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0.xml" ContentType="application/inkml+xml"/>
  <Override PartName="/ppt/ink/ink221.xml" ContentType="application/inkml+xml"/>
  <Override PartName="/ppt/ink/ink222.xml" ContentType="application/inkml+xml"/>
  <Override PartName="/ppt/ink/ink223.xml" ContentType="application/inkml+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ink/ink236.xml" ContentType="application/inkml+xml"/>
  <Override PartName="/ppt/ink/ink237.xml" ContentType="application/inkml+xml"/>
  <Override PartName="/ppt/ink/ink238.xml" ContentType="application/inkml+xml"/>
  <Override PartName="/ppt/ink/ink239.xml" ContentType="application/inkml+xml"/>
  <Override PartName="/ppt/ink/ink240.xml" ContentType="application/inkml+xml"/>
  <Override PartName="/ppt/ink/ink241.xml" ContentType="application/inkml+xml"/>
  <Override PartName="/ppt/ink/ink242.xml" ContentType="application/inkml+xml"/>
  <Override PartName="/ppt/ink/ink243.xml" ContentType="application/inkml+xml"/>
  <Override PartName="/ppt/ink/ink244.xml" ContentType="application/inkml+xml"/>
  <Override PartName="/ppt/ink/ink245.xml" ContentType="application/inkml+xml"/>
  <Override PartName="/ppt/ink/ink246.xml" ContentType="application/inkml+xml"/>
  <Override PartName="/ppt/ink/ink247.xml" ContentType="application/inkml+xml"/>
  <Override PartName="/ppt/ink/ink248.xml" ContentType="application/inkml+xml"/>
  <Override PartName="/ppt/ink/ink249.xml" ContentType="application/inkml+xml"/>
  <Override PartName="/ppt/ink/ink250.xml" ContentType="application/inkml+xml"/>
  <Override PartName="/ppt/ink/ink251.xml" ContentType="application/inkml+xml"/>
  <Override PartName="/ppt/ink/ink252.xml" ContentType="application/inkml+xml"/>
  <Override PartName="/ppt/ink/ink253.xml" ContentType="application/inkml+xml"/>
  <Override PartName="/ppt/ink/ink254.xml" ContentType="application/inkml+xml"/>
  <Override PartName="/ppt/ink/ink255.xml" ContentType="application/inkml+xml"/>
  <Override PartName="/ppt/ink/ink256.xml" ContentType="application/inkml+xml"/>
  <Override PartName="/ppt/ink/ink257.xml" ContentType="application/inkml+xml"/>
  <Override PartName="/ppt/ink/ink258.xml" ContentType="application/inkml+xml"/>
  <Override PartName="/ppt/ink/ink259.xml" ContentType="application/inkml+xml"/>
  <Override PartName="/ppt/ink/ink260.xml" ContentType="application/inkml+xml"/>
  <Override PartName="/ppt/ink/ink261.xml" ContentType="application/inkml+xml"/>
  <Override PartName="/ppt/ink/ink262.xml" ContentType="application/inkml+xml"/>
  <Override PartName="/ppt/ink/ink263.xml" ContentType="application/inkml+xml"/>
  <Override PartName="/ppt/ink/ink264.xml" ContentType="application/inkml+xml"/>
  <Override PartName="/ppt/ink/ink265.xml" ContentType="application/inkml+xml"/>
  <Override PartName="/ppt/ink/ink266.xml" ContentType="application/inkml+xml"/>
  <Override PartName="/ppt/ink/ink267.xml" ContentType="application/inkml+xml"/>
  <Override PartName="/ppt/ink/ink268.xml" ContentType="application/inkml+xml"/>
  <Override PartName="/ppt/ink/ink269.xml" ContentType="application/inkml+xml"/>
  <Override PartName="/ppt/ink/ink270.xml" ContentType="application/inkml+xml"/>
  <Override PartName="/ppt/ink/ink271.xml" ContentType="application/inkml+xml"/>
  <Override PartName="/ppt/ink/ink272.xml" ContentType="application/inkml+xml"/>
  <Override PartName="/ppt/ink/ink273.xml" ContentType="application/inkml+xml"/>
  <Override PartName="/ppt/ink/ink274.xml" ContentType="application/inkml+xml"/>
  <Override PartName="/ppt/ink/ink275.xml" ContentType="application/inkml+xml"/>
  <Override PartName="/ppt/ink/ink276.xml" ContentType="application/inkml+xml"/>
  <Override PartName="/ppt/ink/ink277.xml" ContentType="application/inkml+xml"/>
  <Override PartName="/ppt/ink/ink278.xml" ContentType="application/inkml+xml"/>
  <Override PartName="/ppt/ink/ink279.xml" ContentType="application/inkml+xml"/>
  <Override PartName="/ppt/ink/ink280.xml" ContentType="application/inkml+xml"/>
  <Override PartName="/ppt/ink/ink281.xml" ContentType="application/inkml+xml"/>
  <Override PartName="/ppt/ink/ink282.xml" ContentType="application/inkml+xml"/>
  <Override PartName="/ppt/ink/ink283.xml" ContentType="application/inkml+xml"/>
  <Override PartName="/ppt/ink/ink284.xml" ContentType="application/inkml+xml"/>
  <Override PartName="/ppt/ink/ink285.xml" ContentType="application/inkml+xml"/>
  <Override PartName="/ppt/ink/ink286.xml" ContentType="application/inkml+xml"/>
  <Override PartName="/ppt/ink/ink287.xml" ContentType="application/inkml+xml"/>
  <Override PartName="/ppt/ink/ink288.xml" ContentType="application/inkml+xml"/>
  <Override PartName="/ppt/ink/ink289.xml" ContentType="application/inkml+xml"/>
  <Override PartName="/ppt/ink/ink290.xml" ContentType="application/inkml+xml"/>
  <Override PartName="/ppt/ink/ink291.xml" ContentType="application/inkml+xml"/>
  <Override PartName="/ppt/ink/ink292.xml" ContentType="application/inkml+xml"/>
  <Override PartName="/ppt/ink/ink293.xml" ContentType="application/inkml+xml"/>
  <Override PartName="/ppt/ink/ink294.xml" ContentType="application/inkml+xml"/>
  <Override PartName="/ppt/ink/ink295.xml" ContentType="application/inkml+xml"/>
  <Override PartName="/ppt/ink/ink296.xml" ContentType="application/inkml+xml"/>
  <Override PartName="/ppt/ink/ink297.xml" ContentType="application/inkml+xml"/>
  <Override PartName="/ppt/ink/ink298.xml" ContentType="application/inkml+xml"/>
  <Override PartName="/ppt/ink/ink299.xml" ContentType="application/inkml+xml"/>
  <Override PartName="/ppt/ink/ink300.xml" ContentType="application/inkml+xml"/>
  <Override PartName="/ppt/ink/ink301.xml" ContentType="application/inkml+xml"/>
  <Override PartName="/ppt/ink/ink302.xml" ContentType="application/inkml+xml"/>
  <Override PartName="/ppt/ink/ink303.xml" ContentType="application/inkml+xml"/>
  <Override PartName="/ppt/ink/ink304.xml" ContentType="application/inkml+xml"/>
  <Override PartName="/ppt/ink/ink305.xml" ContentType="application/inkml+xml"/>
  <Override PartName="/ppt/ink/ink306.xml" ContentType="application/inkml+xml"/>
  <Override PartName="/ppt/ink/ink307.xml" ContentType="application/inkml+xml"/>
  <Override PartName="/ppt/ink/ink308.xml" ContentType="application/inkml+xml"/>
  <Override PartName="/ppt/ink/ink309.xml" ContentType="application/inkml+xml"/>
  <Override PartName="/ppt/ink/ink310.xml" ContentType="application/inkml+xml"/>
  <Override PartName="/ppt/ink/ink311.xml" ContentType="application/inkml+xml"/>
  <Override PartName="/ppt/ink/ink312.xml" ContentType="application/inkml+xml"/>
  <Override PartName="/ppt/ink/ink313.xml" ContentType="application/inkml+xml"/>
  <Override PartName="/ppt/ink/ink314.xml" ContentType="application/inkml+xml"/>
  <Override PartName="/ppt/ink/ink315.xml" ContentType="application/inkml+xml"/>
  <Override PartName="/ppt/ink/ink316.xml" ContentType="application/inkml+xml"/>
  <Override PartName="/ppt/ink/ink317.xml" ContentType="application/inkml+xml"/>
  <Override PartName="/ppt/ink/ink318.xml" ContentType="application/inkml+xml"/>
  <Override PartName="/ppt/ink/ink319.xml" ContentType="application/inkml+xml"/>
  <Override PartName="/ppt/ink/ink320.xml" ContentType="application/inkml+xml"/>
  <Override PartName="/ppt/ink/ink321.xml" ContentType="application/inkml+xml"/>
  <Override PartName="/ppt/ink/ink322.xml" ContentType="application/inkml+xml"/>
  <Override PartName="/ppt/ink/ink323.xml" ContentType="application/inkml+xml"/>
  <Override PartName="/ppt/ink/ink324.xml" ContentType="application/inkml+xml"/>
  <Override PartName="/ppt/ink/ink325.xml" ContentType="application/inkml+xml"/>
  <Override PartName="/ppt/ink/ink326.xml" ContentType="application/inkml+xml"/>
  <Override PartName="/ppt/ink/ink327.xml" ContentType="application/inkml+xml"/>
  <Override PartName="/ppt/ink/ink328.xml" ContentType="application/inkml+xml"/>
  <Override PartName="/ppt/ink/ink329.xml" ContentType="application/inkml+xml"/>
  <Override PartName="/ppt/ink/ink330.xml" ContentType="application/inkml+xml"/>
  <Override PartName="/ppt/ink/ink331.xml" ContentType="application/inkml+xml"/>
  <Override PartName="/ppt/ink/ink332.xml" ContentType="application/inkml+xml"/>
  <Override PartName="/ppt/ink/ink333.xml" ContentType="application/inkml+xml"/>
  <Override PartName="/ppt/ink/ink334.xml" ContentType="application/inkml+xml"/>
  <Override PartName="/ppt/ink/ink335.xml" ContentType="application/inkml+xml"/>
  <Override PartName="/ppt/ink/ink336.xml" ContentType="application/inkml+xml"/>
  <Override PartName="/ppt/ink/ink337.xml" ContentType="application/inkml+xml"/>
  <Override PartName="/ppt/ink/ink338.xml" ContentType="application/inkml+xml"/>
  <Override PartName="/ppt/ink/ink339.xml" ContentType="application/inkml+xml"/>
  <Override PartName="/ppt/ink/ink340.xml" ContentType="application/inkml+xml"/>
  <Override PartName="/ppt/ink/ink341.xml" ContentType="application/inkml+xml"/>
  <Override PartName="/ppt/ink/ink342.xml" ContentType="application/inkml+xml"/>
  <Override PartName="/ppt/ink/ink343.xml" ContentType="application/inkml+xml"/>
  <Override PartName="/ppt/ink/ink344.xml" ContentType="application/inkml+xml"/>
  <Override PartName="/ppt/ink/ink345.xml" ContentType="application/inkml+xml"/>
  <Override PartName="/ppt/ink/ink346.xml" ContentType="application/inkml+xml"/>
  <Override PartName="/ppt/ink/ink347.xml" ContentType="application/inkml+xml"/>
  <Override PartName="/ppt/ink/ink348.xml" ContentType="application/inkml+xml"/>
  <Override PartName="/ppt/ink/ink349.xml" ContentType="application/inkml+xml"/>
  <Override PartName="/ppt/ink/ink350.xml" ContentType="application/inkml+xml"/>
  <Override PartName="/ppt/ink/ink351.xml" ContentType="application/inkml+xml"/>
  <Override PartName="/ppt/ink/ink352.xml" ContentType="application/inkml+xml"/>
  <Override PartName="/ppt/ink/ink353.xml" ContentType="application/inkml+xml"/>
  <Override PartName="/ppt/ink/ink354.xml" ContentType="application/inkml+xml"/>
  <Override PartName="/ppt/ink/ink355.xml" ContentType="application/inkml+xml"/>
  <Override PartName="/ppt/ink/ink356.xml" ContentType="application/inkml+xml"/>
  <Override PartName="/ppt/ink/ink357.xml" ContentType="application/inkml+xml"/>
  <Override PartName="/ppt/ink/ink358.xml" ContentType="application/inkml+xml"/>
  <Override PartName="/ppt/ink/ink359.xml" ContentType="application/inkml+xml"/>
  <Override PartName="/ppt/ink/ink360.xml" ContentType="application/inkml+xml"/>
  <Override PartName="/ppt/ink/ink361.xml" ContentType="application/inkml+xml"/>
  <Override PartName="/ppt/ink/ink362.xml" ContentType="application/inkml+xml"/>
  <Override PartName="/ppt/ink/ink363.xml" ContentType="application/inkml+xml"/>
  <Override PartName="/ppt/ink/ink364.xml" ContentType="application/inkml+xml"/>
  <Override PartName="/ppt/ink/ink365.xml" ContentType="application/inkml+xml"/>
  <Override PartName="/ppt/ink/ink366.xml" ContentType="application/inkml+xml"/>
  <Override PartName="/ppt/ink/ink367.xml" ContentType="application/inkml+xml"/>
  <Override PartName="/ppt/ink/ink368.xml" ContentType="application/inkml+xml"/>
  <Override PartName="/ppt/ink/ink369.xml" ContentType="application/inkml+xml"/>
  <Override PartName="/ppt/ink/ink370.xml" ContentType="application/inkml+xml"/>
  <Override PartName="/ppt/ink/ink371.xml" ContentType="application/inkml+xml"/>
  <Override PartName="/ppt/ink/ink372.xml" ContentType="application/inkml+xml"/>
  <Override PartName="/ppt/ink/ink373.xml" ContentType="application/inkml+xml"/>
  <Override PartName="/ppt/ink/ink374.xml" ContentType="application/inkml+xml"/>
  <Override PartName="/ppt/ink/ink375.xml" ContentType="application/inkml+xml"/>
  <Override PartName="/ppt/ink/ink376.xml" ContentType="application/inkml+xml"/>
  <Override PartName="/ppt/ink/ink377.xml" ContentType="application/inkml+xml"/>
  <Override PartName="/ppt/ink/ink378.xml" ContentType="application/inkml+xml"/>
  <Override PartName="/ppt/ink/ink379.xml" ContentType="application/inkml+xml"/>
  <Override PartName="/ppt/ink/ink380.xml" ContentType="application/inkml+xml"/>
  <Override PartName="/ppt/ink/ink381.xml" ContentType="application/inkml+xml"/>
  <Override PartName="/ppt/ink/ink382.xml" ContentType="application/inkml+xml"/>
  <Override PartName="/ppt/ink/ink383.xml" ContentType="application/inkml+xml"/>
  <Override PartName="/ppt/ink/ink384.xml" ContentType="application/inkml+xml"/>
  <Override PartName="/ppt/ink/ink385.xml" ContentType="application/inkml+xml"/>
  <Override PartName="/ppt/ink/ink386.xml" ContentType="application/inkml+xml"/>
  <Override PartName="/ppt/ink/ink387.xml" ContentType="application/inkml+xml"/>
  <Override PartName="/ppt/ink/ink388.xml" ContentType="application/inkml+xml"/>
  <Override PartName="/ppt/ink/ink389.xml" ContentType="application/inkml+xml"/>
  <Override PartName="/ppt/ink/ink390.xml" ContentType="application/inkml+xml"/>
  <Override PartName="/ppt/ink/ink391.xml" ContentType="application/inkml+xml"/>
  <Override PartName="/ppt/ink/ink392.xml" ContentType="application/inkml+xml"/>
  <Override PartName="/ppt/ink/ink393.xml" ContentType="application/inkml+xml"/>
  <Override PartName="/ppt/ink/ink394.xml" ContentType="application/inkml+xml"/>
  <Override PartName="/ppt/ink/ink395.xml" ContentType="application/inkml+xml"/>
  <Override PartName="/ppt/ink/ink396.xml" ContentType="application/inkml+xml"/>
  <Override PartName="/ppt/ink/ink397.xml" ContentType="application/inkml+xml"/>
  <Override PartName="/ppt/ink/ink398.xml" ContentType="application/inkml+xml"/>
  <Override PartName="/ppt/ink/ink399.xml" ContentType="application/inkml+xml"/>
  <Override PartName="/ppt/ink/ink400.xml" ContentType="application/inkml+xml"/>
  <Override PartName="/ppt/ink/ink401.xml" ContentType="application/inkml+xml"/>
  <Override PartName="/ppt/ink/ink402.xml" ContentType="application/inkml+xml"/>
  <Override PartName="/ppt/ink/ink403.xml" ContentType="application/inkml+xml"/>
  <Override PartName="/ppt/ink/ink404.xml" ContentType="application/inkml+xml"/>
  <Override PartName="/ppt/ink/ink405.xml" ContentType="application/inkml+xml"/>
  <Override PartName="/ppt/ink/ink406.xml" ContentType="application/inkml+xml"/>
  <Override PartName="/ppt/ink/ink407.xml" ContentType="application/inkml+xml"/>
  <Override PartName="/ppt/ink/ink408.xml" ContentType="application/inkml+xml"/>
  <Override PartName="/ppt/ink/ink409.xml" ContentType="application/inkml+xml"/>
  <Override PartName="/ppt/ink/ink410.xml" ContentType="application/inkml+xml"/>
  <Override PartName="/ppt/ink/ink411.xml" ContentType="application/inkml+xml"/>
  <Override PartName="/ppt/ink/ink412.xml" ContentType="application/inkml+xml"/>
  <Override PartName="/ppt/ink/ink413.xml" ContentType="application/inkml+xml"/>
  <Override PartName="/ppt/ink/ink414.xml" ContentType="application/inkml+xml"/>
  <Override PartName="/ppt/ink/ink415.xml" ContentType="application/inkml+xml"/>
  <Override PartName="/ppt/ink/ink416.xml" ContentType="application/inkml+xml"/>
  <Override PartName="/ppt/ink/ink417.xml" ContentType="application/inkml+xml"/>
  <Override PartName="/ppt/ink/ink418.xml" ContentType="application/inkml+xml"/>
  <Override PartName="/ppt/ink/ink419.xml" ContentType="application/inkml+xml"/>
  <Override PartName="/ppt/ink/ink420.xml" ContentType="application/inkml+xml"/>
  <Override PartName="/ppt/ink/ink421.xml" ContentType="application/inkml+xml"/>
  <Override PartName="/ppt/ink/ink422.xml" ContentType="application/inkml+xml"/>
  <Override PartName="/ppt/ink/ink423.xml" ContentType="application/inkml+xml"/>
  <Override PartName="/ppt/ink/ink424.xml" ContentType="application/inkml+xml"/>
  <Override PartName="/ppt/ink/ink425.xml" ContentType="application/inkml+xml"/>
  <Override PartName="/ppt/ink/ink426.xml" ContentType="application/inkml+xml"/>
  <Override PartName="/ppt/ink/ink427.xml" ContentType="application/inkml+xml"/>
  <Override PartName="/ppt/ink/ink428.xml" ContentType="application/inkml+xml"/>
  <Override PartName="/ppt/ink/ink429.xml" ContentType="application/inkml+xml"/>
  <Override PartName="/ppt/ink/ink430.xml" ContentType="application/inkml+xml"/>
  <Override PartName="/ppt/ink/ink431.xml" ContentType="application/inkml+xml"/>
  <Override PartName="/ppt/ink/ink432.xml" ContentType="application/inkml+xml"/>
  <Override PartName="/ppt/ink/ink433.xml" ContentType="application/inkml+xml"/>
  <Override PartName="/ppt/ink/ink434.xml" ContentType="application/inkml+xml"/>
  <Override PartName="/ppt/ink/ink435.xml" ContentType="application/inkml+xml"/>
  <Override PartName="/ppt/ink/ink436.xml" ContentType="application/inkml+xml"/>
  <Override PartName="/ppt/ink/ink437.xml" ContentType="application/inkml+xml"/>
  <Override PartName="/ppt/ink/ink438.xml" ContentType="application/inkml+xml"/>
  <Override PartName="/ppt/ink/ink439.xml" ContentType="application/inkml+xml"/>
  <Override PartName="/ppt/ink/ink440.xml" ContentType="application/inkml+xml"/>
  <Override PartName="/ppt/ink/ink441.xml" ContentType="application/inkml+xml"/>
  <Override PartName="/ppt/ink/ink442.xml" ContentType="application/inkml+xml"/>
  <Override PartName="/ppt/ink/ink443.xml" ContentType="application/inkml+xml"/>
  <Override PartName="/ppt/ink/ink444.xml" ContentType="application/inkml+xml"/>
  <Override PartName="/ppt/ink/ink445.xml" ContentType="application/inkml+xml"/>
  <Override PartName="/ppt/ink/ink446.xml" ContentType="application/inkml+xml"/>
  <Override PartName="/ppt/ink/ink447.xml" ContentType="application/inkml+xml"/>
  <Override PartName="/ppt/ink/ink448.xml" ContentType="application/inkml+xml"/>
  <Override PartName="/ppt/ink/ink449.xml" ContentType="application/inkml+xml"/>
  <Override PartName="/ppt/ink/ink450.xml" ContentType="application/inkml+xml"/>
  <Override PartName="/ppt/ink/ink451.xml" ContentType="application/inkml+xml"/>
  <Override PartName="/ppt/ink/ink452.xml" ContentType="application/inkml+xml"/>
  <Override PartName="/ppt/ink/ink453.xml" ContentType="application/inkml+xml"/>
  <Override PartName="/ppt/ink/ink454.xml" ContentType="application/inkml+xml"/>
  <Override PartName="/ppt/ink/ink455.xml" ContentType="application/inkml+xml"/>
  <Override PartName="/ppt/ink/ink456.xml" ContentType="application/inkml+xml"/>
  <Override PartName="/ppt/ink/ink457.xml" ContentType="application/inkml+xml"/>
  <Override PartName="/ppt/ink/ink458.xml" ContentType="application/inkml+xml"/>
  <Override PartName="/ppt/ink/ink459.xml" ContentType="application/inkml+xml"/>
  <Override PartName="/ppt/ink/ink460.xml" ContentType="application/inkml+xml"/>
  <Override PartName="/ppt/ink/ink461.xml" ContentType="application/inkml+xml"/>
  <Override PartName="/ppt/ink/ink462.xml" ContentType="application/inkml+xml"/>
  <Override PartName="/ppt/ink/ink463.xml" ContentType="application/inkml+xml"/>
  <Override PartName="/ppt/ink/ink464.xml" ContentType="application/inkml+xml"/>
  <Override PartName="/ppt/ink/ink465.xml" ContentType="application/inkml+xml"/>
  <Override PartName="/ppt/ink/ink466.xml" ContentType="application/inkml+xml"/>
  <Override PartName="/ppt/ink/ink467.xml" ContentType="application/inkml+xml"/>
  <Override PartName="/ppt/ink/ink468.xml" ContentType="application/inkml+xml"/>
  <Override PartName="/ppt/ink/ink469.xml" ContentType="application/inkml+xml"/>
  <Override PartName="/ppt/ink/ink470.xml" ContentType="application/inkml+xml"/>
  <Override PartName="/ppt/ink/ink471.xml" ContentType="application/inkml+xml"/>
  <Override PartName="/ppt/ink/ink472.xml" ContentType="application/inkml+xml"/>
  <Override PartName="/ppt/ink/ink473.xml" ContentType="application/inkml+xml"/>
  <Override PartName="/ppt/ink/ink474.xml" ContentType="application/inkml+xml"/>
  <Override PartName="/ppt/ink/ink475.xml" ContentType="application/inkml+xml"/>
  <Override PartName="/ppt/ink/ink476.xml" ContentType="application/inkml+xml"/>
  <Override PartName="/ppt/ink/ink477.xml" ContentType="application/inkml+xml"/>
  <Override PartName="/ppt/ink/ink478.xml" ContentType="application/inkml+xml"/>
  <Override PartName="/ppt/ink/ink479.xml" ContentType="application/inkml+xml"/>
  <Override PartName="/ppt/ink/ink480.xml" ContentType="application/inkml+xml"/>
  <Override PartName="/ppt/ink/ink481.xml" ContentType="application/inkml+xml"/>
  <Override PartName="/ppt/ink/ink482.xml" ContentType="application/inkml+xml"/>
  <Override PartName="/ppt/ink/ink483.xml" ContentType="application/inkml+xml"/>
  <Override PartName="/ppt/ink/ink484.xml" ContentType="application/inkml+xml"/>
  <Override PartName="/ppt/ink/ink485.xml" ContentType="application/inkml+xml"/>
  <Override PartName="/ppt/ink/ink486.xml" ContentType="application/inkml+xml"/>
  <Override PartName="/ppt/ink/ink487.xml" ContentType="application/inkml+xml"/>
  <Override PartName="/ppt/ink/ink488.xml" ContentType="application/inkml+xml"/>
  <Override PartName="/ppt/ink/ink489.xml" ContentType="application/inkml+xml"/>
  <Override PartName="/ppt/ink/ink490.xml" ContentType="application/inkml+xml"/>
  <Override PartName="/ppt/ink/ink491.xml" ContentType="application/inkml+xml"/>
  <Override PartName="/ppt/ink/ink492.xml" ContentType="application/inkml+xml"/>
  <Override PartName="/ppt/ink/ink493.xml" ContentType="application/inkml+xml"/>
  <Override PartName="/ppt/ink/ink494.xml" ContentType="application/inkml+xml"/>
  <Override PartName="/ppt/ink/ink495.xml" ContentType="application/inkml+xml"/>
  <Override PartName="/ppt/ink/ink496.xml" ContentType="application/inkml+xml"/>
  <Override PartName="/ppt/ink/ink497.xml" ContentType="application/inkml+xml"/>
  <Override PartName="/ppt/ink/ink498.xml" ContentType="application/inkml+xml"/>
  <Override PartName="/ppt/ink/ink499.xml" ContentType="application/inkml+xml"/>
  <Override PartName="/ppt/ink/ink500.xml" ContentType="application/inkml+xml"/>
  <Override PartName="/ppt/ink/ink501.xml" ContentType="application/inkml+xml"/>
  <Override PartName="/ppt/ink/ink502.xml" ContentType="application/inkml+xml"/>
  <Override PartName="/ppt/ink/ink503.xml" ContentType="application/inkml+xml"/>
  <Override PartName="/ppt/ink/ink504.xml" ContentType="application/inkml+xml"/>
  <Override PartName="/ppt/ink/ink505.xml" ContentType="application/inkml+xml"/>
  <Override PartName="/ppt/ink/ink506.xml" ContentType="application/inkml+xml"/>
  <Override PartName="/ppt/ink/ink507.xml" ContentType="application/inkml+xml"/>
  <Override PartName="/ppt/ink/ink508.xml" ContentType="application/inkml+xml"/>
  <Override PartName="/ppt/ink/ink509.xml" ContentType="application/inkml+xml"/>
  <Override PartName="/ppt/ink/ink510.xml" ContentType="application/inkml+xml"/>
  <Override PartName="/ppt/ink/ink511.xml" ContentType="application/inkml+xml"/>
  <Override PartName="/ppt/ink/ink512.xml" ContentType="application/inkml+xml"/>
  <Override PartName="/ppt/ink/ink513.xml" ContentType="application/inkml+xml"/>
  <Override PartName="/ppt/ink/ink514.xml" ContentType="application/inkml+xml"/>
  <Override PartName="/ppt/ink/ink515.xml" ContentType="application/inkml+xml"/>
  <Override PartName="/ppt/ink/ink516.xml" ContentType="application/inkml+xml"/>
  <Override PartName="/ppt/ink/ink517.xml" ContentType="application/inkml+xml"/>
  <Override PartName="/ppt/ink/ink518.xml" ContentType="application/inkml+xml"/>
  <Override PartName="/ppt/ink/ink519.xml" ContentType="application/inkml+xml"/>
  <Override PartName="/ppt/ink/ink520.xml" ContentType="application/inkml+xml"/>
  <Override PartName="/ppt/ink/ink521.xml" ContentType="application/inkml+xml"/>
  <Override PartName="/ppt/ink/ink522.xml" ContentType="application/inkml+xml"/>
  <Override PartName="/ppt/ink/ink523.xml" ContentType="application/inkml+xml"/>
  <Override PartName="/ppt/ink/ink524.xml" ContentType="application/inkml+xml"/>
  <Override PartName="/ppt/ink/ink525.xml" ContentType="application/inkml+xml"/>
  <Override PartName="/ppt/ink/ink526.xml" ContentType="application/inkml+xml"/>
  <Override PartName="/ppt/ink/ink527.xml" ContentType="application/inkml+xml"/>
  <Override PartName="/ppt/ink/ink528.xml" ContentType="application/inkml+xml"/>
  <Override PartName="/ppt/ink/ink529.xml" ContentType="application/inkml+xml"/>
  <Override PartName="/ppt/ink/ink530.xml" ContentType="application/inkml+xml"/>
  <Override PartName="/ppt/ink/ink531.xml" ContentType="application/inkml+xml"/>
  <Override PartName="/ppt/ink/ink532.xml" ContentType="application/inkml+xml"/>
  <Override PartName="/ppt/ink/ink533.xml" ContentType="application/inkml+xml"/>
  <Override PartName="/ppt/ink/ink534.xml" ContentType="application/inkml+xml"/>
  <Override PartName="/ppt/ink/ink535.xml" ContentType="application/inkml+xml"/>
  <Override PartName="/ppt/ink/ink536.xml" ContentType="application/inkml+xml"/>
  <Override PartName="/ppt/ink/ink537.xml" ContentType="application/inkml+xml"/>
  <Override PartName="/ppt/ink/ink538.xml" ContentType="application/inkml+xml"/>
  <Override PartName="/ppt/ink/ink539.xml" ContentType="application/inkml+xml"/>
  <Override PartName="/ppt/ink/ink540.xml" ContentType="application/inkml+xml"/>
  <Override PartName="/ppt/ink/ink541.xml" ContentType="application/inkml+xml"/>
  <Override PartName="/ppt/ink/ink542.xml" ContentType="application/inkml+xml"/>
  <Override PartName="/ppt/ink/ink543.xml" ContentType="application/inkml+xml"/>
  <Override PartName="/ppt/ink/ink544.xml" ContentType="application/inkml+xml"/>
  <Override PartName="/ppt/ink/ink545.xml" ContentType="application/inkml+xml"/>
  <Override PartName="/ppt/ink/ink546.xml" ContentType="application/inkml+xml"/>
  <Override PartName="/ppt/ink/ink547.xml" ContentType="application/inkml+xml"/>
  <Override PartName="/ppt/ink/ink548.xml" ContentType="application/inkml+xml"/>
  <Override PartName="/ppt/ink/ink549.xml" ContentType="application/inkml+xml"/>
  <Override PartName="/ppt/ink/ink550.xml" ContentType="application/inkml+xml"/>
  <Override PartName="/ppt/ink/ink551.xml" ContentType="application/inkml+xml"/>
  <Override PartName="/ppt/ink/ink552.xml" ContentType="application/inkml+xml"/>
  <Override PartName="/ppt/ink/ink553.xml" ContentType="application/inkml+xml"/>
  <Override PartName="/ppt/ink/ink554.xml" ContentType="application/inkml+xml"/>
  <Override PartName="/ppt/ink/ink555.xml" ContentType="application/inkml+xml"/>
  <Override PartName="/ppt/ink/ink556.xml" ContentType="application/inkml+xml"/>
  <Override PartName="/ppt/ink/ink557.xml" ContentType="application/inkml+xml"/>
  <Override PartName="/ppt/ink/ink558.xml" ContentType="application/inkml+xml"/>
  <Override PartName="/ppt/ink/ink559.xml" ContentType="application/inkml+xml"/>
  <Override PartName="/ppt/ink/ink560.xml" ContentType="application/inkml+xml"/>
  <Override PartName="/ppt/ink/ink561.xml" ContentType="application/inkml+xml"/>
  <Override PartName="/ppt/ink/ink562.xml" ContentType="application/inkml+xml"/>
  <Override PartName="/ppt/ink/ink563.xml" ContentType="application/inkml+xml"/>
  <Override PartName="/ppt/ink/ink564.xml" ContentType="application/inkml+xml"/>
  <Override PartName="/ppt/ink/ink565.xml" ContentType="application/inkml+xml"/>
  <Override PartName="/ppt/ink/ink566.xml" ContentType="application/inkml+xml"/>
  <Override PartName="/ppt/ink/ink567.xml" ContentType="application/inkml+xml"/>
  <Override PartName="/ppt/ink/ink568.xml" ContentType="application/inkml+xml"/>
  <Override PartName="/ppt/ink/ink569.xml" ContentType="application/inkml+xml"/>
  <Override PartName="/ppt/ink/ink570.xml" ContentType="application/inkml+xml"/>
  <Override PartName="/ppt/ink/ink571.xml" ContentType="application/inkml+xml"/>
  <Override PartName="/ppt/ink/ink572.xml" ContentType="application/inkml+xml"/>
  <Override PartName="/ppt/ink/ink573.xml" ContentType="application/inkml+xml"/>
  <Override PartName="/ppt/ink/ink574.xml" ContentType="application/inkml+xml"/>
  <Override PartName="/ppt/ink/ink575.xml" ContentType="application/inkml+xml"/>
  <Override PartName="/ppt/ink/ink576.xml" ContentType="application/inkml+xml"/>
  <Override PartName="/ppt/ink/ink577.xml" ContentType="application/inkml+xml"/>
  <Override PartName="/ppt/ink/ink578.xml" ContentType="application/inkml+xml"/>
  <Override PartName="/ppt/ink/ink579.xml" ContentType="application/inkml+xml"/>
  <Override PartName="/ppt/ink/ink580.xml" ContentType="application/inkml+xml"/>
  <Override PartName="/ppt/ink/ink581.xml" ContentType="application/inkml+xml"/>
  <Override PartName="/ppt/ink/ink582.xml" ContentType="application/inkml+xml"/>
  <Override PartName="/ppt/ink/ink583.xml" ContentType="application/inkml+xml"/>
  <Override PartName="/ppt/ink/ink584.xml" ContentType="application/inkml+xml"/>
  <Override PartName="/ppt/ink/ink585.xml" ContentType="application/inkml+xml"/>
  <Override PartName="/ppt/ink/ink586.xml" ContentType="application/inkml+xml"/>
  <Override PartName="/ppt/ink/ink587.xml" ContentType="application/inkml+xml"/>
  <Override PartName="/ppt/ink/ink588.xml" ContentType="application/inkml+xml"/>
  <Override PartName="/ppt/ink/ink589.xml" ContentType="application/inkml+xml"/>
  <Override PartName="/ppt/ink/ink590.xml" ContentType="application/inkml+xml"/>
  <Override PartName="/ppt/ink/ink591.xml" ContentType="application/inkml+xml"/>
  <Override PartName="/ppt/ink/ink592.xml" ContentType="application/inkml+xml"/>
  <Override PartName="/ppt/ink/ink593.xml" ContentType="application/inkml+xml"/>
  <Override PartName="/ppt/ink/ink594.xml" ContentType="application/inkml+xml"/>
  <Override PartName="/ppt/ink/ink595.xml" ContentType="application/inkml+xml"/>
  <Override PartName="/ppt/ink/ink596.xml" ContentType="application/inkml+xml"/>
  <Override PartName="/ppt/ink/ink597.xml" ContentType="application/inkml+xml"/>
  <Override PartName="/ppt/ink/ink598.xml" ContentType="application/inkml+xml"/>
  <Override PartName="/ppt/ink/ink599.xml" ContentType="application/inkml+xml"/>
  <Override PartName="/ppt/ink/ink600.xml" ContentType="application/inkml+xml"/>
  <Override PartName="/ppt/ink/ink601.xml" ContentType="application/inkml+xml"/>
  <Override PartName="/ppt/ink/ink602.xml" ContentType="application/inkml+xml"/>
  <Override PartName="/ppt/ink/ink603.xml" ContentType="application/inkml+xml"/>
  <Override PartName="/ppt/ink/ink604.xml" ContentType="application/inkml+xml"/>
  <Override PartName="/ppt/ink/ink605.xml" ContentType="application/inkml+xml"/>
  <Override PartName="/ppt/ink/ink606.xml" ContentType="application/inkml+xml"/>
  <Override PartName="/ppt/ink/ink607.xml" ContentType="application/inkml+xml"/>
  <Override PartName="/ppt/ink/ink608.xml" ContentType="application/inkml+xml"/>
  <Override PartName="/ppt/ink/ink609.xml" ContentType="application/inkml+xml"/>
  <Override PartName="/ppt/ink/ink610.xml" ContentType="application/inkml+xml"/>
  <Override PartName="/ppt/ink/ink611.xml" ContentType="application/inkml+xml"/>
  <Override PartName="/ppt/ink/ink612.xml" ContentType="application/inkml+xml"/>
  <Override PartName="/ppt/ink/ink613.xml" ContentType="application/inkml+xml"/>
  <Override PartName="/ppt/ink/ink614.xml" ContentType="application/inkml+xml"/>
  <Override PartName="/ppt/ink/ink615.xml" ContentType="application/inkml+xml"/>
  <Override PartName="/ppt/ink/ink616.xml" ContentType="application/inkml+xml"/>
  <Override PartName="/ppt/ink/ink617.xml" ContentType="application/inkml+xml"/>
  <Override PartName="/ppt/ink/ink618.xml" ContentType="application/inkml+xml"/>
  <Override PartName="/ppt/ink/ink619.xml" ContentType="application/inkml+xml"/>
  <Override PartName="/ppt/ink/ink620.xml" ContentType="application/inkml+xml"/>
  <Override PartName="/ppt/ink/ink621.xml" ContentType="application/inkml+xml"/>
  <Override PartName="/ppt/ink/ink622.xml" ContentType="application/inkml+xml"/>
  <Override PartName="/ppt/ink/ink623.xml" ContentType="application/inkml+xml"/>
  <Override PartName="/ppt/ink/ink624.xml" ContentType="application/inkml+xml"/>
  <Override PartName="/ppt/ink/ink625.xml" ContentType="application/inkml+xml"/>
  <Override PartName="/ppt/ink/ink626.xml" ContentType="application/inkml+xml"/>
  <Override PartName="/ppt/ink/ink627.xml" ContentType="application/inkml+xml"/>
  <Override PartName="/ppt/ink/ink628.xml" ContentType="application/inkml+xml"/>
  <Override PartName="/ppt/ink/ink629.xml" ContentType="application/inkml+xml"/>
  <Override PartName="/ppt/ink/ink630.xml" ContentType="application/inkml+xml"/>
  <Override PartName="/ppt/ink/ink631.xml" ContentType="application/inkml+xml"/>
  <Override PartName="/ppt/ink/ink632.xml" ContentType="application/inkml+xml"/>
  <Override PartName="/ppt/ink/ink633.xml" ContentType="application/inkml+xml"/>
  <Override PartName="/ppt/ink/ink634.xml" ContentType="application/inkml+xml"/>
  <Override PartName="/ppt/ink/ink635.xml" ContentType="application/inkml+xml"/>
  <Override PartName="/ppt/ink/ink636.xml" ContentType="application/inkml+xml"/>
  <Override PartName="/ppt/ink/ink637.xml" ContentType="application/inkml+xml"/>
  <Override PartName="/ppt/ink/ink638.xml" ContentType="application/inkml+xml"/>
  <Override PartName="/ppt/ink/ink639.xml" ContentType="application/inkml+xml"/>
  <Override PartName="/ppt/ink/ink640.xml" ContentType="application/inkml+xml"/>
  <Override PartName="/ppt/ink/ink641.xml" ContentType="application/inkml+xml"/>
  <Override PartName="/ppt/ink/ink642.xml" ContentType="application/inkml+xml"/>
  <Override PartName="/ppt/ink/ink643.xml" ContentType="application/inkml+xml"/>
  <Override PartName="/ppt/ink/ink644.xml" ContentType="application/inkml+xml"/>
  <Override PartName="/ppt/ink/ink645.xml" ContentType="application/inkml+xml"/>
  <Override PartName="/ppt/ink/ink646.xml" ContentType="application/inkml+xml"/>
  <Override PartName="/ppt/ink/ink647.xml" ContentType="application/inkml+xml"/>
  <Override PartName="/ppt/ink/ink648.xml" ContentType="application/inkml+xml"/>
  <Override PartName="/ppt/ink/ink649.xml" ContentType="application/inkml+xml"/>
  <Override PartName="/ppt/ink/ink650.xml" ContentType="application/inkml+xml"/>
  <Override PartName="/ppt/ink/ink651.xml" ContentType="application/inkml+xml"/>
  <Override PartName="/ppt/ink/ink652.xml" ContentType="application/inkml+xml"/>
  <Override PartName="/ppt/ink/ink653.xml" ContentType="application/inkml+xml"/>
  <Override PartName="/ppt/ink/ink654.xml" ContentType="application/inkml+xml"/>
  <Override PartName="/ppt/ink/ink655.xml" ContentType="application/inkml+xml"/>
  <Override PartName="/ppt/ink/ink656.xml" ContentType="application/inkml+xml"/>
  <Override PartName="/ppt/ink/ink657.xml" ContentType="application/inkml+xml"/>
  <Override PartName="/ppt/ink/ink658.xml" ContentType="application/inkml+xml"/>
  <Override PartName="/ppt/ink/ink659.xml" ContentType="application/inkml+xml"/>
  <Override PartName="/ppt/ink/ink660.xml" ContentType="application/inkml+xml"/>
  <Override PartName="/ppt/ink/ink661.xml" ContentType="application/inkml+xml"/>
  <Override PartName="/ppt/ink/ink662.xml" ContentType="application/inkml+xml"/>
  <Override PartName="/ppt/ink/ink663.xml" ContentType="application/inkml+xml"/>
  <Override PartName="/ppt/ink/ink664.xml" ContentType="application/inkml+xml"/>
  <Override PartName="/ppt/ink/ink665.xml" ContentType="application/inkml+xml"/>
  <Override PartName="/ppt/ink/ink666.xml" ContentType="application/inkml+xml"/>
  <Override PartName="/ppt/ink/ink667.xml" ContentType="application/inkml+xml"/>
  <Override PartName="/ppt/ink/ink668.xml" ContentType="application/inkml+xml"/>
  <Override PartName="/ppt/ink/ink669.xml" ContentType="application/inkml+xml"/>
  <Override PartName="/ppt/ink/ink670.xml" ContentType="application/inkml+xml"/>
  <Override PartName="/ppt/ink/ink671.xml" ContentType="application/inkml+xml"/>
  <Override PartName="/ppt/ink/ink672.xml" ContentType="application/inkml+xml"/>
  <Override PartName="/ppt/ink/ink673.xml" ContentType="application/inkml+xml"/>
  <Override PartName="/ppt/ink/ink674.xml" ContentType="application/inkml+xml"/>
  <Override PartName="/ppt/ink/ink675.xml" ContentType="application/inkml+xml"/>
  <Override PartName="/ppt/ink/ink676.xml" ContentType="application/inkml+xml"/>
  <Override PartName="/ppt/ink/ink677.xml" ContentType="application/inkml+xml"/>
  <Override PartName="/ppt/ink/ink678.xml" ContentType="application/inkml+xml"/>
  <Override PartName="/ppt/ink/ink679.xml" ContentType="application/inkml+xml"/>
  <Override PartName="/ppt/ink/ink680.xml" ContentType="application/inkml+xml"/>
  <Override PartName="/ppt/ink/ink681.xml" ContentType="application/inkml+xml"/>
  <Override PartName="/ppt/ink/ink682.xml" ContentType="application/inkml+xml"/>
  <Override PartName="/ppt/ink/ink683.xml" ContentType="application/inkml+xml"/>
  <Override PartName="/ppt/ink/ink684.xml" ContentType="application/inkml+xml"/>
  <Override PartName="/ppt/ink/ink685.xml" ContentType="application/inkml+xml"/>
  <Override PartName="/ppt/ink/ink686.xml" ContentType="application/inkml+xml"/>
  <Override PartName="/ppt/ink/ink687.xml" ContentType="application/inkml+xml"/>
  <Override PartName="/ppt/ink/ink688.xml" ContentType="application/inkml+xml"/>
  <Override PartName="/ppt/ink/ink689.xml" ContentType="application/inkml+xml"/>
  <Override PartName="/ppt/ink/ink690.xml" ContentType="application/inkml+xml"/>
  <Override PartName="/ppt/ink/ink691.xml" ContentType="application/inkml+xml"/>
  <Override PartName="/ppt/ink/ink692.xml" ContentType="application/inkml+xml"/>
  <Override PartName="/ppt/ink/ink693.xml" ContentType="application/inkml+xml"/>
  <Override PartName="/ppt/ink/ink694.xml" ContentType="application/inkml+xml"/>
  <Override PartName="/ppt/ink/ink695.xml" ContentType="application/inkml+xml"/>
  <Override PartName="/ppt/ink/ink696.xml" ContentType="application/inkml+xml"/>
  <Override PartName="/ppt/ink/ink697.xml" ContentType="application/inkml+xml"/>
  <Override PartName="/ppt/ink/ink698.xml" ContentType="application/inkml+xml"/>
  <Override PartName="/ppt/ink/ink699.xml" ContentType="application/inkml+xml"/>
  <Override PartName="/ppt/ink/ink700.xml" ContentType="application/inkml+xml"/>
  <Override PartName="/ppt/ink/ink701.xml" ContentType="application/inkml+xml"/>
  <Override PartName="/ppt/ink/ink702.xml" ContentType="application/inkml+xml"/>
  <Override PartName="/ppt/ink/ink703.xml" ContentType="application/inkml+xml"/>
  <Override PartName="/ppt/ink/ink704.xml" ContentType="application/inkml+xml"/>
  <Override PartName="/ppt/ink/ink705.xml" ContentType="application/inkml+xml"/>
  <Override PartName="/ppt/ink/ink706.xml" ContentType="application/inkml+xml"/>
  <Override PartName="/ppt/ink/ink707.xml" ContentType="application/inkml+xml"/>
  <Override PartName="/ppt/ink/ink708.xml" ContentType="application/inkml+xml"/>
  <Override PartName="/ppt/ink/ink709.xml" ContentType="application/inkml+xml"/>
  <Override PartName="/ppt/ink/ink710.xml" ContentType="application/inkml+xml"/>
  <Override PartName="/ppt/ink/ink711.xml" ContentType="application/inkml+xml"/>
  <Override PartName="/ppt/ink/ink712.xml" ContentType="application/inkml+xml"/>
  <Override PartName="/ppt/ink/ink713.xml" ContentType="application/inkml+xml"/>
  <Override PartName="/ppt/ink/ink714.xml" ContentType="application/inkml+xml"/>
  <Override PartName="/ppt/ink/ink715.xml" ContentType="application/inkml+xml"/>
  <Override PartName="/ppt/ink/ink716.xml" ContentType="application/inkml+xml"/>
  <Override PartName="/ppt/ink/ink717.xml" ContentType="application/inkml+xml"/>
  <Override PartName="/ppt/ink/ink718.xml" ContentType="application/inkml+xml"/>
  <Override PartName="/ppt/ink/ink719.xml" ContentType="application/inkml+xml"/>
  <Override PartName="/ppt/ink/ink720.xml" ContentType="application/inkml+xml"/>
  <Override PartName="/ppt/ink/ink721.xml" ContentType="application/inkml+xml"/>
  <Override PartName="/ppt/ink/ink722.xml" ContentType="application/inkml+xml"/>
  <Override PartName="/ppt/ink/ink723.xml" ContentType="application/inkml+xml"/>
  <Override PartName="/ppt/ink/ink724.xml" ContentType="application/inkml+xml"/>
  <Override PartName="/ppt/ink/ink725.xml" ContentType="application/inkml+xml"/>
  <Override PartName="/ppt/ink/ink726.xml" ContentType="application/inkml+xml"/>
  <Override PartName="/ppt/ink/ink727.xml" ContentType="application/inkml+xml"/>
  <Override PartName="/ppt/ink/ink728.xml" ContentType="application/inkml+xml"/>
  <Override PartName="/ppt/ink/ink729.xml" ContentType="application/inkml+xml"/>
  <Override PartName="/ppt/ink/ink730.xml" ContentType="application/inkml+xml"/>
  <Override PartName="/ppt/ink/ink731.xml" ContentType="application/inkml+xml"/>
  <Override PartName="/ppt/ink/ink732.xml" ContentType="application/inkml+xml"/>
  <Override PartName="/ppt/ink/ink733.xml" ContentType="application/inkml+xml"/>
  <Override PartName="/ppt/ink/ink734.xml" ContentType="application/inkml+xml"/>
  <Override PartName="/ppt/ink/ink735.xml" ContentType="application/inkml+xml"/>
  <Override PartName="/ppt/ink/ink736.xml" ContentType="application/inkml+xml"/>
  <Override PartName="/ppt/ink/ink737.xml" ContentType="application/inkml+xml"/>
  <Override PartName="/ppt/ink/ink738.xml" ContentType="application/inkml+xml"/>
  <Override PartName="/ppt/ink/ink739.xml" ContentType="application/inkml+xml"/>
  <Override PartName="/ppt/ink/ink740.xml" ContentType="application/inkml+xml"/>
  <Override PartName="/ppt/ink/ink741.xml" ContentType="application/inkml+xml"/>
  <Override PartName="/ppt/ink/ink742.xml" ContentType="application/inkml+xml"/>
  <Override PartName="/ppt/ink/ink743.xml" ContentType="application/inkml+xml"/>
  <Override PartName="/ppt/ink/ink744.xml" ContentType="application/inkml+xml"/>
  <Override PartName="/ppt/ink/ink745.xml" ContentType="application/inkml+xml"/>
  <Override PartName="/ppt/ink/ink746.xml" ContentType="application/inkml+xml"/>
  <Override PartName="/ppt/ink/ink747.xml" ContentType="application/inkml+xml"/>
  <Override PartName="/ppt/ink/ink748.xml" ContentType="application/inkml+xml"/>
  <Override PartName="/ppt/ink/ink749.xml" ContentType="application/inkml+xml"/>
  <Override PartName="/ppt/ink/ink750.xml" ContentType="application/inkml+xml"/>
  <Override PartName="/ppt/ink/ink751.xml" ContentType="application/inkml+xml"/>
  <Override PartName="/ppt/ink/ink752.xml" ContentType="application/inkml+xml"/>
  <Override PartName="/ppt/ink/ink753.xml" ContentType="application/inkml+xml"/>
  <Override PartName="/ppt/ink/ink754.xml" ContentType="application/inkml+xml"/>
  <Override PartName="/ppt/notesSlides/notesSlide2.xml" ContentType="application/vnd.openxmlformats-officedocument.presentationml.notesSlide+xml"/>
  <Override PartName="/ppt/ink/ink755.xml" ContentType="application/inkml+xml"/>
  <Override PartName="/ppt/ink/ink756.xml" ContentType="application/inkml+xml"/>
  <Override PartName="/ppt/ink/ink757.xml" ContentType="application/inkml+xml"/>
  <Override PartName="/ppt/ink/ink758.xml" ContentType="application/inkml+xml"/>
  <Override PartName="/ppt/ink/ink759.xml" ContentType="application/inkml+xml"/>
  <Override PartName="/ppt/ink/ink760.xml" ContentType="application/inkml+xml"/>
  <Override PartName="/ppt/ink/ink761.xml" ContentType="application/inkml+xml"/>
  <Override PartName="/ppt/ink/ink762.xml" ContentType="application/inkml+xml"/>
  <Override PartName="/ppt/ink/ink763.xml" ContentType="application/inkml+xml"/>
  <Override PartName="/ppt/ink/ink764.xml" ContentType="application/inkml+xml"/>
  <Override PartName="/ppt/ink/ink765.xml" ContentType="application/inkml+xml"/>
  <Override PartName="/ppt/ink/ink766.xml" ContentType="application/inkml+xml"/>
  <Override PartName="/ppt/ink/ink767.xml" ContentType="application/inkml+xml"/>
  <Override PartName="/ppt/ink/ink768.xml" ContentType="application/inkml+xml"/>
  <Override PartName="/ppt/ink/ink769.xml" ContentType="application/inkml+xml"/>
  <Override PartName="/ppt/ink/ink770.xml" ContentType="application/inkml+xml"/>
  <Override PartName="/ppt/ink/ink771.xml" ContentType="application/inkml+xml"/>
  <Override PartName="/ppt/ink/ink772.xml" ContentType="application/inkml+xml"/>
  <Override PartName="/ppt/ink/ink773.xml" ContentType="application/inkml+xml"/>
  <Override PartName="/ppt/ink/ink774.xml" ContentType="application/inkml+xml"/>
  <Override PartName="/ppt/ink/ink775.xml" ContentType="application/inkml+xml"/>
  <Override PartName="/ppt/ink/ink776.xml" ContentType="application/inkml+xml"/>
  <Override PartName="/ppt/ink/ink777.xml" ContentType="application/inkml+xml"/>
  <Override PartName="/ppt/ink/ink778.xml" ContentType="application/inkml+xml"/>
  <Override PartName="/ppt/ink/ink779.xml" ContentType="application/inkml+xml"/>
  <Override PartName="/ppt/ink/ink780.xml" ContentType="application/inkml+xml"/>
  <Override PartName="/ppt/ink/ink781.xml" ContentType="application/inkml+xml"/>
  <Override PartName="/ppt/ink/ink782.xml" ContentType="application/inkml+xml"/>
  <Override PartName="/ppt/ink/ink783.xml" ContentType="application/inkml+xml"/>
  <Override PartName="/ppt/ink/ink784.xml" ContentType="application/inkml+xml"/>
  <Override PartName="/ppt/ink/ink785.xml" ContentType="application/inkml+xml"/>
  <Override PartName="/ppt/ink/ink786.xml" ContentType="application/inkml+xml"/>
  <Override PartName="/ppt/ink/ink787.xml" ContentType="application/inkml+xml"/>
  <Override PartName="/ppt/ink/ink788.xml" ContentType="application/inkml+xml"/>
  <Override PartName="/ppt/ink/ink789.xml" ContentType="application/inkml+xml"/>
  <Override PartName="/ppt/ink/ink790.xml" ContentType="application/inkml+xml"/>
  <Override PartName="/ppt/ink/ink791.xml" ContentType="application/inkml+xml"/>
  <Override PartName="/ppt/ink/ink792.xml" ContentType="application/inkml+xml"/>
  <Override PartName="/ppt/ink/ink793.xml" ContentType="application/inkml+xml"/>
  <Override PartName="/ppt/ink/ink794.xml" ContentType="application/inkml+xml"/>
  <Override PartName="/ppt/ink/ink795.xml" ContentType="application/inkml+xml"/>
  <Override PartName="/ppt/ink/ink796.xml" ContentType="application/inkml+xml"/>
  <Override PartName="/ppt/ink/ink797.xml" ContentType="application/inkml+xml"/>
  <Override PartName="/ppt/ink/ink798.xml" ContentType="application/inkml+xml"/>
  <Override PartName="/ppt/ink/ink799.xml" ContentType="application/inkml+xml"/>
  <Override PartName="/ppt/ink/ink800.xml" ContentType="application/inkml+xml"/>
  <Override PartName="/ppt/ink/ink801.xml" ContentType="application/inkml+xml"/>
  <Override PartName="/ppt/ink/ink802.xml" ContentType="application/inkml+xml"/>
  <Override PartName="/ppt/ink/ink803.xml" ContentType="application/inkml+xml"/>
  <Override PartName="/ppt/ink/ink804.xml" ContentType="application/inkml+xml"/>
  <Override PartName="/ppt/ink/ink805.xml" ContentType="application/inkml+xml"/>
  <Override PartName="/ppt/ink/ink806.xml" ContentType="application/inkml+xml"/>
  <Override PartName="/ppt/ink/ink807.xml" ContentType="application/inkml+xml"/>
  <Override PartName="/ppt/ink/ink808.xml" ContentType="application/inkml+xml"/>
  <Override PartName="/ppt/ink/ink809.xml" ContentType="application/inkml+xml"/>
  <Override PartName="/ppt/ink/ink810.xml" ContentType="application/inkml+xml"/>
  <Override PartName="/ppt/ink/ink811.xml" ContentType="application/inkml+xml"/>
  <Override PartName="/ppt/ink/ink812.xml" ContentType="application/inkml+xml"/>
  <Override PartName="/ppt/ink/ink813.xml" ContentType="application/inkml+xml"/>
  <Override PartName="/ppt/ink/ink814.xml" ContentType="application/inkml+xml"/>
  <Override PartName="/ppt/ink/ink815.xml" ContentType="application/inkml+xml"/>
  <Override PartName="/ppt/ink/ink816.xml" ContentType="application/inkml+xml"/>
  <Override PartName="/ppt/ink/ink817.xml" ContentType="application/inkml+xml"/>
  <Override PartName="/ppt/ink/ink818.xml" ContentType="application/inkml+xml"/>
  <Override PartName="/ppt/ink/ink819.xml" ContentType="application/inkml+xml"/>
  <Override PartName="/ppt/ink/ink820.xml" ContentType="application/inkml+xml"/>
  <Override PartName="/ppt/ink/ink821.xml" ContentType="application/inkml+xml"/>
  <Override PartName="/ppt/ink/ink822.xml" ContentType="application/inkml+xml"/>
  <Override PartName="/ppt/ink/ink823.xml" ContentType="application/inkml+xml"/>
  <Override PartName="/ppt/ink/ink824.xml" ContentType="application/inkml+xml"/>
  <Override PartName="/ppt/ink/ink825.xml" ContentType="application/inkml+xml"/>
  <Override PartName="/ppt/ink/ink826.xml" ContentType="application/inkml+xml"/>
  <Override PartName="/ppt/ink/ink827.xml" ContentType="application/inkml+xml"/>
  <Override PartName="/ppt/ink/ink828.xml" ContentType="application/inkml+xml"/>
  <Override PartName="/ppt/ink/ink829.xml" ContentType="application/inkml+xml"/>
  <Override PartName="/ppt/ink/ink830.xml" ContentType="application/inkml+xml"/>
  <Override PartName="/ppt/ink/ink831.xml" ContentType="application/inkml+xml"/>
  <Override PartName="/ppt/ink/ink832.xml" ContentType="application/inkml+xml"/>
  <Override PartName="/ppt/ink/ink833.xml" ContentType="application/inkml+xml"/>
  <Override PartName="/ppt/ink/ink834.xml" ContentType="application/inkml+xml"/>
  <Override PartName="/ppt/ink/ink835.xml" ContentType="application/inkml+xml"/>
  <Override PartName="/ppt/ink/ink836.xml" ContentType="application/inkml+xml"/>
  <Override PartName="/ppt/ink/ink837.xml" ContentType="application/inkml+xml"/>
  <Override PartName="/ppt/ink/ink838.xml" ContentType="application/inkml+xml"/>
  <Override PartName="/ppt/ink/ink839.xml" ContentType="application/inkml+xml"/>
  <Override PartName="/ppt/ink/ink840.xml" ContentType="application/inkml+xml"/>
  <Override PartName="/ppt/ink/ink841.xml" ContentType="application/inkml+xml"/>
  <Override PartName="/ppt/ink/ink842.xml" ContentType="application/inkml+xml"/>
  <Override PartName="/ppt/ink/ink843.xml" ContentType="application/inkml+xml"/>
  <Override PartName="/ppt/ink/ink844.xml" ContentType="application/inkml+xml"/>
  <Override PartName="/ppt/ink/ink845.xml" ContentType="application/inkml+xml"/>
  <Override PartName="/ppt/ink/ink846.xml" ContentType="application/inkml+xml"/>
  <Override PartName="/ppt/ink/ink847.xml" ContentType="application/inkml+xml"/>
  <Override PartName="/ppt/ink/ink848.xml" ContentType="application/inkml+xml"/>
  <Override PartName="/ppt/ink/ink849.xml" ContentType="application/inkml+xml"/>
  <Override PartName="/ppt/ink/ink850.xml" ContentType="application/inkml+xml"/>
  <Override PartName="/ppt/ink/ink851.xml" ContentType="application/inkml+xml"/>
  <Override PartName="/ppt/ink/ink852.xml" ContentType="application/inkml+xml"/>
  <Override PartName="/ppt/ink/ink853.xml" ContentType="application/inkml+xml"/>
  <Override PartName="/ppt/ink/ink854.xml" ContentType="application/inkml+xml"/>
  <Override PartName="/ppt/ink/ink855.xml" ContentType="application/inkml+xml"/>
  <Override PartName="/ppt/ink/ink856.xml" ContentType="application/inkml+xml"/>
  <Override PartName="/ppt/ink/ink857.xml" ContentType="application/inkml+xml"/>
  <Override PartName="/ppt/ink/ink858.xml" ContentType="application/inkml+xml"/>
  <Override PartName="/ppt/ink/ink859.xml" ContentType="application/inkml+xml"/>
  <Override PartName="/ppt/ink/ink860.xml" ContentType="application/inkml+xml"/>
  <Override PartName="/ppt/ink/ink861.xml" ContentType="application/inkml+xml"/>
  <Override PartName="/ppt/ink/ink862.xml" ContentType="application/inkml+xml"/>
  <Override PartName="/ppt/ink/ink863.xml" ContentType="application/inkml+xml"/>
  <Override PartName="/ppt/ink/ink864.xml" ContentType="application/inkml+xml"/>
  <Override PartName="/ppt/ink/ink865.xml" ContentType="application/inkml+xml"/>
  <Override PartName="/ppt/ink/ink866.xml" ContentType="application/inkml+xml"/>
  <Override PartName="/ppt/ink/ink867.xml" ContentType="application/inkml+xml"/>
  <Override PartName="/ppt/ink/ink868.xml" ContentType="application/inkml+xml"/>
  <Override PartName="/ppt/ink/ink869.xml" ContentType="application/inkml+xml"/>
  <Override PartName="/ppt/ink/ink870.xml" ContentType="application/inkml+xml"/>
  <Override PartName="/ppt/ink/ink871.xml" ContentType="application/inkml+xml"/>
  <Override PartName="/ppt/ink/ink872.xml" ContentType="application/inkml+xml"/>
  <Override PartName="/ppt/ink/ink873.xml" ContentType="application/inkml+xml"/>
  <Override PartName="/ppt/ink/ink874.xml" ContentType="application/inkml+xml"/>
  <Override PartName="/ppt/ink/ink875.xml" ContentType="application/inkml+xml"/>
  <Override PartName="/ppt/ink/ink876.xml" ContentType="application/inkml+xml"/>
  <Override PartName="/ppt/ink/ink877.xml" ContentType="application/inkml+xml"/>
  <Override PartName="/ppt/ink/ink878.xml" ContentType="application/inkml+xml"/>
  <Override PartName="/ppt/ink/ink879.xml" ContentType="application/inkml+xml"/>
  <Override PartName="/ppt/ink/ink880.xml" ContentType="application/inkml+xml"/>
  <Override PartName="/ppt/ink/ink881.xml" ContentType="application/inkml+xml"/>
  <Override PartName="/ppt/ink/ink882.xml" ContentType="application/inkml+xml"/>
  <Override PartName="/ppt/ink/ink883.xml" ContentType="application/inkml+xml"/>
  <Override PartName="/ppt/ink/ink884.xml" ContentType="application/inkml+xml"/>
  <Override PartName="/ppt/ink/ink885.xml" ContentType="application/inkml+xml"/>
  <Override PartName="/ppt/ink/ink886.xml" ContentType="application/inkml+xml"/>
  <Override PartName="/ppt/ink/ink887.xml" ContentType="application/inkml+xml"/>
  <Override PartName="/ppt/ink/ink888.xml" ContentType="application/inkml+xml"/>
  <Override PartName="/ppt/ink/ink889.xml" ContentType="application/inkml+xml"/>
  <Override PartName="/ppt/ink/ink890.xml" ContentType="application/inkml+xml"/>
  <Override PartName="/ppt/ink/ink891.xml" ContentType="application/inkml+xml"/>
  <Override PartName="/ppt/ink/ink892.xml" ContentType="application/inkml+xml"/>
  <Override PartName="/ppt/ink/ink893.xml" ContentType="application/inkml+xml"/>
  <Override PartName="/ppt/ink/ink894.xml" ContentType="application/inkml+xml"/>
  <Override PartName="/ppt/ink/ink895.xml" ContentType="application/inkml+xml"/>
  <Override PartName="/ppt/ink/ink896.xml" ContentType="application/inkml+xml"/>
  <Override PartName="/ppt/ink/ink897.xml" ContentType="application/inkml+xml"/>
  <Override PartName="/ppt/ink/ink898.xml" ContentType="application/inkml+xml"/>
  <Override PartName="/ppt/ink/ink899.xml" ContentType="application/inkml+xml"/>
  <Override PartName="/ppt/ink/ink900.xml" ContentType="application/inkml+xml"/>
  <Override PartName="/ppt/ink/ink901.xml" ContentType="application/inkml+xml"/>
  <Override PartName="/ppt/ink/ink902.xml" ContentType="application/inkml+xml"/>
  <Override PartName="/ppt/ink/ink903.xml" ContentType="application/inkml+xml"/>
  <Override PartName="/ppt/ink/ink904.xml" ContentType="application/inkml+xml"/>
  <Override PartName="/ppt/ink/ink905.xml" ContentType="application/inkml+xml"/>
  <Override PartName="/ppt/ink/ink906.xml" ContentType="application/inkml+xml"/>
  <Override PartName="/ppt/ink/ink907.xml" ContentType="application/inkml+xml"/>
  <Override PartName="/ppt/ink/ink908.xml" ContentType="application/inkml+xml"/>
  <Override PartName="/ppt/ink/ink909.xml" ContentType="application/inkml+xml"/>
  <Override PartName="/ppt/ink/ink910.xml" ContentType="application/inkml+xml"/>
  <Override PartName="/ppt/ink/ink911.xml" ContentType="application/inkml+xml"/>
  <Override PartName="/ppt/ink/ink912.xml" ContentType="application/inkml+xml"/>
  <Override PartName="/ppt/ink/ink913.xml" ContentType="application/inkml+xml"/>
  <Override PartName="/ppt/ink/ink914.xml" ContentType="application/inkml+xml"/>
  <Override PartName="/ppt/ink/ink915.xml" ContentType="application/inkml+xml"/>
  <Override PartName="/ppt/ink/ink916.xml" ContentType="application/inkml+xml"/>
  <Override PartName="/ppt/ink/ink917.xml" ContentType="application/inkml+xml"/>
  <Override PartName="/ppt/ink/ink918.xml" ContentType="application/inkml+xml"/>
  <Override PartName="/ppt/ink/ink919.xml" ContentType="application/inkml+xml"/>
  <Override PartName="/ppt/ink/ink920.xml" ContentType="application/inkml+xml"/>
  <Override PartName="/ppt/ink/ink921.xml" ContentType="application/inkml+xml"/>
  <Override PartName="/ppt/ink/ink922.xml" ContentType="application/inkml+xml"/>
  <Override PartName="/ppt/ink/ink923.xml" ContentType="application/inkml+xml"/>
  <Override PartName="/ppt/ink/ink924.xml" ContentType="application/inkml+xml"/>
  <Override PartName="/ppt/ink/ink925.xml" ContentType="application/inkml+xml"/>
  <Override PartName="/ppt/ink/ink926.xml" ContentType="application/inkml+xml"/>
  <Override PartName="/ppt/ink/ink927.xml" ContentType="application/inkml+xml"/>
  <Override PartName="/ppt/ink/ink928.xml" ContentType="application/inkml+xml"/>
  <Override PartName="/ppt/ink/ink929.xml" ContentType="application/inkml+xml"/>
  <Override PartName="/ppt/ink/ink930.xml" ContentType="application/inkml+xml"/>
  <Override PartName="/ppt/ink/ink931.xml" ContentType="application/inkml+xml"/>
  <Override PartName="/ppt/ink/ink932.xml" ContentType="application/inkml+xml"/>
  <Override PartName="/ppt/ink/ink933.xml" ContentType="application/inkml+xml"/>
  <Override PartName="/ppt/ink/ink934.xml" ContentType="application/inkml+xml"/>
  <Override PartName="/ppt/ink/ink935.xml" ContentType="application/inkml+xml"/>
  <Override PartName="/ppt/ink/ink936.xml" ContentType="application/inkml+xml"/>
  <Override PartName="/ppt/ink/ink937.xml" ContentType="application/inkml+xml"/>
  <Override PartName="/ppt/ink/ink938.xml" ContentType="application/inkml+xml"/>
  <Override PartName="/ppt/ink/ink939.xml" ContentType="application/inkml+xml"/>
  <Override PartName="/ppt/ink/ink940.xml" ContentType="application/inkml+xml"/>
  <Override PartName="/ppt/ink/ink941.xml" ContentType="application/inkml+xml"/>
  <Override PartName="/ppt/ink/ink942.xml" ContentType="application/inkml+xml"/>
  <Override PartName="/ppt/ink/ink943.xml" ContentType="application/inkml+xml"/>
  <Override PartName="/ppt/ink/ink944.xml" ContentType="application/inkml+xml"/>
  <Override PartName="/ppt/ink/ink945.xml" ContentType="application/inkml+xml"/>
  <Override PartName="/ppt/ink/ink946.xml" ContentType="application/inkml+xml"/>
  <Override PartName="/ppt/ink/ink947.xml" ContentType="application/inkml+xml"/>
  <Override PartName="/ppt/ink/ink948.xml" ContentType="application/inkml+xml"/>
  <Override PartName="/ppt/ink/ink949.xml" ContentType="application/inkml+xml"/>
  <Override PartName="/ppt/ink/ink950.xml" ContentType="application/inkml+xml"/>
  <Override PartName="/ppt/ink/ink951.xml" ContentType="application/inkml+xml"/>
  <Override PartName="/ppt/ink/ink952.xml" ContentType="application/inkml+xml"/>
  <Override PartName="/ppt/ink/ink953.xml" ContentType="application/inkml+xml"/>
  <Override PartName="/ppt/ink/ink954.xml" ContentType="application/inkml+xml"/>
  <Override PartName="/ppt/ink/ink955.xml" ContentType="application/inkml+xml"/>
  <Override PartName="/ppt/ink/ink956.xml" ContentType="application/inkml+xml"/>
  <Override PartName="/ppt/ink/ink957.xml" ContentType="application/inkml+xml"/>
  <Override PartName="/ppt/ink/ink958.xml" ContentType="application/inkml+xml"/>
  <Override PartName="/ppt/ink/ink959.xml" ContentType="application/inkml+xml"/>
  <Override PartName="/ppt/ink/ink960.xml" ContentType="application/inkml+xml"/>
  <Override PartName="/ppt/ink/ink961.xml" ContentType="application/inkml+xml"/>
  <Override PartName="/ppt/ink/ink962.xml" ContentType="application/inkml+xml"/>
  <Override PartName="/ppt/ink/ink963.xml" ContentType="application/inkml+xml"/>
  <Override PartName="/ppt/ink/ink964.xml" ContentType="application/inkml+xml"/>
  <Override PartName="/ppt/ink/ink965.xml" ContentType="application/inkml+xml"/>
  <Override PartName="/ppt/ink/ink966.xml" ContentType="application/inkml+xml"/>
  <Override PartName="/ppt/ink/ink967.xml" ContentType="application/inkml+xml"/>
  <Override PartName="/ppt/ink/ink968.xml" ContentType="application/inkml+xml"/>
  <Override PartName="/ppt/ink/ink969.xml" ContentType="application/inkml+xml"/>
  <Override PartName="/ppt/ink/ink970.xml" ContentType="application/inkml+xml"/>
  <Override PartName="/ppt/ink/ink971.xml" ContentType="application/inkml+xml"/>
  <Override PartName="/ppt/ink/ink972.xml" ContentType="application/inkml+xml"/>
  <Override PartName="/ppt/ink/ink973.xml" ContentType="application/inkml+xml"/>
  <Override PartName="/ppt/ink/ink974.xml" ContentType="application/inkml+xml"/>
  <Override PartName="/ppt/ink/ink975.xml" ContentType="application/inkml+xml"/>
  <Override PartName="/ppt/ink/ink976.xml" ContentType="application/inkml+xml"/>
  <Override PartName="/ppt/ink/ink977.xml" ContentType="application/inkml+xml"/>
  <Override PartName="/ppt/ink/ink978.xml" ContentType="application/inkml+xml"/>
  <Override PartName="/ppt/ink/ink979.xml" ContentType="application/inkml+xml"/>
  <Override PartName="/ppt/ink/ink980.xml" ContentType="application/inkml+xml"/>
  <Override PartName="/ppt/ink/ink981.xml" ContentType="application/inkml+xml"/>
  <Override PartName="/ppt/ink/ink982.xml" ContentType="application/inkml+xml"/>
  <Override PartName="/ppt/ink/ink983.xml" ContentType="application/inkml+xml"/>
  <Override PartName="/ppt/ink/ink984.xml" ContentType="application/inkml+xml"/>
  <Override PartName="/ppt/ink/ink985.xml" ContentType="application/inkml+xml"/>
  <Override PartName="/ppt/ink/ink986.xml" ContentType="application/inkml+xml"/>
  <Override PartName="/ppt/ink/ink987.xml" ContentType="application/inkml+xml"/>
  <Override PartName="/ppt/ink/ink988.xml" ContentType="application/inkml+xml"/>
  <Override PartName="/ppt/ink/ink989.xml" ContentType="application/inkml+xml"/>
  <Override PartName="/ppt/ink/ink990.xml" ContentType="application/inkml+xml"/>
  <Override PartName="/ppt/ink/ink991.xml" ContentType="application/inkml+xml"/>
  <Override PartName="/ppt/ink/ink992.xml" ContentType="application/inkml+xml"/>
  <Override PartName="/ppt/ink/ink993.xml" ContentType="application/inkml+xml"/>
  <Override PartName="/ppt/ink/ink994.xml" ContentType="application/inkml+xml"/>
  <Override PartName="/ppt/ink/ink995.xml" ContentType="application/inkml+xml"/>
  <Override PartName="/ppt/ink/ink996.xml" ContentType="application/inkml+xml"/>
  <Override PartName="/ppt/ink/ink997.xml" ContentType="application/inkml+xml"/>
  <Override PartName="/ppt/ink/ink998.xml" ContentType="application/inkml+xml"/>
  <Override PartName="/ppt/ink/ink999.xml" ContentType="application/inkml+xml"/>
  <Override PartName="/ppt/ink/ink1000.xml" ContentType="application/inkml+xml"/>
  <Override PartName="/ppt/ink/ink1001.xml" ContentType="application/inkml+xml"/>
  <Override PartName="/ppt/ink/ink1002.xml" ContentType="application/inkml+xml"/>
  <Override PartName="/ppt/ink/ink1003.xml" ContentType="application/inkml+xml"/>
  <Override PartName="/ppt/ink/ink1004.xml" ContentType="application/inkml+xml"/>
  <Override PartName="/ppt/ink/ink1005.xml" ContentType="application/inkml+xml"/>
  <Override PartName="/ppt/ink/ink1006.xml" ContentType="application/inkml+xml"/>
  <Override PartName="/ppt/ink/ink1007.xml" ContentType="application/inkml+xml"/>
  <Override PartName="/ppt/ink/ink1008.xml" ContentType="application/inkml+xml"/>
  <Override PartName="/ppt/ink/ink1009.xml" ContentType="application/inkml+xml"/>
  <Override PartName="/ppt/ink/ink1010.xml" ContentType="application/inkml+xml"/>
  <Override PartName="/ppt/ink/ink1011.xml" ContentType="application/inkml+xml"/>
  <Override PartName="/ppt/ink/ink1012.xml" ContentType="application/inkml+xml"/>
  <Override PartName="/ppt/ink/ink1013.xml" ContentType="application/inkml+xml"/>
  <Override PartName="/ppt/ink/ink1014.xml" ContentType="application/inkml+xml"/>
  <Override PartName="/ppt/ink/ink1015.xml" ContentType="application/inkml+xml"/>
  <Override PartName="/ppt/ink/ink1016.xml" ContentType="application/inkml+xml"/>
  <Override PartName="/ppt/ink/ink1017.xml" ContentType="application/inkml+xml"/>
  <Override PartName="/ppt/ink/ink1018.xml" ContentType="application/inkml+xml"/>
  <Override PartName="/ppt/ink/ink1019.xml" ContentType="application/inkml+xml"/>
  <Override PartName="/ppt/ink/ink1020.xml" ContentType="application/inkml+xml"/>
  <Override PartName="/ppt/ink/ink1021.xml" ContentType="application/inkml+xml"/>
  <Override PartName="/ppt/ink/ink1022.xml" ContentType="application/inkml+xml"/>
  <Override PartName="/ppt/ink/ink1023.xml" ContentType="application/inkml+xml"/>
  <Override PartName="/ppt/ink/ink1024.xml" ContentType="application/inkml+xml"/>
  <Override PartName="/ppt/ink/ink1025.xml" ContentType="application/inkml+xml"/>
  <Override PartName="/ppt/ink/ink1026.xml" ContentType="application/inkml+xml"/>
  <Override PartName="/ppt/ink/ink1027.xml" ContentType="application/inkml+xml"/>
  <Override PartName="/ppt/ink/ink1028.xml" ContentType="application/inkml+xml"/>
  <Override PartName="/ppt/ink/ink1029.xml" ContentType="application/inkml+xml"/>
  <Override PartName="/ppt/ink/ink1030.xml" ContentType="application/inkml+xml"/>
  <Override PartName="/ppt/ink/ink1031.xml" ContentType="application/inkml+xml"/>
  <Override PartName="/ppt/ink/ink1032.xml" ContentType="application/inkml+xml"/>
  <Override PartName="/ppt/ink/ink1033.xml" ContentType="application/inkml+xml"/>
  <Override PartName="/ppt/ink/ink1034.xml" ContentType="application/inkml+xml"/>
  <Override PartName="/ppt/ink/ink1035.xml" ContentType="application/inkml+xml"/>
  <Override PartName="/ppt/ink/ink1036.xml" ContentType="application/inkml+xml"/>
  <Override PartName="/ppt/ink/ink1037.xml" ContentType="application/inkml+xml"/>
  <Override PartName="/ppt/ink/ink1038.xml" ContentType="application/inkml+xml"/>
  <Override PartName="/ppt/ink/ink1039.xml" ContentType="application/inkml+xml"/>
  <Override PartName="/ppt/ink/ink1040.xml" ContentType="application/inkml+xml"/>
  <Override PartName="/ppt/ink/ink1041.xml" ContentType="application/inkml+xml"/>
  <Override PartName="/ppt/ink/ink1042.xml" ContentType="application/inkml+xml"/>
  <Override PartName="/ppt/ink/ink1043.xml" ContentType="application/inkml+xml"/>
  <Override PartName="/ppt/ink/ink1044.xml" ContentType="application/inkml+xml"/>
  <Override PartName="/ppt/ink/ink1045.xml" ContentType="application/inkml+xml"/>
  <Override PartName="/ppt/ink/ink1046.xml" ContentType="application/inkml+xml"/>
  <Override PartName="/ppt/ink/ink1047.xml" ContentType="application/inkml+xml"/>
  <Override PartName="/ppt/ink/ink1048.xml" ContentType="application/inkml+xml"/>
  <Override PartName="/ppt/ink/ink1049.xml" ContentType="application/inkml+xml"/>
  <Override PartName="/ppt/ink/ink1050.xml" ContentType="application/inkml+xml"/>
  <Override PartName="/ppt/ink/ink1051.xml" ContentType="application/inkml+xml"/>
  <Override PartName="/ppt/ink/ink1052.xml" ContentType="application/inkml+xml"/>
  <Override PartName="/ppt/ink/ink1053.xml" ContentType="application/inkml+xml"/>
  <Override PartName="/ppt/ink/ink1054.xml" ContentType="application/inkml+xml"/>
  <Override PartName="/ppt/ink/ink1055.xml" ContentType="application/inkml+xml"/>
  <Override PartName="/ppt/ink/ink1056.xml" ContentType="application/inkml+xml"/>
  <Override PartName="/ppt/ink/ink1057.xml" ContentType="application/inkml+xml"/>
  <Override PartName="/ppt/ink/ink1058.xml" ContentType="application/inkml+xml"/>
  <Override PartName="/ppt/ink/ink1059.xml" ContentType="application/inkml+xml"/>
  <Override PartName="/ppt/ink/ink1060.xml" ContentType="application/inkml+xml"/>
  <Override PartName="/ppt/ink/ink1061.xml" ContentType="application/inkml+xml"/>
  <Override PartName="/ppt/ink/ink1062.xml" ContentType="application/inkml+xml"/>
  <Override PartName="/ppt/ink/ink1063.xml" ContentType="application/inkml+xml"/>
  <Override PartName="/ppt/ink/ink1064.xml" ContentType="application/inkml+xml"/>
  <Override PartName="/ppt/ink/ink1065.xml" ContentType="application/inkml+xml"/>
  <Override PartName="/ppt/ink/ink1066.xml" ContentType="application/inkml+xml"/>
  <Override PartName="/ppt/ink/ink1067.xml" ContentType="application/inkml+xml"/>
  <Override PartName="/ppt/ink/ink1068.xml" ContentType="application/inkml+xml"/>
  <Override PartName="/ppt/ink/ink1069.xml" ContentType="application/inkml+xml"/>
  <Override PartName="/ppt/ink/ink1070.xml" ContentType="application/inkml+xml"/>
  <Override PartName="/ppt/ink/ink1071.xml" ContentType="application/inkml+xml"/>
  <Override PartName="/ppt/ink/ink1072.xml" ContentType="application/inkml+xml"/>
  <Override PartName="/ppt/ink/ink1073.xml" ContentType="application/inkml+xml"/>
  <Override PartName="/ppt/ink/ink1074.xml" ContentType="application/inkml+xml"/>
  <Override PartName="/ppt/ink/ink1075.xml" ContentType="application/inkml+xml"/>
  <Override PartName="/ppt/ink/ink1076.xml" ContentType="application/inkml+xml"/>
  <Override PartName="/ppt/ink/ink1077.xml" ContentType="application/inkml+xml"/>
  <Override PartName="/ppt/ink/ink1078.xml" ContentType="application/inkml+xml"/>
  <Override PartName="/ppt/ink/ink1079.xml" ContentType="application/inkml+xml"/>
  <Override PartName="/ppt/ink/ink1080.xml" ContentType="application/inkml+xml"/>
  <Override PartName="/ppt/ink/ink1081.xml" ContentType="application/inkml+xml"/>
  <Override PartName="/ppt/ink/ink1082.xml" ContentType="application/inkml+xml"/>
  <Override PartName="/ppt/ink/ink1083.xml" ContentType="application/inkml+xml"/>
  <Override PartName="/ppt/ink/ink1084.xml" ContentType="application/inkml+xml"/>
  <Override PartName="/ppt/ink/ink1085.xml" ContentType="application/inkml+xml"/>
  <Override PartName="/ppt/ink/ink1086.xml" ContentType="application/inkml+xml"/>
  <Override PartName="/ppt/ink/ink1087.xml" ContentType="application/inkml+xml"/>
  <Override PartName="/ppt/ink/ink1088.xml" ContentType="application/inkml+xml"/>
  <Override PartName="/ppt/ink/ink1089.xml" ContentType="application/inkml+xml"/>
  <Override PartName="/ppt/ink/ink1090.xml" ContentType="application/inkml+xml"/>
  <Override PartName="/ppt/ink/ink1091.xml" ContentType="application/inkml+xml"/>
  <Override PartName="/ppt/ink/ink1092.xml" ContentType="application/inkml+xml"/>
  <Override PartName="/ppt/ink/ink1093.xml" ContentType="application/inkml+xml"/>
  <Override PartName="/ppt/ink/ink1094.xml" ContentType="application/inkml+xml"/>
  <Override PartName="/ppt/ink/ink1095.xml" ContentType="application/inkml+xml"/>
  <Override PartName="/ppt/ink/ink1096.xml" ContentType="application/inkml+xml"/>
  <Override PartName="/ppt/ink/ink1097.xml" ContentType="application/inkml+xml"/>
  <Override PartName="/ppt/ink/ink1098.xml" ContentType="application/inkml+xml"/>
  <Override PartName="/ppt/ink/ink1099.xml" ContentType="application/inkml+xml"/>
  <Override PartName="/ppt/ink/ink1100.xml" ContentType="application/inkml+xml"/>
  <Override PartName="/ppt/ink/ink1101.xml" ContentType="application/inkml+xml"/>
  <Override PartName="/ppt/ink/ink1102.xml" ContentType="application/inkml+xml"/>
  <Override PartName="/ppt/ink/ink1103.xml" ContentType="application/inkml+xml"/>
  <Override PartName="/ppt/ink/ink1104.xml" ContentType="application/inkml+xml"/>
  <Override PartName="/ppt/ink/ink1105.xml" ContentType="application/inkml+xml"/>
  <Override PartName="/ppt/ink/ink1106.xml" ContentType="application/inkml+xml"/>
  <Override PartName="/ppt/ink/ink1107.xml" ContentType="application/inkml+xml"/>
  <Override PartName="/ppt/ink/ink1108.xml" ContentType="application/inkml+xml"/>
  <Override PartName="/ppt/ink/ink1109.xml" ContentType="application/inkml+xml"/>
  <Override PartName="/ppt/ink/ink1110.xml" ContentType="application/inkml+xml"/>
  <Override PartName="/ppt/ink/ink1111.xml" ContentType="application/inkml+xml"/>
  <Override PartName="/ppt/ink/ink1112.xml" ContentType="application/inkml+xml"/>
  <Override PartName="/ppt/ink/ink1113.xml" ContentType="application/inkml+xml"/>
  <Override PartName="/ppt/ink/ink1114.xml" ContentType="application/inkml+xml"/>
  <Override PartName="/ppt/ink/ink1115.xml" ContentType="application/inkml+xml"/>
  <Override PartName="/ppt/ink/ink1116.xml" ContentType="application/inkml+xml"/>
  <Override PartName="/ppt/ink/ink1117.xml" ContentType="application/inkml+xml"/>
  <Override PartName="/ppt/ink/ink1118.xml" ContentType="application/inkml+xml"/>
  <Override PartName="/ppt/ink/ink1119.xml" ContentType="application/inkml+xml"/>
  <Override PartName="/ppt/ink/ink1120.xml" ContentType="application/inkml+xml"/>
  <Override PartName="/ppt/ink/ink1121.xml" ContentType="application/inkml+xml"/>
  <Override PartName="/ppt/ink/ink1122.xml" ContentType="application/inkml+xml"/>
  <Override PartName="/ppt/ink/ink1123.xml" ContentType="application/inkml+xml"/>
  <Override PartName="/ppt/ink/ink1124.xml" ContentType="application/inkml+xml"/>
  <Override PartName="/ppt/ink/ink1125.xml" ContentType="application/inkml+xml"/>
  <Override PartName="/ppt/ink/ink1126.xml" ContentType="application/inkml+xml"/>
  <Override PartName="/ppt/ink/ink1127.xml" ContentType="application/inkml+xml"/>
  <Override PartName="/ppt/ink/ink1128.xml" ContentType="application/inkml+xml"/>
  <Override PartName="/ppt/ink/ink1129.xml" ContentType="application/inkml+xml"/>
  <Override PartName="/ppt/ink/ink1130.xml" ContentType="application/inkml+xml"/>
  <Override PartName="/ppt/ink/ink1131.xml" ContentType="application/inkml+xml"/>
  <Override PartName="/ppt/ink/ink1132.xml" ContentType="application/inkml+xml"/>
  <Override PartName="/ppt/ink/ink1133.xml" ContentType="application/inkml+xml"/>
  <Override PartName="/ppt/ink/ink1134.xml" ContentType="application/inkml+xml"/>
  <Override PartName="/ppt/ink/ink1135.xml" ContentType="application/inkml+xml"/>
  <Override PartName="/ppt/ink/ink1136.xml" ContentType="application/inkml+xml"/>
  <Override PartName="/ppt/ink/ink1137.xml" ContentType="application/inkml+xml"/>
  <Override PartName="/ppt/ink/ink1138.xml" ContentType="application/inkml+xml"/>
  <Override PartName="/ppt/ink/ink1139.xml" ContentType="application/inkml+xml"/>
  <Override PartName="/ppt/ink/ink1140.xml" ContentType="application/inkml+xml"/>
  <Override PartName="/ppt/ink/ink1141.xml" ContentType="application/inkml+xml"/>
  <Override PartName="/ppt/ink/ink1142.xml" ContentType="application/inkml+xml"/>
  <Override PartName="/ppt/ink/ink1143.xml" ContentType="application/inkml+xml"/>
  <Override PartName="/ppt/ink/ink1144.xml" ContentType="application/inkml+xml"/>
  <Override PartName="/ppt/ink/ink1145.xml" ContentType="application/inkml+xml"/>
  <Override PartName="/ppt/ink/ink1146.xml" ContentType="application/inkml+xml"/>
  <Override PartName="/ppt/ink/ink1147.xml" ContentType="application/inkml+xml"/>
  <Override PartName="/ppt/ink/ink1148.xml" ContentType="application/inkml+xml"/>
  <Override PartName="/ppt/ink/ink1149.xml" ContentType="application/inkml+xml"/>
  <Override PartName="/ppt/ink/ink1150.xml" ContentType="application/inkml+xml"/>
  <Override PartName="/ppt/ink/ink1151.xml" ContentType="application/inkml+xml"/>
  <Override PartName="/ppt/ink/ink1152.xml" ContentType="application/inkml+xml"/>
  <Override PartName="/ppt/ink/ink1153.xml" ContentType="application/inkml+xml"/>
  <Override PartName="/ppt/ink/ink1154.xml" ContentType="application/inkml+xml"/>
  <Override PartName="/ppt/ink/ink1155.xml" ContentType="application/inkml+xml"/>
  <Override PartName="/ppt/ink/ink1156.xml" ContentType="application/inkml+xml"/>
  <Override PartName="/ppt/ink/ink1157.xml" ContentType="application/inkml+xml"/>
  <Override PartName="/ppt/ink/ink1158.xml" ContentType="application/inkml+xml"/>
  <Override PartName="/ppt/ink/ink1159.xml" ContentType="application/inkml+xml"/>
  <Override PartName="/ppt/ink/ink1160.xml" ContentType="application/inkml+xml"/>
  <Override PartName="/ppt/ink/ink1161.xml" ContentType="application/inkml+xml"/>
  <Override PartName="/ppt/ink/ink1162.xml" ContentType="application/inkml+xml"/>
  <Override PartName="/ppt/ink/ink1163.xml" ContentType="application/inkml+xml"/>
  <Override PartName="/ppt/ink/ink1164.xml" ContentType="application/inkml+xml"/>
  <Override PartName="/ppt/ink/ink1165.xml" ContentType="application/inkml+xml"/>
  <Override PartName="/ppt/ink/ink1166.xml" ContentType="application/inkml+xml"/>
  <Override PartName="/ppt/ink/ink1167.xml" ContentType="application/inkml+xml"/>
  <Override PartName="/ppt/ink/ink1168.xml" ContentType="application/inkml+xml"/>
  <Override PartName="/ppt/ink/ink1169.xml" ContentType="application/inkml+xml"/>
  <Override PartName="/ppt/ink/ink1170.xml" ContentType="application/inkml+xml"/>
  <Override PartName="/ppt/ink/ink1171.xml" ContentType="application/inkml+xml"/>
  <Override PartName="/ppt/ink/ink1172.xml" ContentType="application/inkml+xml"/>
  <Override PartName="/ppt/ink/ink1173.xml" ContentType="application/inkml+xml"/>
  <Override PartName="/ppt/ink/ink1174.xml" ContentType="application/inkml+xml"/>
  <Override PartName="/ppt/ink/ink1175.xml" ContentType="application/inkml+xml"/>
  <Override PartName="/ppt/ink/ink1176.xml" ContentType="application/inkml+xml"/>
  <Override PartName="/ppt/ink/ink1177.xml" ContentType="application/inkml+xml"/>
  <Override PartName="/ppt/ink/ink1178.xml" ContentType="application/inkml+xml"/>
  <Override PartName="/ppt/ink/ink1179.xml" ContentType="application/inkml+xml"/>
  <Override PartName="/ppt/ink/ink1180.xml" ContentType="application/inkml+xml"/>
  <Override PartName="/ppt/ink/ink1181.xml" ContentType="application/inkml+xml"/>
  <Override PartName="/ppt/ink/ink1182.xml" ContentType="application/inkml+xml"/>
  <Override PartName="/ppt/ink/ink1183.xml" ContentType="application/inkml+xml"/>
  <Override PartName="/ppt/ink/ink1184.xml" ContentType="application/inkml+xml"/>
  <Override PartName="/ppt/ink/ink1185.xml" ContentType="application/inkml+xml"/>
  <Override PartName="/ppt/ink/ink1186.xml" ContentType="application/inkml+xml"/>
  <Override PartName="/ppt/ink/ink1187.xml" ContentType="application/inkml+xml"/>
  <Override PartName="/ppt/ink/ink1188.xml" ContentType="application/inkml+xml"/>
  <Override PartName="/ppt/ink/ink1189.xml" ContentType="application/inkml+xml"/>
  <Override PartName="/ppt/ink/ink1190.xml" ContentType="application/inkml+xml"/>
  <Override PartName="/ppt/ink/ink1191.xml" ContentType="application/inkml+xml"/>
  <Override PartName="/ppt/ink/ink1192.xml" ContentType="application/inkml+xml"/>
  <Override PartName="/ppt/ink/ink1193.xml" ContentType="application/inkml+xml"/>
  <Override PartName="/ppt/ink/ink1194.xml" ContentType="application/inkml+xml"/>
  <Override PartName="/ppt/ink/ink1195.xml" ContentType="application/inkml+xml"/>
  <Override PartName="/ppt/ink/ink1196.xml" ContentType="application/inkml+xml"/>
  <Override PartName="/ppt/ink/ink1197.xml" ContentType="application/inkml+xml"/>
  <Override PartName="/ppt/ink/ink1198.xml" ContentType="application/inkml+xml"/>
  <Override PartName="/ppt/ink/ink1199.xml" ContentType="application/inkml+xml"/>
  <Override PartName="/ppt/ink/ink1200.xml" ContentType="application/inkml+xml"/>
  <Override PartName="/ppt/ink/ink1201.xml" ContentType="application/inkml+xml"/>
  <Override PartName="/ppt/ink/ink1202.xml" ContentType="application/inkml+xml"/>
  <Override PartName="/ppt/ink/ink1203.xml" ContentType="application/inkml+xml"/>
  <Override PartName="/ppt/ink/ink1204.xml" ContentType="application/inkml+xml"/>
  <Override PartName="/ppt/ink/ink1205.xml" ContentType="application/inkml+xml"/>
  <Override PartName="/ppt/ink/ink1206.xml" ContentType="application/inkml+xml"/>
  <Override PartName="/ppt/ink/ink1207.xml" ContentType="application/inkml+xml"/>
  <Override PartName="/ppt/ink/ink1208.xml" ContentType="application/inkml+xml"/>
  <Override PartName="/ppt/ink/ink1209.xml" ContentType="application/inkml+xml"/>
  <Override PartName="/ppt/ink/ink1210.xml" ContentType="application/inkml+xml"/>
  <Override PartName="/ppt/ink/ink1211.xml" ContentType="application/inkml+xml"/>
  <Override PartName="/ppt/ink/ink1212.xml" ContentType="application/inkml+xml"/>
  <Override PartName="/ppt/ink/ink1213.xml" ContentType="application/inkml+xml"/>
  <Override PartName="/ppt/ink/ink1214.xml" ContentType="application/inkml+xml"/>
  <Override PartName="/ppt/ink/ink1215.xml" ContentType="application/inkml+xml"/>
  <Override PartName="/ppt/ink/ink1216.xml" ContentType="application/inkml+xml"/>
  <Override PartName="/ppt/ink/ink1217.xml" ContentType="application/inkml+xml"/>
  <Override PartName="/ppt/ink/ink1218.xml" ContentType="application/inkml+xml"/>
  <Override PartName="/ppt/ink/ink1219.xml" ContentType="application/inkml+xml"/>
  <Override PartName="/ppt/ink/ink1220.xml" ContentType="application/inkml+xml"/>
  <Override PartName="/ppt/ink/ink1221.xml" ContentType="application/inkml+xml"/>
  <Override PartName="/ppt/ink/ink1222.xml" ContentType="application/inkml+xml"/>
  <Override PartName="/ppt/ink/ink1223.xml" ContentType="application/inkml+xml"/>
  <Override PartName="/ppt/ink/ink1224.xml" ContentType="application/inkml+xml"/>
  <Override PartName="/ppt/ink/ink1225.xml" ContentType="application/inkml+xml"/>
  <Override PartName="/ppt/ink/ink1226.xml" ContentType="application/inkml+xml"/>
  <Override PartName="/ppt/ink/ink1227.xml" ContentType="application/inkml+xml"/>
  <Override PartName="/ppt/ink/ink1228.xml" ContentType="application/inkml+xml"/>
  <Override PartName="/ppt/ink/ink1229.xml" ContentType="application/inkml+xml"/>
  <Override PartName="/ppt/ink/ink1230.xml" ContentType="application/inkml+xml"/>
  <Override PartName="/ppt/ink/ink1231.xml" ContentType="application/inkml+xml"/>
  <Override PartName="/ppt/ink/ink1232.xml" ContentType="application/inkml+xml"/>
  <Override PartName="/ppt/ink/ink1233.xml" ContentType="application/inkml+xml"/>
  <Override PartName="/ppt/ink/ink1234.xml" ContentType="application/inkml+xml"/>
  <Override PartName="/ppt/ink/ink1235.xml" ContentType="application/inkml+xml"/>
  <Override PartName="/ppt/ink/ink1236.xml" ContentType="application/inkml+xml"/>
  <Override PartName="/ppt/ink/ink1237.xml" ContentType="application/inkml+xml"/>
  <Override PartName="/ppt/ink/ink1238.xml" ContentType="application/inkml+xml"/>
  <Override PartName="/ppt/ink/ink1239.xml" ContentType="application/inkml+xml"/>
  <Override PartName="/ppt/ink/ink1240.xml" ContentType="application/inkml+xml"/>
  <Override PartName="/ppt/ink/ink1241.xml" ContentType="application/inkml+xml"/>
  <Override PartName="/ppt/ink/ink1242.xml" ContentType="application/inkml+xml"/>
  <Override PartName="/ppt/ink/ink1243.xml" ContentType="application/inkml+xml"/>
  <Override PartName="/ppt/ink/ink1244.xml" ContentType="application/inkml+xml"/>
  <Override PartName="/ppt/ink/ink1245.xml" ContentType="application/inkml+xml"/>
  <Override PartName="/ppt/ink/ink1246.xml" ContentType="application/inkml+xml"/>
  <Override PartName="/ppt/ink/ink1247.xml" ContentType="application/inkml+xml"/>
  <Override PartName="/ppt/ink/ink1248.xml" ContentType="application/inkml+xml"/>
  <Override PartName="/ppt/ink/ink1249.xml" ContentType="application/inkml+xml"/>
  <Override PartName="/ppt/ink/ink1250.xml" ContentType="application/inkml+xml"/>
  <Override PartName="/ppt/ink/ink1251.xml" ContentType="application/inkml+xml"/>
  <Override PartName="/ppt/ink/ink1252.xml" ContentType="application/inkml+xml"/>
  <Override PartName="/ppt/ink/ink1253.xml" ContentType="application/inkml+xml"/>
  <Override PartName="/ppt/ink/ink1254.xml" ContentType="application/inkml+xml"/>
  <Override PartName="/ppt/ink/ink1255.xml" ContentType="application/inkml+xml"/>
  <Override PartName="/ppt/ink/ink1256.xml" ContentType="application/inkml+xml"/>
  <Override PartName="/ppt/ink/ink1257.xml" ContentType="application/inkml+xml"/>
  <Override PartName="/ppt/ink/ink1258.xml" ContentType="application/inkml+xml"/>
  <Override PartName="/ppt/ink/ink1259.xml" ContentType="application/inkml+xml"/>
  <Override PartName="/ppt/ink/ink1260.xml" ContentType="application/inkml+xml"/>
  <Override PartName="/ppt/ink/ink1261.xml" ContentType="application/inkml+xml"/>
  <Override PartName="/ppt/ink/ink1262.xml" ContentType="application/inkml+xml"/>
  <Override PartName="/ppt/ink/ink1263.xml" ContentType="application/inkml+xml"/>
  <Override PartName="/ppt/ink/ink1264.xml" ContentType="application/inkml+xml"/>
  <Override PartName="/ppt/ink/ink1265.xml" ContentType="application/inkml+xml"/>
  <Override PartName="/ppt/ink/ink1266.xml" ContentType="application/inkml+xml"/>
  <Override PartName="/ppt/ink/ink1267.xml" ContentType="application/inkml+xml"/>
  <Override PartName="/ppt/ink/ink1268.xml" ContentType="application/inkml+xml"/>
  <Override PartName="/ppt/ink/ink1269.xml" ContentType="application/inkml+xml"/>
  <Override PartName="/ppt/ink/ink1270.xml" ContentType="application/inkml+xml"/>
  <Override PartName="/ppt/ink/ink1271.xml" ContentType="application/inkml+xml"/>
  <Override PartName="/ppt/ink/ink1272.xml" ContentType="application/inkml+xml"/>
  <Override PartName="/ppt/ink/ink1273.xml" ContentType="application/inkml+xml"/>
  <Override PartName="/ppt/ink/ink1274.xml" ContentType="application/inkml+xml"/>
  <Override PartName="/ppt/ink/ink1275.xml" ContentType="application/inkml+xml"/>
  <Override PartName="/ppt/ink/ink1276.xml" ContentType="application/inkml+xml"/>
  <Override PartName="/ppt/ink/ink1277.xml" ContentType="application/inkml+xml"/>
  <Override PartName="/ppt/ink/ink1278.xml" ContentType="application/inkml+xml"/>
  <Override PartName="/ppt/ink/ink1279.xml" ContentType="application/inkml+xml"/>
  <Override PartName="/ppt/ink/ink1280.xml" ContentType="application/inkml+xml"/>
  <Override PartName="/ppt/ink/ink1281.xml" ContentType="application/inkml+xml"/>
  <Override PartName="/ppt/ink/ink1282.xml" ContentType="application/inkml+xml"/>
  <Override PartName="/ppt/ink/ink1283.xml" ContentType="application/inkml+xml"/>
  <Override PartName="/ppt/ink/ink1284.xml" ContentType="application/inkml+xml"/>
  <Override PartName="/ppt/ink/ink1285.xml" ContentType="application/inkml+xml"/>
  <Override PartName="/ppt/ink/ink1286.xml" ContentType="application/inkml+xml"/>
  <Override PartName="/ppt/ink/ink1287.xml" ContentType="application/inkml+xml"/>
  <Override PartName="/ppt/ink/ink1288.xml" ContentType="application/inkml+xml"/>
  <Override PartName="/ppt/ink/ink1289.xml" ContentType="application/inkml+xml"/>
  <Override PartName="/ppt/ink/ink1290.xml" ContentType="application/inkml+xml"/>
  <Override PartName="/ppt/ink/ink1291.xml" ContentType="application/inkml+xml"/>
  <Override PartName="/ppt/ink/ink1292.xml" ContentType="application/inkml+xml"/>
  <Override PartName="/ppt/ink/ink1293.xml" ContentType="application/inkml+xml"/>
  <Override PartName="/ppt/ink/ink1294.xml" ContentType="application/inkml+xml"/>
  <Override PartName="/ppt/ink/ink1295.xml" ContentType="application/inkml+xml"/>
  <Override PartName="/ppt/ink/ink1296.xml" ContentType="application/inkml+xml"/>
  <Override PartName="/ppt/ink/ink1297.xml" ContentType="application/inkml+xml"/>
  <Override PartName="/ppt/ink/ink1298.xml" ContentType="application/inkml+xml"/>
  <Override PartName="/ppt/ink/ink1299.xml" ContentType="application/inkml+xml"/>
  <Override PartName="/ppt/ink/ink1300.xml" ContentType="application/inkml+xml"/>
  <Override PartName="/ppt/ink/ink1301.xml" ContentType="application/inkml+xml"/>
  <Override PartName="/ppt/ink/ink1302.xml" ContentType="application/inkml+xml"/>
  <Override PartName="/ppt/ink/ink1303.xml" ContentType="application/inkml+xml"/>
  <Override PartName="/ppt/ink/ink1304.xml" ContentType="application/inkml+xml"/>
  <Override PartName="/ppt/ink/ink1305.xml" ContentType="application/inkml+xml"/>
  <Override PartName="/ppt/ink/ink1306.xml" ContentType="application/inkml+xml"/>
  <Override PartName="/ppt/ink/ink1307.xml" ContentType="application/inkml+xml"/>
  <Override PartName="/ppt/ink/ink1308.xml" ContentType="application/inkml+xml"/>
  <Override PartName="/ppt/ink/ink1309.xml" ContentType="application/inkml+xml"/>
  <Override PartName="/ppt/ink/ink1310.xml" ContentType="application/inkml+xml"/>
  <Override PartName="/ppt/ink/ink1311.xml" ContentType="application/inkml+xml"/>
  <Override PartName="/ppt/ink/ink1312.xml" ContentType="application/inkml+xml"/>
  <Override PartName="/ppt/ink/ink1313.xml" ContentType="application/inkml+xml"/>
  <Override PartName="/ppt/ink/ink1314.xml" ContentType="application/inkml+xml"/>
  <Override PartName="/ppt/ink/ink1315.xml" ContentType="application/inkml+xml"/>
  <Override PartName="/ppt/ink/ink1316.xml" ContentType="application/inkml+xml"/>
  <Override PartName="/ppt/ink/ink1317.xml" ContentType="application/inkml+xml"/>
  <Override PartName="/ppt/ink/ink1318.xml" ContentType="application/inkml+xml"/>
  <Override PartName="/ppt/ink/ink1319.xml" ContentType="application/inkml+xml"/>
  <Override PartName="/ppt/ink/ink1320.xml" ContentType="application/inkml+xml"/>
  <Override PartName="/ppt/ink/ink1321.xml" ContentType="application/inkml+xml"/>
  <Override PartName="/ppt/ink/ink1322.xml" ContentType="application/inkml+xml"/>
  <Override PartName="/ppt/ink/ink1323.xml" ContentType="application/inkml+xml"/>
  <Override PartName="/ppt/ink/ink1324.xml" ContentType="application/inkml+xml"/>
  <Override PartName="/ppt/ink/ink1325.xml" ContentType="application/inkml+xml"/>
  <Override PartName="/ppt/ink/ink1326.xml" ContentType="application/inkml+xml"/>
  <Override PartName="/ppt/ink/ink1327.xml" ContentType="application/inkml+xml"/>
  <Override PartName="/ppt/ink/ink1328.xml" ContentType="application/inkml+xml"/>
  <Override PartName="/ppt/ink/ink1329.xml" ContentType="application/inkml+xml"/>
  <Override PartName="/ppt/ink/ink1330.xml" ContentType="application/inkml+xml"/>
  <Override PartName="/ppt/ink/ink1331.xml" ContentType="application/inkml+xml"/>
  <Override PartName="/ppt/ink/ink1332.xml" ContentType="application/inkml+xml"/>
  <Override PartName="/ppt/ink/ink1333.xml" ContentType="application/inkml+xml"/>
  <Override PartName="/ppt/ink/ink1334.xml" ContentType="application/inkml+xml"/>
  <Override PartName="/ppt/ink/ink1335.xml" ContentType="application/inkml+xml"/>
  <Override PartName="/ppt/ink/ink1336.xml" ContentType="application/inkml+xml"/>
  <Override PartName="/ppt/ink/ink1337.xml" ContentType="application/inkml+xml"/>
  <Override PartName="/ppt/ink/ink1338.xml" ContentType="application/inkml+xml"/>
  <Override PartName="/ppt/ink/ink1339.xml" ContentType="application/inkml+xml"/>
  <Override PartName="/ppt/ink/ink1340.xml" ContentType="application/inkml+xml"/>
  <Override PartName="/ppt/ink/ink1341.xml" ContentType="application/inkml+xml"/>
  <Override PartName="/ppt/ink/ink1342.xml" ContentType="application/inkml+xml"/>
  <Override PartName="/ppt/ink/ink1343.xml" ContentType="application/inkml+xml"/>
  <Override PartName="/ppt/ink/ink1344.xml" ContentType="application/inkml+xml"/>
  <Override PartName="/ppt/ink/ink1345.xml" ContentType="application/inkml+xml"/>
  <Override PartName="/ppt/ink/ink1346.xml" ContentType="application/inkml+xml"/>
  <Override PartName="/ppt/ink/ink1347.xml" ContentType="application/inkml+xml"/>
  <Override PartName="/ppt/ink/ink1348.xml" ContentType="application/inkml+xml"/>
  <Override PartName="/ppt/ink/ink1349.xml" ContentType="application/inkml+xml"/>
  <Override PartName="/ppt/ink/ink1350.xml" ContentType="application/inkml+xml"/>
  <Override PartName="/ppt/ink/ink1351.xml" ContentType="application/inkml+xml"/>
  <Override PartName="/ppt/ink/ink1352.xml" ContentType="application/inkml+xml"/>
  <Override PartName="/ppt/ink/ink1353.xml" ContentType="application/inkml+xml"/>
  <Override PartName="/ppt/ink/ink1354.xml" ContentType="application/inkml+xml"/>
  <Override PartName="/ppt/ink/ink1355.xml" ContentType="application/inkml+xml"/>
  <Override PartName="/ppt/ink/ink1356.xml" ContentType="application/inkml+xml"/>
  <Override PartName="/ppt/ink/ink1357.xml" ContentType="application/inkml+xml"/>
  <Override PartName="/ppt/ink/ink1358.xml" ContentType="application/inkml+xml"/>
  <Override PartName="/ppt/ink/ink1359.xml" ContentType="application/inkml+xml"/>
  <Override PartName="/ppt/ink/ink1360.xml" ContentType="application/inkml+xml"/>
  <Override PartName="/ppt/ink/ink1361.xml" ContentType="application/inkml+xml"/>
  <Override PartName="/ppt/ink/ink1362.xml" ContentType="application/inkml+xml"/>
  <Override PartName="/ppt/ink/ink1363.xml" ContentType="application/inkml+xml"/>
  <Override PartName="/ppt/ink/ink1364.xml" ContentType="application/inkml+xml"/>
  <Override PartName="/ppt/ink/ink1365.xml" ContentType="application/inkml+xml"/>
  <Override PartName="/ppt/ink/ink1366.xml" ContentType="application/inkml+xml"/>
  <Override PartName="/ppt/ink/ink1367.xml" ContentType="application/inkml+xml"/>
  <Override PartName="/ppt/ink/ink1368.xml" ContentType="application/inkml+xml"/>
  <Override PartName="/ppt/ink/ink1369.xml" ContentType="application/inkml+xml"/>
  <Override PartName="/ppt/ink/ink1370.xml" ContentType="application/inkml+xml"/>
  <Override PartName="/ppt/ink/ink1371.xml" ContentType="application/inkml+xml"/>
  <Override PartName="/ppt/ink/ink1372.xml" ContentType="application/inkml+xml"/>
  <Override PartName="/ppt/ink/ink1373.xml" ContentType="application/inkml+xml"/>
  <Override PartName="/ppt/ink/ink1374.xml" ContentType="application/inkml+xml"/>
  <Override PartName="/ppt/ink/ink1375.xml" ContentType="application/inkml+xml"/>
  <Override PartName="/ppt/ink/ink1376.xml" ContentType="application/inkml+xml"/>
  <Override PartName="/ppt/ink/ink1377.xml" ContentType="application/inkml+xml"/>
  <Override PartName="/ppt/ink/ink1378.xml" ContentType="application/inkml+xml"/>
  <Override PartName="/ppt/ink/ink1379.xml" ContentType="application/inkml+xml"/>
  <Override PartName="/ppt/ink/ink1380.xml" ContentType="application/inkml+xml"/>
  <Override PartName="/ppt/ink/ink1381.xml" ContentType="application/inkml+xml"/>
  <Override PartName="/ppt/ink/ink1382.xml" ContentType="application/inkml+xml"/>
  <Override PartName="/ppt/ink/ink1383.xml" ContentType="application/inkml+xml"/>
  <Override PartName="/ppt/ink/ink1384.xml" ContentType="application/inkml+xml"/>
  <Override PartName="/ppt/ink/ink1385.xml" ContentType="application/inkml+xml"/>
  <Override PartName="/ppt/ink/ink1386.xml" ContentType="application/inkml+xml"/>
  <Override PartName="/ppt/ink/ink1387.xml" ContentType="application/inkml+xml"/>
  <Override PartName="/ppt/ink/ink1388.xml" ContentType="application/inkml+xml"/>
  <Override PartName="/ppt/ink/ink1389.xml" ContentType="application/inkml+xml"/>
  <Override PartName="/ppt/ink/ink1390.xml" ContentType="application/inkml+xml"/>
  <Override PartName="/ppt/ink/ink1391.xml" ContentType="application/inkml+xml"/>
  <Override PartName="/ppt/ink/ink1392.xml" ContentType="application/inkml+xml"/>
  <Override PartName="/ppt/ink/ink1393.xml" ContentType="application/inkml+xml"/>
  <Override PartName="/ppt/ink/ink1394.xml" ContentType="application/inkml+xml"/>
  <Override PartName="/ppt/ink/ink1395.xml" ContentType="application/inkml+xml"/>
  <Override PartName="/ppt/ink/ink1396.xml" ContentType="application/inkml+xml"/>
  <Override PartName="/ppt/ink/ink1397.xml" ContentType="application/inkml+xml"/>
  <Override PartName="/ppt/ink/ink1398.xml" ContentType="application/inkml+xml"/>
  <Override PartName="/ppt/ink/ink1399.xml" ContentType="application/inkml+xml"/>
  <Override PartName="/ppt/ink/ink1400.xml" ContentType="application/inkml+xml"/>
  <Override PartName="/ppt/ink/ink1401.xml" ContentType="application/inkml+xml"/>
  <Override PartName="/ppt/ink/ink1402.xml" ContentType="application/inkml+xml"/>
  <Override PartName="/ppt/ink/ink1403.xml" ContentType="application/inkml+xml"/>
  <Override PartName="/ppt/ink/ink1404.xml" ContentType="application/inkml+xml"/>
  <Override PartName="/ppt/ink/ink1405.xml" ContentType="application/inkml+xml"/>
  <Override PartName="/ppt/ink/ink1406.xml" ContentType="application/inkml+xml"/>
  <Override PartName="/ppt/ink/ink1407.xml" ContentType="application/inkml+xml"/>
  <Override PartName="/ppt/ink/ink1408.xml" ContentType="application/inkml+xml"/>
  <Override PartName="/ppt/ink/ink1409.xml" ContentType="application/inkml+xml"/>
  <Override PartName="/ppt/ink/ink1410.xml" ContentType="application/inkml+xml"/>
  <Override PartName="/ppt/ink/ink1411.xml" ContentType="application/inkml+xml"/>
  <Override PartName="/ppt/ink/ink1412.xml" ContentType="application/inkml+xml"/>
  <Override PartName="/ppt/ink/ink1413.xml" ContentType="application/inkml+xml"/>
  <Override PartName="/ppt/ink/ink1414.xml" ContentType="application/inkml+xml"/>
  <Override PartName="/ppt/ink/ink1415.xml" ContentType="application/inkml+xml"/>
  <Override PartName="/ppt/ink/ink1416.xml" ContentType="application/inkml+xml"/>
  <Override PartName="/ppt/ink/ink1417.xml" ContentType="application/inkml+xml"/>
  <Override PartName="/ppt/ink/ink1418.xml" ContentType="application/inkml+xml"/>
  <Override PartName="/ppt/ink/ink1419.xml" ContentType="application/inkml+xml"/>
  <Override PartName="/ppt/ink/ink1420.xml" ContentType="application/inkml+xml"/>
  <Override PartName="/ppt/ink/ink1421.xml" ContentType="application/inkml+xml"/>
  <Override PartName="/ppt/ink/ink1422.xml" ContentType="application/inkml+xml"/>
  <Override PartName="/ppt/ink/ink1423.xml" ContentType="application/inkml+xml"/>
  <Override PartName="/ppt/ink/ink1424.xml" ContentType="application/inkml+xml"/>
  <Override PartName="/ppt/ink/ink1425.xml" ContentType="application/inkml+xml"/>
  <Override PartName="/ppt/ink/ink1426.xml" ContentType="application/inkml+xml"/>
  <Override PartName="/ppt/ink/ink1427.xml" ContentType="application/inkml+xml"/>
  <Override PartName="/ppt/ink/ink1428.xml" ContentType="application/inkml+xml"/>
  <Override PartName="/ppt/ink/ink1429.xml" ContentType="application/inkml+xml"/>
  <Override PartName="/ppt/ink/ink1430.xml" ContentType="application/inkml+xml"/>
  <Override PartName="/ppt/ink/ink1431.xml" ContentType="application/inkml+xml"/>
  <Override PartName="/ppt/ink/ink1432.xml" ContentType="application/inkml+xml"/>
  <Override PartName="/ppt/ink/ink1433.xml" ContentType="application/inkml+xml"/>
  <Override PartName="/ppt/ink/ink1434.xml" ContentType="application/inkml+xml"/>
  <Override PartName="/ppt/ink/ink1435.xml" ContentType="application/inkml+xml"/>
  <Override PartName="/ppt/ink/ink1436.xml" ContentType="application/inkml+xml"/>
  <Override PartName="/ppt/ink/ink1437.xml" ContentType="application/inkml+xml"/>
  <Override PartName="/ppt/ink/ink1438.xml" ContentType="application/inkml+xml"/>
  <Override PartName="/ppt/ink/ink1439.xml" ContentType="application/inkml+xml"/>
  <Override PartName="/ppt/ink/ink1440.xml" ContentType="application/inkml+xml"/>
  <Override PartName="/ppt/ink/ink1441.xml" ContentType="application/inkml+xml"/>
  <Override PartName="/ppt/ink/ink1442.xml" ContentType="application/inkml+xml"/>
  <Override PartName="/ppt/ink/ink1443.xml" ContentType="application/inkml+xml"/>
  <Override PartName="/ppt/ink/ink1444.xml" ContentType="application/inkml+xml"/>
  <Override PartName="/ppt/ink/ink1445.xml" ContentType="application/inkml+xml"/>
  <Override PartName="/ppt/ink/ink1446.xml" ContentType="application/inkml+xml"/>
  <Override PartName="/ppt/ink/ink1447.xml" ContentType="application/inkml+xml"/>
  <Override PartName="/ppt/ink/ink1448.xml" ContentType="application/inkml+xml"/>
  <Override PartName="/ppt/ink/ink1449.xml" ContentType="application/inkml+xml"/>
  <Override PartName="/ppt/ink/ink1450.xml" ContentType="application/inkml+xml"/>
  <Override PartName="/ppt/ink/ink1451.xml" ContentType="application/inkml+xml"/>
  <Override PartName="/ppt/ink/ink1452.xml" ContentType="application/inkml+xml"/>
  <Override PartName="/ppt/ink/ink1453.xml" ContentType="application/inkml+xml"/>
  <Override PartName="/ppt/ink/ink1454.xml" ContentType="application/inkml+xml"/>
  <Override PartName="/ppt/ink/ink1455.xml" ContentType="application/inkml+xml"/>
  <Override PartName="/ppt/ink/ink1456.xml" ContentType="application/inkml+xml"/>
  <Override PartName="/ppt/ink/ink1457.xml" ContentType="application/inkml+xml"/>
  <Override PartName="/ppt/ink/ink1458.xml" ContentType="application/inkml+xml"/>
  <Override PartName="/ppt/ink/ink1459.xml" ContentType="application/inkml+xml"/>
  <Override PartName="/ppt/ink/ink1460.xml" ContentType="application/inkml+xml"/>
  <Override PartName="/ppt/ink/ink1461.xml" ContentType="application/inkml+xml"/>
  <Override PartName="/ppt/ink/ink1462.xml" ContentType="application/inkml+xml"/>
  <Override PartName="/ppt/ink/ink1463.xml" ContentType="application/inkml+xml"/>
  <Override PartName="/ppt/ink/ink1464.xml" ContentType="application/inkml+xml"/>
  <Override PartName="/ppt/ink/ink1465.xml" ContentType="application/inkml+xml"/>
  <Override PartName="/ppt/ink/ink1466.xml" ContentType="application/inkml+xml"/>
  <Override PartName="/ppt/ink/ink1467.xml" ContentType="application/inkml+xml"/>
  <Override PartName="/ppt/ink/ink1468.xml" ContentType="application/inkml+xml"/>
  <Override PartName="/ppt/ink/ink1469.xml" ContentType="application/inkml+xml"/>
  <Override PartName="/ppt/ink/ink1470.xml" ContentType="application/inkml+xml"/>
  <Override PartName="/ppt/ink/ink1471.xml" ContentType="application/inkml+xml"/>
  <Override PartName="/ppt/ink/ink1472.xml" ContentType="application/inkml+xml"/>
  <Override PartName="/ppt/ink/ink1473.xml" ContentType="application/inkml+xml"/>
  <Override PartName="/ppt/ink/ink1474.xml" ContentType="application/inkml+xml"/>
  <Override PartName="/ppt/ink/ink1475.xml" ContentType="application/inkml+xml"/>
  <Override PartName="/ppt/ink/ink1476.xml" ContentType="application/inkml+xml"/>
  <Override PartName="/ppt/ink/ink1477.xml" ContentType="application/inkml+xml"/>
  <Override PartName="/ppt/ink/ink1478.xml" ContentType="application/inkml+xml"/>
  <Override PartName="/ppt/ink/ink1479.xml" ContentType="application/inkml+xml"/>
  <Override PartName="/ppt/ink/ink1480.xml" ContentType="application/inkml+xml"/>
  <Override PartName="/ppt/ink/ink1481.xml" ContentType="application/inkml+xml"/>
  <Override PartName="/ppt/ink/ink1482.xml" ContentType="application/inkml+xml"/>
  <Override PartName="/ppt/ink/ink1483.xml" ContentType="application/inkml+xml"/>
  <Override PartName="/ppt/ink/ink1484.xml" ContentType="application/inkml+xml"/>
  <Override PartName="/ppt/ink/ink1485.xml" ContentType="application/inkml+xml"/>
  <Override PartName="/ppt/ink/ink1486.xml" ContentType="application/inkml+xml"/>
  <Override PartName="/ppt/ink/ink1487.xml" ContentType="application/inkml+xml"/>
  <Override PartName="/ppt/ink/ink1488.xml" ContentType="application/inkml+xml"/>
  <Override PartName="/ppt/ink/ink1489.xml" ContentType="application/inkml+xml"/>
  <Override PartName="/ppt/ink/ink1490.xml" ContentType="application/inkml+xml"/>
  <Override PartName="/ppt/ink/ink1491.xml" ContentType="application/inkml+xml"/>
  <Override PartName="/ppt/ink/ink1492.xml" ContentType="application/inkml+xml"/>
  <Override PartName="/ppt/ink/ink1493.xml" ContentType="application/inkml+xml"/>
  <Override PartName="/ppt/ink/ink1494.xml" ContentType="application/inkml+xml"/>
  <Override PartName="/ppt/ink/ink1495.xml" ContentType="application/inkml+xml"/>
  <Override PartName="/ppt/ink/ink1496.xml" ContentType="application/inkml+xml"/>
  <Override PartName="/ppt/ink/ink1497.xml" ContentType="application/inkml+xml"/>
  <Override PartName="/ppt/ink/ink1498.xml" ContentType="application/inkml+xml"/>
  <Override PartName="/ppt/ink/ink1499.xml" ContentType="application/inkml+xml"/>
  <Override PartName="/ppt/ink/ink1500.xml" ContentType="application/inkml+xml"/>
  <Override PartName="/ppt/ink/ink1501.xml" ContentType="application/inkml+xml"/>
  <Override PartName="/ppt/ink/ink1502.xml" ContentType="application/inkml+xml"/>
  <Override PartName="/ppt/ink/ink1503.xml" ContentType="application/inkml+xml"/>
  <Override PartName="/ppt/ink/ink1504.xml" ContentType="application/inkml+xml"/>
  <Override PartName="/ppt/ink/ink1505.xml" ContentType="application/inkml+xml"/>
  <Override PartName="/ppt/ink/ink1506.xml" ContentType="application/inkml+xml"/>
  <Override PartName="/ppt/ink/ink1507.xml" ContentType="application/inkml+xml"/>
  <Override PartName="/ppt/ink/ink1508.xml" ContentType="application/inkml+xml"/>
  <Override PartName="/ppt/ink/ink1509.xml" ContentType="application/inkml+xml"/>
  <Override PartName="/ppt/ink/ink1510.xml" ContentType="application/inkml+xml"/>
  <Override PartName="/ppt/ink/ink1511.xml" ContentType="application/inkml+xml"/>
  <Override PartName="/ppt/ink/ink1512.xml" ContentType="application/inkml+xml"/>
  <Override PartName="/ppt/ink/ink1513.xml" ContentType="application/inkml+xml"/>
  <Override PartName="/ppt/ink/ink1514.xml" ContentType="application/inkml+xml"/>
  <Override PartName="/ppt/ink/ink1515.xml" ContentType="application/inkml+xml"/>
  <Override PartName="/ppt/ink/ink1516.xml" ContentType="application/inkml+xml"/>
  <Override PartName="/ppt/ink/ink1517.xml" ContentType="application/inkml+xml"/>
  <Override PartName="/ppt/ink/ink1518.xml" ContentType="application/inkml+xml"/>
  <Override PartName="/ppt/ink/ink1519.xml" ContentType="application/inkml+xml"/>
  <Override PartName="/ppt/ink/ink1520.xml" ContentType="application/inkml+xml"/>
  <Override PartName="/ppt/ink/ink1521.xml" ContentType="application/inkml+xml"/>
  <Override PartName="/ppt/ink/ink1522.xml" ContentType="application/inkml+xml"/>
  <Override PartName="/ppt/ink/ink1523.xml" ContentType="application/inkml+xml"/>
  <Override PartName="/ppt/ink/ink1524.xml" ContentType="application/inkml+xml"/>
  <Override PartName="/ppt/ink/ink1525.xml" ContentType="application/inkml+xml"/>
  <Override PartName="/ppt/ink/ink1526.xml" ContentType="application/inkml+xml"/>
  <Override PartName="/ppt/ink/ink1527.xml" ContentType="application/inkml+xml"/>
  <Override PartName="/ppt/ink/ink1528.xml" ContentType="application/inkml+xml"/>
  <Override PartName="/ppt/ink/ink1529.xml" ContentType="application/inkml+xml"/>
  <Override PartName="/ppt/ink/ink1530.xml" ContentType="application/inkml+xml"/>
  <Override PartName="/ppt/ink/ink1531.xml" ContentType="application/inkml+xml"/>
  <Override PartName="/ppt/ink/ink1532.xml" ContentType="application/inkml+xml"/>
  <Override PartName="/ppt/ink/ink1533.xml" ContentType="application/inkml+xml"/>
  <Override PartName="/ppt/ink/ink1534.xml" ContentType="application/inkml+xml"/>
  <Override PartName="/ppt/ink/ink1535.xml" ContentType="application/inkml+xml"/>
  <Override PartName="/ppt/ink/ink1536.xml" ContentType="application/inkml+xml"/>
  <Override PartName="/ppt/ink/ink1537.xml" ContentType="application/inkml+xml"/>
  <Override PartName="/ppt/ink/ink1538.xml" ContentType="application/inkml+xml"/>
  <Override PartName="/ppt/ink/ink1539.xml" ContentType="application/inkml+xml"/>
  <Override PartName="/ppt/ink/ink1540.xml" ContentType="application/inkml+xml"/>
  <Override PartName="/ppt/ink/ink1541.xml" ContentType="application/inkml+xml"/>
  <Override PartName="/ppt/ink/ink1542.xml" ContentType="application/inkml+xml"/>
  <Override PartName="/ppt/ink/ink1543.xml" ContentType="application/inkml+xml"/>
  <Override PartName="/ppt/ink/ink1544.xml" ContentType="application/inkml+xml"/>
  <Override PartName="/ppt/ink/ink1545.xml" ContentType="application/inkml+xml"/>
  <Override PartName="/ppt/ink/ink1546.xml" ContentType="application/inkml+xml"/>
  <Override PartName="/ppt/ink/ink1547.xml" ContentType="application/inkml+xml"/>
  <Override PartName="/ppt/ink/ink1548.xml" ContentType="application/inkml+xml"/>
  <Override PartName="/ppt/ink/ink1549.xml" ContentType="application/inkml+xml"/>
  <Override PartName="/ppt/ink/ink1550.xml" ContentType="application/inkml+xml"/>
  <Override PartName="/ppt/ink/ink1551.xml" ContentType="application/inkml+xml"/>
  <Override PartName="/ppt/ink/ink1552.xml" ContentType="application/inkml+xml"/>
  <Override PartName="/ppt/ink/ink1553.xml" ContentType="application/inkml+xml"/>
  <Override PartName="/ppt/ink/ink1554.xml" ContentType="application/inkml+xml"/>
  <Override PartName="/ppt/ink/ink1555.xml" ContentType="application/inkml+xml"/>
  <Override PartName="/ppt/ink/ink1556.xml" ContentType="application/inkml+xml"/>
  <Override PartName="/ppt/ink/ink1557.xml" ContentType="application/inkml+xml"/>
  <Override PartName="/ppt/ink/ink1558.xml" ContentType="application/inkml+xml"/>
  <Override PartName="/ppt/ink/ink1559.xml" ContentType="application/inkml+xml"/>
  <Override PartName="/ppt/ink/ink1560.xml" ContentType="application/inkml+xml"/>
  <Override PartName="/ppt/ink/ink1561.xml" ContentType="application/inkml+xml"/>
  <Override PartName="/ppt/ink/ink1562.xml" ContentType="application/inkml+xml"/>
  <Override PartName="/ppt/ink/ink1563.xml" ContentType="application/inkml+xml"/>
  <Override PartName="/ppt/ink/ink1564.xml" ContentType="application/inkml+xml"/>
  <Override PartName="/ppt/ink/ink1565.xml" ContentType="application/inkml+xml"/>
  <Override PartName="/ppt/ink/ink1566.xml" ContentType="application/inkml+xml"/>
  <Override PartName="/ppt/ink/ink1567.xml" ContentType="application/inkml+xml"/>
  <Override PartName="/ppt/ink/ink1568.xml" ContentType="application/inkml+xml"/>
  <Override PartName="/ppt/ink/ink1569.xml" ContentType="application/inkml+xml"/>
  <Override PartName="/ppt/ink/ink1570.xml" ContentType="application/inkml+xml"/>
  <Override PartName="/ppt/ink/ink1571.xml" ContentType="application/inkml+xml"/>
  <Override PartName="/ppt/ink/ink1572.xml" ContentType="application/inkml+xml"/>
  <Override PartName="/ppt/ink/ink1573.xml" ContentType="application/inkml+xml"/>
  <Override PartName="/ppt/ink/ink1574.xml" ContentType="application/inkml+xml"/>
  <Override PartName="/ppt/ink/ink1575.xml" ContentType="application/inkml+xml"/>
  <Override PartName="/ppt/ink/ink1576.xml" ContentType="application/inkml+xml"/>
  <Override PartName="/ppt/ink/ink1577.xml" ContentType="application/inkml+xml"/>
  <Override PartName="/ppt/ink/ink1578.xml" ContentType="application/inkml+xml"/>
  <Override PartName="/ppt/ink/ink1579.xml" ContentType="application/inkml+xml"/>
  <Override PartName="/ppt/ink/ink1580.xml" ContentType="application/inkml+xml"/>
  <Override PartName="/ppt/ink/ink1581.xml" ContentType="application/inkml+xml"/>
  <Override PartName="/ppt/ink/ink1582.xml" ContentType="application/inkml+xml"/>
  <Override PartName="/ppt/ink/ink1583.xml" ContentType="application/inkml+xml"/>
  <Override PartName="/ppt/ink/ink1584.xml" ContentType="application/inkml+xml"/>
  <Override PartName="/ppt/ink/ink1585.xml" ContentType="application/inkml+xml"/>
  <Override PartName="/ppt/ink/ink1586.xml" ContentType="application/inkml+xml"/>
  <Override PartName="/ppt/ink/ink1587.xml" ContentType="application/inkml+xml"/>
  <Override PartName="/ppt/ink/ink1588.xml" ContentType="application/inkml+xml"/>
  <Override PartName="/ppt/ink/ink1589.xml" ContentType="application/inkml+xml"/>
  <Override PartName="/ppt/ink/ink1590.xml" ContentType="application/inkml+xml"/>
  <Override PartName="/ppt/ink/ink1591.xml" ContentType="application/inkml+xml"/>
  <Override PartName="/ppt/ink/ink1592.xml" ContentType="application/inkml+xml"/>
  <Override PartName="/ppt/ink/ink1593.xml" ContentType="application/inkml+xml"/>
  <Override PartName="/ppt/ink/ink1594.xml" ContentType="application/inkml+xml"/>
  <Override PartName="/ppt/ink/ink1595.xml" ContentType="application/inkml+xml"/>
  <Override PartName="/ppt/ink/ink1596.xml" ContentType="application/inkml+xml"/>
  <Override PartName="/ppt/ink/ink1597.xml" ContentType="application/inkml+xml"/>
  <Override PartName="/ppt/ink/ink1598.xml" ContentType="application/inkml+xml"/>
  <Override PartName="/ppt/ink/ink1599.xml" ContentType="application/inkml+xml"/>
  <Override PartName="/ppt/ink/ink1600.xml" ContentType="application/inkml+xml"/>
  <Override PartName="/ppt/ink/ink1601.xml" ContentType="application/inkml+xml"/>
  <Override PartName="/ppt/ink/ink1602.xml" ContentType="application/inkml+xml"/>
  <Override PartName="/ppt/ink/ink1603.xml" ContentType="application/inkml+xml"/>
  <Override PartName="/ppt/ink/ink1604.xml" ContentType="application/inkml+xml"/>
  <Override PartName="/ppt/ink/ink1605.xml" ContentType="application/inkml+xml"/>
  <Override PartName="/ppt/ink/ink1606.xml" ContentType="application/inkml+xml"/>
  <Override PartName="/ppt/ink/ink1607.xml" ContentType="application/inkml+xml"/>
  <Override PartName="/ppt/ink/ink1608.xml" ContentType="application/inkml+xml"/>
  <Override PartName="/ppt/ink/ink1609.xml" ContentType="application/inkml+xml"/>
  <Override PartName="/ppt/ink/ink1610.xml" ContentType="application/inkml+xml"/>
  <Override PartName="/ppt/ink/ink1611.xml" ContentType="application/inkml+xml"/>
  <Override PartName="/ppt/ink/ink1612.xml" ContentType="application/inkml+xml"/>
  <Override PartName="/ppt/ink/ink1613.xml" ContentType="application/inkml+xml"/>
  <Override PartName="/ppt/ink/ink1614.xml" ContentType="application/inkml+xml"/>
  <Override PartName="/ppt/ink/ink1615.xml" ContentType="application/inkml+xml"/>
  <Override PartName="/ppt/ink/ink1616.xml" ContentType="application/inkml+xml"/>
  <Override PartName="/ppt/ink/ink1617.xml" ContentType="application/inkml+xml"/>
  <Override PartName="/ppt/ink/ink1618.xml" ContentType="application/inkml+xml"/>
  <Override PartName="/ppt/ink/ink1619.xml" ContentType="application/inkml+xml"/>
  <Override PartName="/ppt/ink/ink1620.xml" ContentType="application/inkml+xml"/>
  <Override PartName="/ppt/ink/ink1621.xml" ContentType="application/inkml+xml"/>
  <Override PartName="/ppt/ink/ink1622.xml" ContentType="application/inkml+xml"/>
  <Override PartName="/ppt/ink/ink1623.xml" ContentType="application/inkml+xml"/>
  <Override PartName="/ppt/ink/ink1624.xml" ContentType="application/inkml+xml"/>
  <Override PartName="/ppt/ink/ink1625.xml" ContentType="application/inkml+xml"/>
  <Override PartName="/ppt/ink/ink1626.xml" ContentType="application/inkml+xml"/>
  <Override PartName="/ppt/ink/ink1627.xml" ContentType="application/inkml+xml"/>
  <Override PartName="/ppt/ink/ink1628.xml" ContentType="application/inkml+xml"/>
  <Override PartName="/ppt/ink/ink1629.xml" ContentType="application/inkml+xml"/>
  <Override PartName="/ppt/ink/ink1630.xml" ContentType="application/inkml+xml"/>
  <Override PartName="/ppt/ink/ink1631.xml" ContentType="application/inkml+xml"/>
  <Override PartName="/ppt/ink/ink1632.xml" ContentType="application/inkml+xml"/>
  <Override PartName="/ppt/ink/ink1633.xml" ContentType="application/inkml+xml"/>
  <Override PartName="/ppt/ink/ink1634.xml" ContentType="application/inkml+xml"/>
  <Override PartName="/ppt/ink/ink1635.xml" ContentType="application/inkml+xml"/>
  <Override PartName="/ppt/ink/ink1636.xml" ContentType="application/inkml+xml"/>
  <Override PartName="/ppt/ink/ink1637.xml" ContentType="application/inkml+xml"/>
  <Override PartName="/ppt/ink/ink1638.xml" ContentType="application/inkml+xml"/>
  <Override PartName="/ppt/ink/ink1639.xml" ContentType="application/inkml+xml"/>
  <Override PartName="/ppt/ink/ink1640.xml" ContentType="application/inkml+xml"/>
  <Override PartName="/ppt/ink/ink1641.xml" ContentType="application/inkml+xml"/>
  <Override PartName="/ppt/ink/ink1642.xml" ContentType="application/inkml+xml"/>
  <Override PartName="/ppt/ink/ink1643.xml" ContentType="application/inkml+xml"/>
  <Override PartName="/ppt/ink/ink1644.xml" ContentType="application/inkml+xml"/>
  <Override PartName="/ppt/ink/ink1645.xml" ContentType="application/inkml+xml"/>
  <Override PartName="/ppt/ink/ink1646.xml" ContentType="application/inkml+xml"/>
  <Override PartName="/ppt/ink/ink1647.xml" ContentType="application/inkml+xml"/>
  <Override PartName="/ppt/ink/ink1648.xml" ContentType="application/inkml+xml"/>
  <Override PartName="/ppt/ink/ink1649.xml" ContentType="application/inkml+xml"/>
  <Override PartName="/ppt/ink/ink1650.xml" ContentType="application/inkml+xml"/>
  <Override PartName="/ppt/ink/ink1651.xml" ContentType="application/inkml+xml"/>
  <Override PartName="/ppt/ink/ink1652.xml" ContentType="application/inkml+xml"/>
  <Override PartName="/ppt/ink/ink1653.xml" ContentType="application/inkml+xml"/>
  <Override PartName="/ppt/ink/ink1654.xml" ContentType="application/inkml+xml"/>
  <Override PartName="/ppt/ink/ink1655.xml" ContentType="application/inkml+xml"/>
  <Override PartName="/ppt/ink/ink1656.xml" ContentType="application/inkml+xml"/>
  <Override PartName="/ppt/ink/ink1657.xml" ContentType="application/inkml+xml"/>
  <Override PartName="/ppt/ink/ink1658.xml" ContentType="application/inkml+xml"/>
  <Override PartName="/ppt/ink/ink1659.xml" ContentType="application/inkml+xml"/>
  <Override PartName="/ppt/ink/ink1660.xml" ContentType="application/inkml+xml"/>
  <Override PartName="/ppt/ink/ink1661.xml" ContentType="application/inkml+xml"/>
  <Override PartName="/ppt/ink/ink1662.xml" ContentType="application/inkml+xml"/>
  <Override PartName="/ppt/ink/ink1663.xml" ContentType="application/inkml+xml"/>
  <Override PartName="/ppt/ink/ink1664.xml" ContentType="application/inkml+xml"/>
  <Override PartName="/ppt/ink/ink1665.xml" ContentType="application/inkml+xml"/>
  <Override PartName="/ppt/ink/ink1666.xml" ContentType="application/inkml+xml"/>
  <Override PartName="/ppt/ink/ink1667.xml" ContentType="application/inkml+xml"/>
  <Override PartName="/ppt/ink/ink1668.xml" ContentType="application/inkml+xml"/>
  <Override PartName="/ppt/ink/ink1669.xml" ContentType="application/inkml+xml"/>
  <Override PartName="/ppt/ink/ink1670.xml" ContentType="application/inkml+xml"/>
  <Override PartName="/ppt/ink/ink1671.xml" ContentType="application/inkml+xml"/>
  <Override PartName="/ppt/ink/ink1672.xml" ContentType="application/inkml+xml"/>
  <Override PartName="/ppt/ink/ink1673.xml" ContentType="application/inkml+xml"/>
  <Override PartName="/ppt/ink/ink1674.xml" ContentType="application/inkml+xml"/>
  <Override PartName="/ppt/ink/ink1675.xml" ContentType="application/inkml+xml"/>
  <Override PartName="/ppt/ink/ink1676.xml" ContentType="application/inkml+xml"/>
  <Override PartName="/ppt/ink/ink1677.xml" ContentType="application/inkml+xml"/>
  <Override PartName="/ppt/ink/ink1678.xml" ContentType="application/inkml+xml"/>
  <Override PartName="/ppt/ink/ink1679.xml" ContentType="application/inkml+xml"/>
  <Override PartName="/ppt/ink/ink1680.xml" ContentType="application/inkml+xml"/>
  <Override PartName="/ppt/ink/ink1681.xml" ContentType="application/inkml+xml"/>
  <Override PartName="/ppt/ink/ink1682.xml" ContentType="application/inkml+xml"/>
  <Override PartName="/ppt/ink/ink1683.xml" ContentType="application/inkml+xml"/>
  <Override PartName="/ppt/ink/ink1684.xml" ContentType="application/inkml+xml"/>
  <Override PartName="/ppt/ink/ink1685.xml" ContentType="application/inkml+xml"/>
  <Override PartName="/ppt/ink/ink1686.xml" ContentType="application/inkml+xml"/>
  <Override PartName="/ppt/ink/ink1687.xml" ContentType="application/inkml+xml"/>
  <Override PartName="/ppt/ink/ink1688.xml" ContentType="application/inkml+xml"/>
  <Override PartName="/ppt/ink/ink1689.xml" ContentType="application/inkml+xml"/>
  <Override PartName="/ppt/ink/ink1690.xml" ContentType="application/inkml+xml"/>
  <Override PartName="/ppt/ink/ink1691.xml" ContentType="application/inkml+xml"/>
  <Override PartName="/ppt/ink/ink1692.xml" ContentType="application/inkml+xml"/>
  <Override PartName="/ppt/ink/ink1693.xml" ContentType="application/inkml+xml"/>
  <Override PartName="/ppt/ink/ink1694.xml" ContentType="application/inkml+xml"/>
  <Override PartName="/ppt/ink/ink1695.xml" ContentType="application/inkml+xml"/>
  <Override PartName="/ppt/ink/ink1696.xml" ContentType="application/inkml+xml"/>
  <Override PartName="/ppt/ink/ink1697.xml" ContentType="application/inkml+xml"/>
  <Override PartName="/ppt/ink/ink1698.xml" ContentType="application/inkml+xml"/>
  <Override PartName="/ppt/ink/ink1699.xml" ContentType="application/inkml+xml"/>
  <Override PartName="/ppt/ink/ink1700.xml" ContentType="application/inkml+xml"/>
  <Override PartName="/ppt/ink/ink1701.xml" ContentType="application/inkml+xml"/>
  <Override PartName="/ppt/ink/ink1702.xml" ContentType="application/inkml+xml"/>
  <Override PartName="/ppt/ink/ink1703.xml" ContentType="application/inkml+xml"/>
  <Override PartName="/ppt/ink/ink1704.xml" ContentType="application/inkml+xml"/>
  <Override PartName="/ppt/ink/ink1705.xml" ContentType="application/inkml+xml"/>
  <Override PartName="/ppt/ink/ink1706.xml" ContentType="application/inkml+xml"/>
  <Override PartName="/ppt/ink/ink1707.xml" ContentType="application/inkml+xml"/>
  <Override PartName="/ppt/ink/ink1708.xml" ContentType="application/inkml+xml"/>
  <Override PartName="/ppt/ink/ink1709.xml" ContentType="application/inkml+xml"/>
  <Override PartName="/ppt/ink/ink1710.xml" ContentType="application/inkml+xml"/>
  <Override PartName="/ppt/ink/ink1711.xml" ContentType="application/inkml+xml"/>
  <Override PartName="/ppt/ink/ink1712.xml" ContentType="application/inkml+xml"/>
  <Override PartName="/ppt/ink/ink1713.xml" ContentType="application/inkml+xml"/>
  <Override PartName="/ppt/ink/ink1714.xml" ContentType="application/inkml+xml"/>
  <Override PartName="/ppt/ink/ink1715.xml" ContentType="application/inkml+xml"/>
  <Override PartName="/ppt/ink/ink1716.xml" ContentType="application/inkml+xml"/>
  <Override PartName="/ppt/ink/ink1717.xml" ContentType="application/inkml+xml"/>
  <Override PartName="/ppt/ink/ink1718.xml" ContentType="application/inkml+xml"/>
  <Override PartName="/ppt/ink/ink1719.xml" ContentType="application/inkml+xml"/>
  <Override PartName="/ppt/ink/ink1720.xml" ContentType="application/inkml+xml"/>
  <Override PartName="/ppt/ink/ink1721.xml" ContentType="application/inkml+xml"/>
  <Override PartName="/ppt/ink/ink1722.xml" ContentType="application/inkml+xml"/>
  <Override PartName="/ppt/ink/ink1723.xml" ContentType="application/inkml+xml"/>
  <Override PartName="/ppt/ink/ink1724.xml" ContentType="application/inkml+xml"/>
  <Override PartName="/ppt/ink/ink1725.xml" ContentType="application/inkml+xml"/>
  <Override PartName="/ppt/ink/ink1726.xml" ContentType="application/inkml+xml"/>
  <Override PartName="/ppt/ink/ink1727.xml" ContentType="application/inkml+xml"/>
  <Override PartName="/ppt/ink/ink1728.xml" ContentType="application/inkml+xml"/>
  <Override PartName="/ppt/ink/ink1729.xml" ContentType="application/inkml+xml"/>
  <Override PartName="/ppt/ink/ink1730.xml" ContentType="application/inkml+xml"/>
  <Override PartName="/ppt/ink/ink1731.xml" ContentType="application/inkml+xml"/>
  <Override PartName="/ppt/ink/ink1732.xml" ContentType="application/inkml+xml"/>
  <Override PartName="/ppt/ink/ink1733.xml" ContentType="application/inkml+xml"/>
  <Override PartName="/ppt/ink/ink1734.xml" ContentType="application/inkml+xml"/>
  <Override PartName="/ppt/ink/ink1735.xml" ContentType="application/inkml+xml"/>
  <Override PartName="/ppt/ink/ink1736.xml" ContentType="application/inkml+xml"/>
  <Override PartName="/ppt/ink/ink1737.xml" ContentType="application/inkml+xml"/>
  <Override PartName="/ppt/ink/ink1738.xml" ContentType="application/inkml+xml"/>
  <Override PartName="/ppt/ink/ink1739.xml" ContentType="application/inkml+xml"/>
  <Override PartName="/ppt/ink/ink1740.xml" ContentType="application/inkml+xml"/>
  <Override PartName="/ppt/ink/ink1741.xml" ContentType="application/inkml+xml"/>
  <Override PartName="/ppt/ink/ink1742.xml" ContentType="application/inkml+xml"/>
  <Override PartName="/ppt/ink/ink1743.xml" ContentType="application/inkml+xml"/>
  <Override PartName="/ppt/ink/ink1744.xml" ContentType="application/inkml+xml"/>
  <Override PartName="/ppt/ink/ink1745.xml" ContentType="application/inkml+xml"/>
  <Override PartName="/ppt/ink/ink1746.xml" ContentType="application/inkml+xml"/>
  <Override PartName="/ppt/ink/ink1747.xml" ContentType="application/inkml+xml"/>
  <Override PartName="/ppt/ink/ink1748.xml" ContentType="application/inkml+xml"/>
  <Override PartName="/ppt/ink/ink1749.xml" ContentType="application/inkml+xml"/>
  <Override PartName="/ppt/ink/ink1750.xml" ContentType="application/inkml+xml"/>
  <Override PartName="/ppt/ink/ink1751.xml" ContentType="application/inkml+xml"/>
  <Override PartName="/ppt/ink/ink1752.xml" ContentType="application/inkml+xml"/>
  <Override PartName="/ppt/ink/ink1753.xml" ContentType="application/inkml+xml"/>
  <Override PartName="/ppt/ink/ink1754.xml" ContentType="application/inkml+xml"/>
  <Override PartName="/ppt/ink/ink1755.xml" ContentType="application/inkml+xml"/>
  <Override PartName="/ppt/ink/ink1756.xml" ContentType="application/inkml+xml"/>
  <Override PartName="/ppt/ink/ink1757.xml" ContentType="application/inkml+xml"/>
  <Override PartName="/ppt/ink/ink1758.xml" ContentType="application/inkml+xml"/>
  <Override PartName="/ppt/ink/ink1759.xml" ContentType="application/inkml+xml"/>
  <Override PartName="/ppt/ink/ink1760.xml" ContentType="application/inkml+xml"/>
  <Override PartName="/ppt/ink/ink1761.xml" ContentType="application/inkml+xml"/>
  <Override PartName="/ppt/ink/ink1762.xml" ContentType="application/inkml+xml"/>
  <Override PartName="/ppt/ink/ink1763.xml" ContentType="application/inkml+xml"/>
  <Override PartName="/ppt/ink/ink1764.xml" ContentType="application/inkml+xml"/>
  <Override PartName="/ppt/ink/ink1765.xml" ContentType="application/inkml+xml"/>
  <Override PartName="/ppt/ink/ink1766.xml" ContentType="application/inkml+xml"/>
  <Override PartName="/ppt/ink/ink1767.xml" ContentType="application/inkml+xml"/>
  <Override PartName="/ppt/ink/ink1768.xml" ContentType="application/inkml+xml"/>
  <Override PartName="/ppt/ink/ink1769.xml" ContentType="application/inkml+xml"/>
  <Override PartName="/ppt/ink/ink1770.xml" ContentType="application/inkml+xml"/>
  <Override PartName="/ppt/ink/ink1771.xml" ContentType="application/inkml+xml"/>
  <Override PartName="/ppt/ink/ink1772.xml" ContentType="application/inkml+xml"/>
  <Override PartName="/ppt/ink/ink1773.xml" ContentType="application/inkml+xml"/>
  <Override PartName="/ppt/ink/ink1774.xml" ContentType="application/inkml+xml"/>
  <Override PartName="/ppt/ink/ink1775.xml" ContentType="application/inkml+xml"/>
  <Override PartName="/ppt/ink/ink1776.xml" ContentType="application/inkml+xml"/>
  <Override PartName="/ppt/ink/ink1777.xml" ContentType="application/inkml+xml"/>
  <Override PartName="/ppt/ink/ink1778.xml" ContentType="application/inkml+xml"/>
  <Override PartName="/ppt/ink/ink1779.xml" ContentType="application/inkml+xml"/>
  <Override PartName="/ppt/ink/ink1780.xml" ContentType="application/inkml+xml"/>
  <Override PartName="/ppt/ink/ink1781.xml" ContentType="application/inkml+xml"/>
  <Override PartName="/ppt/ink/ink1782.xml" ContentType="application/inkml+xml"/>
  <Override PartName="/ppt/ink/ink1783.xml" ContentType="application/inkml+xml"/>
  <Override PartName="/ppt/ink/ink1784.xml" ContentType="application/inkml+xml"/>
  <Override PartName="/ppt/ink/ink1785.xml" ContentType="application/inkml+xml"/>
  <Override PartName="/ppt/ink/ink1786.xml" ContentType="application/inkml+xml"/>
  <Override PartName="/ppt/ink/ink1787.xml" ContentType="application/inkml+xml"/>
  <Override PartName="/ppt/ink/ink1788.xml" ContentType="application/inkml+xml"/>
  <Override PartName="/ppt/ink/ink1789.xml" ContentType="application/inkml+xml"/>
  <Override PartName="/ppt/ink/ink1790.xml" ContentType="application/inkml+xml"/>
  <Override PartName="/ppt/ink/ink1791.xml" ContentType="application/inkml+xml"/>
  <Override PartName="/ppt/ink/ink1792.xml" ContentType="application/inkml+xml"/>
  <Override PartName="/ppt/ink/ink1793.xml" ContentType="application/inkml+xml"/>
  <Override PartName="/ppt/ink/ink1794.xml" ContentType="application/inkml+xml"/>
  <Override PartName="/ppt/ink/ink1795.xml" ContentType="application/inkml+xml"/>
  <Override PartName="/ppt/ink/ink1796.xml" ContentType="application/inkml+xml"/>
  <Override PartName="/ppt/ink/ink1797.xml" ContentType="application/inkml+xml"/>
  <Override PartName="/ppt/ink/ink1798.xml" ContentType="application/inkml+xml"/>
  <Override PartName="/ppt/ink/ink1799.xml" ContentType="application/inkml+xml"/>
  <Override PartName="/ppt/ink/ink1800.xml" ContentType="application/inkml+xml"/>
  <Override PartName="/ppt/ink/ink1801.xml" ContentType="application/inkml+xml"/>
  <Override PartName="/ppt/ink/ink1802.xml" ContentType="application/inkml+xml"/>
  <Override PartName="/ppt/ink/ink1803.xml" ContentType="application/inkml+xml"/>
  <Override PartName="/ppt/ink/ink1804.xml" ContentType="application/inkml+xml"/>
  <Override PartName="/ppt/ink/ink1805.xml" ContentType="application/inkml+xml"/>
  <Override PartName="/ppt/ink/ink1806.xml" ContentType="application/inkml+xml"/>
  <Override PartName="/ppt/ink/ink1807.xml" ContentType="application/inkml+xml"/>
  <Override PartName="/ppt/ink/ink1808.xml" ContentType="application/inkml+xml"/>
  <Override PartName="/ppt/ink/ink1809.xml" ContentType="application/inkml+xml"/>
  <Override PartName="/ppt/ink/ink1810.xml" ContentType="application/inkml+xml"/>
  <Override PartName="/ppt/ink/ink1811.xml" ContentType="application/inkml+xml"/>
  <Override PartName="/ppt/ink/ink1812.xml" ContentType="application/inkml+xml"/>
  <Override PartName="/ppt/ink/ink1813.xml" ContentType="application/inkml+xml"/>
  <Override PartName="/ppt/ink/ink1814.xml" ContentType="application/inkml+xml"/>
  <Override PartName="/ppt/ink/ink1815.xml" ContentType="application/inkml+xml"/>
  <Override PartName="/ppt/ink/ink1816.xml" ContentType="application/inkml+xml"/>
  <Override PartName="/ppt/ink/ink1817.xml" ContentType="application/inkml+xml"/>
  <Override PartName="/ppt/ink/ink1818.xml" ContentType="application/inkml+xml"/>
  <Override PartName="/ppt/ink/ink1819.xml" ContentType="application/inkml+xml"/>
  <Override PartName="/ppt/ink/ink1820.xml" ContentType="application/inkml+xml"/>
  <Override PartName="/ppt/ink/ink1821.xml" ContentType="application/inkml+xml"/>
  <Override PartName="/ppt/ink/ink1822.xml" ContentType="application/inkml+xml"/>
  <Override PartName="/ppt/ink/ink1823.xml" ContentType="application/inkml+xml"/>
  <Override PartName="/ppt/ink/ink1824.xml" ContentType="application/inkml+xml"/>
  <Override PartName="/ppt/ink/ink1825.xml" ContentType="application/inkml+xml"/>
  <Override PartName="/ppt/ink/ink1826.xml" ContentType="application/inkml+xml"/>
  <Override PartName="/ppt/ink/ink1827.xml" ContentType="application/inkml+xml"/>
  <Override PartName="/ppt/ink/ink1828.xml" ContentType="application/inkml+xml"/>
  <Override PartName="/ppt/ink/ink1829.xml" ContentType="application/inkml+xml"/>
  <Override PartName="/ppt/ink/ink1830.xml" ContentType="application/inkml+xml"/>
  <Override PartName="/ppt/ink/ink1831.xml" ContentType="application/inkml+xml"/>
  <Override PartName="/ppt/ink/ink1832.xml" ContentType="application/inkml+xml"/>
  <Override PartName="/ppt/ink/ink1833.xml" ContentType="application/inkml+xml"/>
  <Override PartName="/ppt/ink/ink1834.xml" ContentType="application/inkml+xml"/>
  <Override PartName="/ppt/ink/ink1835.xml" ContentType="application/inkml+xml"/>
  <Override PartName="/ppt/ink/ink1836.xml" ContentType="application/inkml+xml"/>
  <Override PartName="/ppt/ink/ink1837.xml" ContentType="application/inkml+xml"/>
  <Override PartName="/ppt/ink/ink1838.xml" ContentType="application/inkml+xml"/>
  <Override PartName="/ppt/ink/ink1839.xml" ContentType="application/inkml+xml"/>
  <Override PartName="/ppt/ink/ink1840.xml" ContentType="application/inkml+xml"/>
  <Override PartName="/ppt/ink/ink1841.xml" ContentType="application/inkml+xml"/>
  <Override PartName="/ppt/ink/ink1842.xml" ContentType="application/inkml+xml"/>
  <Override PartName="/ppt/ink/ink1843.xml" ContentType="application/inkml+xml"/>
  <Override PartName="/ppt/ink/ink1844.xml" ContentType="application/inkml+xml"/>
  <Override PartName="/ppt/ink/ink1845.xml" ContentType="application/inkml+xml"/>
  <Override PartName="/ppt/ink/ink1846.xml" ContentType="application/inkml+xml"/>
  <Override PartName="/ppt/ink/ink1847.xml" ContentType="application/inkml+xml"/>
  <Override PartName="/ppt/ink/ink1848.xml" ContentType="application/inkml+xml"/>
  <Override PartName="/ppt/ink/ink1849.xml" ContentType="application/inkml+xml"/>
  <Override PartName="/ppt/ink/ink1850.xml" ContentType="application/inkml+xml"/>
  <Override PartName="/ppt/ink/ink1851.xml" ContentType="application/inkml+xml"/>
  <Override PartName="/ppt/ink/ink1852.xml" ContentType="application/inkml+xml"/>
  <Override PartName="/ppt/ink/ink1853.xml" ContentType="application/inkml+xml"/>
  <Override PartName="/ppt/ink/ink1854.xml" ContentType="application/inkml+xml"/>
  <Override PartName="/ppt/ink/ink1855.xml" ContentType="application/inkml+xml"/>
  <Override PartName="/ppt/ink/ink1856.xml" ContentType="application/inkml+xml"/>
  <Override PartName="/ppt/ink/ink1857.xml" ContentType="application/inkml+xml"/>
  <Override PartName="/ppt/ink/ink1858.xml" ContentType="application/inkml+xml"/>
  <Override PartName="/ppt/ink/ink1859.xml" ContentType="application/inkml+xml"/>
  <Override PartName="/ppt/ink/ink1860.xml" ContentType="application/inkml+xml"/>
  <Override PartName="/ppt/ink/ink1861.xml" ContentType="application/inkml+xml"/>
  <Override PartName="/ppt/ink/ink1862.xml" ContentType="application/inkml+xml"/>
  <Override PartName="/ppt/ink/ink1863.xml" ContentType="application/inkml+xml"/>
  <Override PartName="/ppt/ink/ink1864.xml" ContentType="application/inkml+xml"/>
  <Override PartName="/ppt/ink/ink1865.xml" ContentType="application/inkml+xml"/>
  <Override PartName="/ppt/ink/ink1866.xml" ContentType="application/inkml+xml"/>
  <Override PartName="/ppt/ink/ink1867.xml" ContentType="application/inkml+xml"/>
  <Override PartName="/ppt/ink/ink1868.xml" ContentType="application/inkml+xml"/>
  <Override PartName="/ppt/ink/ink1869.xml" ContentType="application/inkml+xml"/>
  <Override PartName="/ppt/ink/ink1870.xml" ContentType="application/inkml+xml"/>
  <Override PartName="/ppt/ink/ink1871.xml" ContentType="application/inkml+xml"/>
  <Override PartName="/ppt/ink/ink1872.xml" ContentType="application/inkml+xml"/>
  <Override PartName="/ppt/ink/ink1873.xml" ContentType="application/inkml+xml"/>
  <Override PartName="/ppt/ink/ink1874.xml" ContentType="application/inkml+xml"/>
  <Override PartName="/ppt/ink/ink1875.xml" ContentType="application/inkml+xml"/>
  <Override PartName="/ppt/ink/ink1876.xml" ContentType="application/inkml+xml"/>
  <Override PartName="/ppt/ink/ink1877.xml" ContentType="application/inkml+xml"/>
  <Override PartName="/ppt/ink/ink1878.xml" ContentType="application/inkml+xml"/>
  <Override PartName="/ppt/ink/ink1879.xml" ContentType="application/inkml+xml"/>
  <Override PartName="/ppt/ink/ink1880.xml" ContentType="application/inkml+xml"/>
  <Override PartName="/ppt/ink/ink1881.xml" ContentType="application/inkml+xml"/>
  <Override PartName="/ppt/ink/ink1882.xml" ContentType="application/inkml+xml"/>
  <Override PartName="/ppt/ink/ink1883.xml" ContentType="application/inkml+xml"/>
  <Override PartName="/ppt/ink/ink1884.xml" ContentType="application/inkml+xml"/>
  <Override PartName="/ppt/ink/ink1885.xml" ContentType="application/inkml+xml"/>
  <Override PartName="/ppt/ink/ink1886.xml" ContentType="application/inkml+xml"/>
  <Override PartName="/ppt/ink/ink1887.xml" ContentType="application/inkml+xml"/>
  <Override PartName="/ppt/ink/ink1888.xml" ContentType="application/inkml+xml"/>
  <Override PartName="/ppt/ink/ink1889.xml" ContentType="application/inkml+xml"/>
  <Override PartName="/ppt/ink/ink1890.xml" ContentType="application/inkml+xml"/>
  <Override PartName="/ppt/ink/ink1891.xml" ContentType="application/inkml+xml"/>
  <Override PartName="/ppt/ink/ink1892.xml" ContentType="application/inkml+xml"/>
  <Override PartName="/ppt/ink/ink1893.xml" ContentType="application/inkml+xml"/>
  <Override PartName="/ppt/ink/ink1894.xml" ContentType="application/inkml+xml"/>
  <Override PartName="/ppt/ink/ink1895.xml" ContentType="application/inkml+xml"/>
  <Override PartName="/ppt/ink/ink1896.xml" ContentType="application/inkml+xml"/>
  <Override PartName="/ppt/ink/ink1897.xml" ContentType="application/inkml+xml"/>
  <Override PartName="/ppt/ink/ink1898.xml" ContentType="application/inkml+xml"/>
  <Override PartName="/ppt/ink/ink1899.xml" ContentType="application/inkml+xml"/>
  <Override PartName="/ppt/ink/ink1900.xml" ContentType="application/inkml+xml"/>
  <Override PartName="/ppt/ink/ink1901.xml" ContentType="application/inkml+xml"/>
  <Override PartName="/ppt/ink/ink1902.xml" ContentType="application/inkml+xml"/>
  <Override PartName="/ppt/ink/ink1903.xml" ContentType="application/inkml+xml"/>
  <Override PartName="/ppt/ink/ink1904.xml" ContentType="application/inkml+xml"/>
  <Override PartName="/ppt/ink/ink1905.xml" ContentType="application/inkml+xml"/>
  <Override PartName="/ppt/ink/ink1906.xml" ContentType="application/inkml+xml"/>
  <Override PartName="/ppt/ink/ink1907.xml" ContentType="application/inkml+xml"/>
  <Override PartName="/ppt/ink/ink1908.xml" ContentType="application/inkml+xml"/>
  <Override PartName="/ppt/ink/ink1909.xml" ContentType="application/inkml+xml"/>
  <Override PartName="/ppt/ink/ink1910.xml" ContentType="application/inkml+xml"/>
  <Override PartName="/ppt/ink/ink1911.xml" ContentType="application/inkml+xml"/>
  <Override PartName="/ppt/ink/ink1912.xml" ContentType="application/inkml+xml"/>
  <Override PartName="/ppt/ink/ink1913.xml" ContentType="application/inkml+xml"/>
  <Override PartName="/ppt/ink/ink1914.xml" ContentType="application/inkml+xml"/>
  <Override PartName="/ppt/ink/ink1915.xml" ContentType="application/inkml+xml"/>
  <Override PartName="/ppt/ink/ink1916.xml" ContentType="application/inkml+xml"/>
  <Override PartName="/ppt/ink/ink1917.xml" ContentType="application/inkml+xml"/>
  <Override PartName="/ppt/ink/ink1918.xml" ContentType="application/inkml+xml"/>
  <Override PartName="/ppt/ink/ink1919.xml" ContentType="application/inkml+xml"/>
  <Override PartName="/ppt/ink/ink1920.xml" ContentType="application/inkml+xml"/>
  <Override PartName="/ppt/ink/ink1921.xml" ContentType="application/inkml+xml"/>
  <Override PartName="/ppt/ink/ink1922.xml" ContentType="application/inkml+xml"/>
  <Override PartName="/ppt/ink/ink1923.xml" ContentType="application/inkml+xml"/>
  <Override PartName="/ppt/ink/ink1924.xml" ContentType="application/inkml+xml"/>
  <Override PartName="/ppt/ink/ink1925.xml" ContentType="application/inkml+xml"/>
  <Override PartName="/ppt/ink/ink1926.xml" ContentType="application/inkml+xml"/>
  <Override PartName="/ppt/ink/ink1927.xml" ContentType="application/inkml+xml"/>
  <Override PartName="/ppt/ink/ink1928.xml" ContentType="application/inkml+xml"/>
  <Override PartName="/ppt/ink/ink1929.xml" ContentType="application/inkml+xml"/>
  <Override PartName="/ppt/ink/ink1930.xml" ContentType="application/inkml+xml"/>
  <Override PartName="/ppt/ink/ink1931.xml" ContentType="application/inkml+xml"/>
  <Override PartName="/ppt/ink/ink1932.xml" ContentType="application/inkml+xml"/>
  <Override PartName="/ppt/ink/ink1933.xml" ContentType="application/inkml+xml"/>
  <Override PartName="/ppt/ink/ink1934.xml" ContentType="application/inkml+xml"/>
  <Override PartName="/ppt/ink/ink1935.xml" ContentType="application/inkml+xml"/>
  <Override PartName="/ppt/ink/ink1936.xml" ContentType="application/inkml+xml"/>
  <Override PartName="/ppt/ink/ink1937.xml" ContentType="application/inkml+xml"/>
  <Override PartName="/ppt/ink/ink1938.xml" ContentType="application/inkml+xml"/>
  <Override PartName="/ppt/ink/ink1939.xml" ContentType="application/inkml+xml"/>
  <Override PartName="/ppt/ink/ink1940.xml" ContentType="application/inkml+xml"/>
  <Override PartName="/ppt/ink/ink1941.xml" ContentType="application/inkml+xml"/>
  <Override PartName="/ppt/ink/ink1942.xml" ContentType="application/inkml+xml"/>
  <Override PartName="/ppt/ink/ink1943.xml" ContentType="application/inkml+xml"/>
  <Override PartName="/ppt/ink/ink1944.xml" ContentType="application/inkml+xml"/>
  <Override PartName="/ppt/ink/ink1945.xml" ContentType="application/inkml+xml"/>
  <Override PartName="/ppt/ink/ink1946.xml" ContentType="application/inkml+xml"/>
  <Override PartName="/ppt/ink/ink1947.xml" ContentType="application/inkml+xml"/>
  <Override PartName="/ppt/ink/ink1948.xml" ContentType="application/inkml+xml"/>
  <Override PartName="/ppt/ink/ink1949.xml" ContentType="application/inkml+xml"/>
  <Override PartName="/ppt/ink/ink1950.xml" ContentType="application/inkml+xml"/>
  <Override PartName="/ppt/ink/ink1951.xml" ContentType="application/inkml+xml"/>
  <Override PartName="/ppt/ink/ink1952.xml" ContentType="application/inkml+xml"/>
  <Override PartName="/ppt/ink/ink1953.xml" ContentType="application/inkml+xml"/>
  <Override PartName="/ppt/ink/ink1954.xml" ContentType="application/inkml+xml"/>
  <Override PartName="/ppt/ink/ink1955.xml" ContentType="application/inkml+xml"/>
  <Override PartName="/ppt/ink/ink1956.xml" ContentType="application/inkml+xml"/>
  <Override PartName="/ppt/ink/ink1957.xml" ContentType="application/inkml+xml"/>
  <Override PartName="/ppt/ink/ink1958.xml" ContentType="application/inkml+xml"/>
  <Override PartName="/ppt/ink/ink1959.xml" ContentType="application/inkml+xml"/>
  <Override PartName="/ppt/ink/ink1960.xml" ContentType="application/inkml+xml"/>
  <Override PartName="/ppt/ink/ink1961.xml" ContentType="application/inkml+xml"/>
  <Override PartName="/ppt/ink/ink1962.xml" ContentType="application/inkml+xml"/>
  <Override PartName="/ppt/ink/ink1963.xml" ContentType="application/inkml+xml"/>
  <Override PartName="/ppt/ink/ink1964.xml" ContentType="application/inkml+xml"/>
  <Override PartName="/ppt/ink/ink1965.xml" ContentType="application/inkml+xml"/>
  <Override PartName="/ppt/ink/ink1966.xml" ContentType="application/inkml+xml"/>
  <Override PartName="/ppt/ink/ink1967.xml" ContentType="application/inkml+xml"/>
  <Override PartName="/ppt/ink/ink1968.xml" ContentType="application/inkml+xml"/>
  <Override PartName="/ppt/ink/ink1969.xml" ContentType="application/inkml+xml"/>
  <Override PartName="/ppt/ink/ink1970.xml" ContentType="application/inkml+xml"/>
  <Override PartName="/ppt/ink/ink1971.xml" ContentType="application/inkml+xml"/>
  <Override PartName="/ppt/ink/ink1972.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32"/>
  </p:notesMasterIdLst>
  <p:sldIdLst>
    <p:sldId id="256" r:id="rId2"/>
    <p:sldId id="257" r:id="rId3"/>
    <p:sldId id="264" r:id="rId4"/>
    <p:sldId id="265" r:id="rId5"/>
    <p:sldId id="266" r:id="rId6"/>
    <p:sldId id="258" r:id="rId7"/>
    <p:sldId id="268" r:id="rId8"/>
    <p:sldId id="259" r:id="rId9"/>
    <p:sldId id="267" r:id="rId10"/>
    <p:sldId id="339" r:id="rId11"/>
    <p:sldId id="300" r:id="rId12"/>
    <p:sldId id="340" r:id="rId13"/>
    <p:sldId id="301" r:id="rId14"/>
    <p:sldId id="341" r:id="rId15"/>
    <p:sldId id="342" r:id="rId16"/>
    <p:sldId id="304" r:id="rId17"/>
    <p:sldId id="271" r:id="rId18"/>
    <p:sldId id="270" r:id="rId19"/>
    <p:sldId id="272" r:id="rId20"/>
    <p:sldId id="269" r:id="rId21"/>
    <p:sldId id="273" r:id="rId22"/>
    <p:sldId id="277" r:id="rId23"/>
    <p:sldId id="305" r:id="rId24"/>
    <p:sldId id="343" r:id="rId25"/>
    <p:sldId id="344" r:id="rId26"/>
    <p:sldId id="345" r:id="rId27"/>
    <p:sldId id="346" r:id="rId28"/>
    <p:sldId id="316" r:id="rId29"/>
    <p:sldId id="281" r:id="rId30"/>
    <p:sldId id="347" r:id="rId3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Office User" initials="MOU" lastIdx="1" clrIdx="0">
    <p:extLst>
      <p:ext uri="{19B8F6BF-5375-455C-9EA6-DF929625EA0E}">
        <p15:presenceInfo xmlns:p15="http://schemas.microsoft.com/office/powerpoint/2012/main" userId="Microsoft Office Us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5884"/>
  </p:normalViewPr>
  <p:slideViewPr>
    <p:cSldViewPr snapToGrid="0" snapToObjects="1">
      <p:cViewPr>
        <p:scale>
          <a:sx n="120" d="100"/>
          <a:sy n="120" d="100"/>
        </p:scale>
        <p:origin x="256" y="1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3:41:47.952"/>
    </inkml:context>
    <inkml:brush xml:id="br0">
      <inkml:brushProperty name="width" value="0.05" units="cm"/>
      <inkml:brushProperty name="height" value="0.05" units="cm"/>
      <inkml:brushProperty name="color" value="#004F8B"/>
    </inkml:brush>
  </inkml:definitions>
  <inkml:trace contextRef="#ctx0" brushRef="#br0">1 827 24575,'9'-7'0,"0"0"0,-2-1 0,18-24 0,-15 20 0,13-17 0,-21 26 0,0 1 0,4 3 0,-3 2 0,4 3 0,0 6 0,-1-2 0,20 52 0,-10-16 0,14 38 0,-18-44 0,17 19 0,-8-36 0,29 10 0,16-46 0,-16-7 0,2-7 0,7-8 0,4-6 0,-1-6 0,4-6 0,1 0-305,-1 2 1,0 0-1,4-3 305,-4 3 0,5-4 0,0 1 0,-3 3 0,9-4 0,-3 2 0,-1 3 0,0 1 0,-1 2 0,-6 4 0,-4 3 0,-8 5 0,19-11 0,-50 26 0,-38 12 0,-5 5 0,-16 4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3:50:29.559"/>
    </inkml:context>
    <inkml:brush xml:id="br0">
      <inkml:brushProperty name="width" value="0.05" units="cm"/>
      <inkml:brushProperty name="height" value="0.05" units="cm"/>
      <inkml:brushProperty name="color" value="#004F8B"/>
    </inkml:brush>
  </inkml:definitions>
  <inkml:trace contextRef="#ctx0" brushRef="#br0">295 291 24575,'-45'-81'0,"0"-1"0,4 5 0,3 27 0,11 54 0,-21 66 0,29-29 0,-13 49 0</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3:58:22.883"/>
    </inkml:context>
    <inkml:brush xml:id="br0">
      <inkml:brushProperty name="width" value="0.05" units="cm"/>
      <inkml:brushProperty name="height" value="0.05" units="cm"/>
      <inkml:brushProperty name="color" value="#004F8B"/>
    </inkml:brush>
  </inkml:definitions>
  <inkml:trace contextRef="#ctx0" brushRef="#br0">145 47 24575,'-25'-21'0,"13"11"0,-10-6 0,16 17 0,-16 34 0,5 10 0,-6 12 0,18-3 0,4-1 0,3-10 0,10 54 0,21-25 0,5-14 0,27 8 0,4-74 0,3-14 0,-7 8-763,-1-16 0,-11-5 763,-41 11 0,-14-30 0,-5-5 0,0 11 0,-2-11 0,-6 4-368,-9 21 368,4 10 0,-16-7 0,-12 5 0,-6 24 0,-2 3 0,-38-27 0,0 50 0,78-4 1496,8 9-1496,2-4 0,8 4 0,2-14 0</inkml:trace>
</inkml:ink>
</file>

<file path=ppt/ink/ink10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33:14.267"/>
    </inkml:context>
    <inkml:brush xml:id="br0">
      <inkml:brushProperty name="width" value="0.025" units="cm"/>
      <inkml:brushProperty name="height" value="0.025" units="cm"/>
      <inkml:brushProperty name="color" value="#E71224"/>
    </inkml:brush>
  </inkml:definitions>
  <inkml:trace contextRef="#ctx0" brushRef="#br0">1 776 24575,'25'-25'0,"4"-2"0,35-23 0,7-4 0,3-1-3551,3-3 0,-1 3 3551,-14 11 0,-11-1 0,7-11 0,-7 7 0,19-21 0,-23 22 0,4-6 0,-13 9 0,-18 4 0</inkml:trace>
</inkml:ink>
</file>

<file path=ppt/ink/ink10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33:14.427"/>
    </inkml:context>
    <inkml:brush xml:id="br0">
      <inkml:brushProperty name="width" value="0.025" units="cm"/>
      <inkml:brushProperty name="height" value="0.025" units="cm"/>
      <inkml:brushProperty name="color" value="#E71224"/>
    </inkml:brush>
  </inkml:definitions>
  <inkml:trace contextRef="#ctx0" brushRef="#br0">1 672 24575,'72'-63'0,"1"0"0,-1 0 0,1 0 0,-1 0 0,-2-1 0,-6 6 0,-1 0 0,3-1 0,0 0 0,-1 0 0</inkml:trace>
</inkml:ink>
</file>

<file path=ppt/ink/ink10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33:14.605"/>
    </inkml:context>
    <inkml:brush xml:id="br0">
      <inkml:brushProperty name="width" value="0.025" units="cm"/>
      <inkml:brushProperty name="height" value="0.025" units="cm"/>
      <inkml:brushProperty name="color" value="#E71224"/>
    </inkml:brush>
  </inkml:definitions>
  <inkml:trace contextRef="#ctx0" brushRef="#br0">1 754 24575,'38'-28'0,"15"-8"0,23-12 0,4-2 0,-13 8-4916,-9 5 1,1-1 4704,8-3 0,13-8 0,0-1 0,-10 3 211,15-15 0,-16 6 0,0-3 0,-8 4 0,0 0 0</inkml:trace>
</inkml:ink>
</file>

<file path=ppt/ink/ink10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33:14.806"/>
    </inkml:context>
    <inkml:brush xml:id="br0">
      <inkml:brushProperty name="width" value="0.025" units="cm"/>
      <inkml:brushProperty name="height" value="0.025" units="cm"/>
      <inkml:brushProperty name="color" value="#E71224"/>
    </inkml:brush>
  </inkml:definitions>
  <inkml:trace contextRef="#ctx0" brushRef="#br0">1 438 24575,'76'-59'0,"0"0"0,1-1 0,-1 1 0,-5 5 0,4-3 0,-13 9 0,-27 17 0,-30 21 0</inkml:trace>
</inkml:ink>
</file>

<file path=ppt/ink/ink10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33:15.035"/>
    </inkml:context>
    <inkml:brush xml:id="br0">
      <inkml:brushProperty name="width" value="0.025" units="cm"/>
      <inkml:brushProperty name="height" value="0.025" units="cm"/>
      <inkml:brushProperty name="color" value="#E71224"/>
    </inkml:brush>
  </inkml:definitions>
  <inkml:trace contextRef="#ctx0" brushRef="#br0">0 271 24575,'6'-19'0,"3"0"0,5-1 0,57-26 0,16 1 0,-3 8-785,5-7 0,-2 8 0,-32 32 0,-21 7 0</inkml:trace>
</inkml:ink>
</file>

<file path=ppt/ink/ink10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33:15.162"/>
    </inkml:context>
    <inkml:brush xml:id="br0">
      <inkml:brushProperty name="width" value="0.025" units="cm"/>
      <inkml:brushProperty name="height" value="0.025" units="cm"/>
      <inkml:brushProperty name="color" value="#E71224"/>
    </inkml:brush>
  </inkml:definitions>
  <inkml:trace contextRef="#ctx0" brushRef="#br0">1 233 24575,'71'-5'0,"1"0"0,0 0 0,21-1 0,2-6 0,-4-12 0,5-9 0,-13 4 0,-27 12 0,-1 0 0,29-9 0,-1-1 0,0 0 0</inkml:trace>
</inkml:ink>
</file>

<file path=ppt/ink/ink10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33:15.359"/>
    </inkml:context>
    <inkml:brush xml:id="br0">
      <inkml:brushProperty name="width" value="0.025" units="cm"/>
      <inkml:brushProperty name="height" value="0.025" units="cm"/>
      <inkml:brushProperty name="color" value="#E71224"/>
    </inkml:brush>
  </inkml:definitions>
  <inkml:trace contextRef="#ctx0" brushRef="#br0">0 270 24575,'96'-24'0,"-1"-1"0,1 1 0,-1 0 0,-12 7 0,1-1 0,-5-3 0,16-5 0,5-2 0,-9 3 0,-22 8 0,22 1 0,-27 11 0</inkml:trace>
</inkml:ink>
</file>

<file path=ppt/ink/ink10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33:15.522"/>
    </inkml:context>
    <inkml:brush xml:id="br0">
      <inkml:brushProperty name="width" value="0.025" units="cm"/>
      <inkml:brushProperty name="height" value="0.025" units="cm"/>
      <inkml:brushProperty name="color" value="#E71224"/>
    </inkml:brush>
  </inkml:definitions>
  <inkml:trace contextRef="#ctx0" brushRef="#br0">0 476 24575,'62'-21'0,"26"-12"0,-41 15 0,0 0 0,5-3 0,9-2 0,8-1 0,18-6 0,6-1 0,-4 1 0,-15 5-4179,5-1 1,-1-1 4178,-5 3 0,16-6 0,2 0 0,-11 3 0,-25 10 0,-12 5 0,-7 3 0</inkml:trace>
</inkml:ink>
</file>

<file path=ppt/ink/ink10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33:15.723"/>
    </inkml:context>
    <inkml:brush xml:id="br0">
      <inkml:brushProperty name="width" value="0.025" units="cm"/>
      <inkml:brushProperty name="height" value="0.025" units="cm"/>
      <inkml:brushProperty name="color" value="#E71224"/>
    </inkml:brush>
  </inkml:definitions>
  <inkml:trace contextRef="#ctx0" brushRef="#br0">0 456 24575,'83'-32'0,"0"1"0,-1-1 0,1 0 0,0 1 0,-1-1 0,1 0 0,-2 1 0,-9 4 0,-2 0 0,2-1 0,5-2 0,1 0 0,-1 0 0,0 0 0</inkml:trace>
</inkml:ink>
</file>

<file path=ppt/ink/ink10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33:15.908"/>
    </inkml:context>
    <inkml:brush xml:id="br0">
      <inkml:brushProperty name="width" value="0.025" units="cm"/>
      <inkml:brushProperty name="height" value="0.025" units="cm"/>
      <inkml:brushProperty name="color" value="#E71224"/>
    </inkml:brush>
  </inkml:definitions>
  <inkml:trace contextRef="#ctx0" brushRef="#br0">0 476 24575,'89'-27'0,"0"-1"0,0 1 0,0-1 0,0 0 0,-1 3 0,0-1-1639,-17 4 1,15-5-1,6-2 1,-1 0 0,-10 3-1,-17 7 894,-4 1 0,-11 4 745,3 0 0,-2 0 2818,42-11-2818,-18 9 0,-6 2 0,-19 5 0,29-2 0</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3:58:23.417"/>
    </inkml:context>
    <inkml:brush xml:id="br0">
      <inkml:brushProperty name="width" value="0.05" units="cm"/>
      <inkml:brushProperty name="height" value="0.05" units="cm"/>
      <inkml:brushProperty name="color" value="#004F8B"/>
    </inkml:brush>
  </inkml:definitions>
  <inkml:trace contextRef="#ctx0" brushRef="#br0">135 99 24575,'-14'-11'0,"3"3"0,-4 16 0,7-1 0,-8 9 0,-2 25 0,6-4 0,-9 53 0,22 8 0,7 0 0,7-41 0,8-5 0,28 0 0,13-50 0,4-13 0,-1-1-784,-7-18 1,-10-5 783,-30 9 0,16-60 0,-27 0 0,-19 2 0,-7 1 0,-8 2 0,-3 31 0,-4 11 0,-3 24 0,-18 15 0,-13 15 0,7 7 1567,6 23-1567,10 5 0,9-8 0,-2 8 0</inkml:trace>
</inkml:ink>
</file>

<file path=ppt/ink/ink10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33:16.079"/>
    </inkml:context>
    <inkml:brush xml:id="br0">
      <inkml:brushProperty name="width" value="0.025" units="cm"/>
      <inkml:brushProperty name="height" value="0.025" units="cm"/>
      <inkml:brushProperty name="color" value="#E71224"/>
    </inkml:brush>
  </inkml:definitions>
  <inkml:trace contextRef="#ctx0" brushRef="#br0">1 465 24575,'96'-22'0,"1"0"0,-1 0 0,1 0 0,-1 0 0,1 1 0,-1-1 0,1 0 0,-1 0 0,1 0 0,-1 0 0,8-2 0,-4-1 0,-2 0 0,-4 2 0,-3 1 0,-3 1 0,-4 3 0,-1 5 0,-1 0 0,0 0 0,0 0 0,0 0 0</inkml:trace>
</inkml:ink>
</file>

<file path=ppt/ink/ink10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33:16.334"/>
    </inkml:context>
    <inkml:brush xml:id="br0">
      <inkml:brushProperty name="width" value="0.025" units="cm"/>
      <inkml:brushProperty name="height" value="0.025" units="cm"/>
      <inkml:brushProperty name="color" value="#E71224"/>
    </inkml:brush>
  </inkml:definitions>
  <inkml:trace contextRef="#ctx0" brushRef="#br0">0 532 24575,'85'-24'0,"0"0"0,-1 0 0,-3 1 0,-1 1 0,-7 2-4302,-6 2 1,-3 1 4301,-2 1 0,16-2 0,-14 5 0,17-2 0,13-1 0,8-2 0,5 0 0,-2 0 0,-4 2 0,-10 0 0,-15 3 0,27-5 0,-18 2 0,17-2 0,-14 4 0,0-1 0,-1 1 0,1-1 0,0 1 0,0-1 0,-1 1 0,1-1 0,0 1 0</inkml:trace>
</inkml:ink>
</file>

<file path=ppt/ink/ink10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33:16.445"/>
    </inkml:context>
    <inkml:brush xml:id="br0">
      <inkml:brushProperty name="width" value="0.025" units="cm"/>
      <inkml:brushProperty name="height" value="0.025" units="cm"/>
      <inkml:brushProperty name="color" value="#E71224"/>
    </inkml:brush>
  </inkml:definitions>
  <inkml:trace contextRef="#ctx0" brushRef="#br0">1 191 24575,'88'-12'0,"1"0"0,-16 2 0,-4 0 0,-19 3 0,7-1-894,27-3 0,20-4 1,3 0-1,-18 2 0,-15 2 1,1-1-1,18-1 0,1-1 1,-1 0-1,1 1 0</inkml:trace>
</inkml:ink>
</file>

<file path=ppt/ink/ink10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33:16.638"/>
    </inkml:context>
    <inkml:brush xml:id="br0">
      <inkml:brushProperty name="width" value="0.025" units="cm"/>
      <inkml:brushProperty name="height" value="0.025" units="cm"/>
      <inkml:brushProperty name="color" value="#E71224"/>
    </inkml:brush>
  </inkml:definitions>
  <inkml:trace contextRef="#ctx0" brushRef="#br0">0 257 24575,'96'-21'0,"-1"1"0,1-1 0,-11 2 0,-1-1 0,2 0 0,-5 1 0,4-1 0,-1-1 0,-6 2 0,-7 0 0,-1 0 0,0 0 0</inkml:trace>
</inkml:ink>
</file>

<file path=ppt/ink/ink10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33:17.567"/>
    </inkml:context>
    <inkml:brush xml:id="br0">
      <inkml:brushProperty name="width" value="0.025" units="cm"/>
      <inkml:brushProperty name="height" value="0.025" units="cm"/>
      <inkml:brushProperty name="color" value="#E71224"/>
    </inkml:brush>
  </inkml:definitions>
  <inkml:trace contextRef="#ctx0" brushRef="#br0">3 8 24575,'-2'-7'0,"21"53"0,-6-17-2242,22 46 2242,-9-29 359,2-2 1,11 7-360,14 2 0,10 3 0,-5-2 0,-3 2 0,0-2 0,3-8 0,0 0 0,0 0 0</inkml:trace>
</inkml:ink>
</file>

<file path=ppt/ink/ink10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33:17.802"/>
    </inkml:context>
    <inkml:brush xml:id="br0">
      <inkml:brushProperty name="width" value="0.025" units="cm"/>
      <inkml:brushProperty name="height" value="0.025" units="cm"/>
      <inkml:brushProperty name="color" value="#E71224"/>
    </inkml:brush>
  </inkml:definitions>
  <inkml:trace contextRef="#ctx0" brushRef="#br0">1 0 24575,'71'50'0,"-1"-1"0,1 0 0,0 1 0,-1-1 0,1 0 0,9 7 0,-3-3 0,-3-3 0,-7-3 0,-6-3 0,-6-4 0,-2-2 0,16 14 0,-7-5 0,7 5 0,-12-8 0,-1 0 0</inkml:trace>
</inkml:ink>
</file>

<file path=ppt/ink/ink10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33:18.011"/>
    </inkml:context>
    <inkml:brush xml:id="br0">
      <inkml:brushProperty name="width" value="0.025" units="cm"/>
      <inkml:brushProperty name="height" value="0.025" units="cm"/>
      <inkml:brushProperty name="color" value="#E71224"/>
    </inkml:brush>
  </inkml:definitions>
  <inkml:trace contextRef="#ctx0" brushRef="#br0">1 1 24575,'74'60'0,"0"-1"0,0 1 0,0 0 0,0 0 0,0 0 0,3 2 0,-5-2 0,-4-4 0,-3-4 0,-7-8 0,0 1 0,0 0 0</inkml:trace>
</inkml:ink>
</file>

<file path=ppt/ink/ink10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33:18.200"/>
    </inkml:context>
    <inkml:brush xml:id="br0">
      <inkml:brushProperty name="width" value="0.025" units="cm"/>
      <inkml:brushProperty name="height" value="0.025" units="cm"/>
      <inkml:brushProperty name="color" value="#E71224"/>
    </inkml:brush>
  </inkml:definitions>
  <inkml:trace contextRef="#ctx0" brushRef="#br0">1 1 24575,'53'34'0,"-1"1"0,-5-2 0,4 2 0,3-2 0,18 8 0,3 2 0,-12-8-1441,-10-4 1,2 0 1440,11 6 0,14 7 0,-2-2 0,-21-11 0,-7-8 0,5 2 0,-26-14 0</inkml:trace>
</inkml:ink>
</file>

<file path=ppt/ink/ink10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33:18.381"/>
    </inkml:context>
    <inkml:brush xml:id="br0">
      <inkml:brushProperty name="width" value="0.025" units="cm"/>
      <inkml:brushProperty name="height" value="0.025" units="cm"/>
      <inkml:brushProperty name="color" value="#E71224"/>
    </inkml:brush>
  </inkml:definitions>
  <inkml:trace contextRef="#ctx0" brushRef="#br0">1 0 24575,'76'51'0,"0"0"0,0-1 0,0 1 0,0 0 0,0 0 0,4 2 0,4 3 0,-4-4 0,-14-8 0,-23-14 0,-20-13 0</inkml:trace>
</inkml:ink>
</file>

<file path=ppt/ink/ink10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33:18.565"/>
    </inkml:context>
    <inkml:brush xml:id="br0">
      <inkml:brushProperty name="width" value="0.025" units="cm"/>
      <inkml:brushProperty name="height" value="0.025" units="cm"/>
      <inkml:brushProperty name="color" value="#E71224"/>
    </inkml:brush>
  </inkml:definitions>
  <inkml:trace contextRef="#ctx0" brushRef="#br0">1 1 24575,'33'25'0,"4"3"0,10 4 0,5 4 0,7 0 0,19 12 0,3 2 0,-13-9-1568,-12-7 0,0 0 1568,14 8 0,14 9 0,-3-2 0,-19-14 0,-3-5 0,-14-8 0,-14-10 0</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3:58:24.105"/>
    </inkml:context>
    <inkml:brush xml:id="br0">
      <inkml:brushProperty name="width" value="0.05" units="cm"/>
      <inkml:brushProperty name="height" value="0.05" units="cm"/>
      <inkml:brushProperty name="color" value="#004F8B"/>
    </inkml:brush>
  </inkml:definitions>
  <inkml:trace contextRef="#ctx0" brushRef="#br0">237 0 24575,'-44'34'0,"5"-1"0,19-8 0,0 4 0,-9 54 0,3 12 0,8-7 0,-8 4 0,11 2 0,34-36 0,7-11 0,-2-8 0,31 33 0,17-65 0,-35-6 0,44-12 0,-31-46 0,-22 4 0,-13-46 0,-40 45 0,-51 14 0,0 52 0,25 9 0,4 9 0,-9 34 0,20-7 0,35-19 0,8-23 0</inkml:trace>
</inkml:ink>
</file>

<file path=ppt/ink/ink10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33:18.750"/>
    </inkml:context>
    <inkml:brush xml:id="br0">
      <inkml:brushProperty name="width" value="0.025" units="cm"/>
      <inkml:brushProperty name="height" value="0.025" units="cm"/>
      <inkml:brushProperty name="color" value="#E71224"/>
    </inkml:brush>
  </inkml:definitions>
  <inkml:trace contextRef="#ctx0" brushRef="#br0">1 1 24575,'65'69'0,"-15"-22"0,12 10 0,1 1 0,-10-11-673,-12-12 1,0 0 672,14 10 0,12 11 0,-2-2 0,-17-17 0,-9-14 0,17 9 0</inkml:trace>
</inkml:ink>
</file>

<file path=ppt/ink/ink10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33:18.980"/>
    </inkml:context>
    <inkml:brush xml:id="br0">
      <inkml:brushProperty name="width" value="0.025" units="cm"/>
      <inkml:brushProperty name="height" value="0.025" units="cm"/>
      <inkml:brushProperty name="color" value="#E71224"/>
    </inkml:brush>
  </inkml:definitions>
  <inkml:trace contextRef="#ctx0" brushRef="#br0">0 1 24575,'35'47'0,"2"1"0,5-5 0,13 7 0,-3-4 0,0-4 0,3-1-1082,2 3 0,5 3 1,-7-10-1,22-3 0,-32-27 1</inkml:trace>
</inkml:ink>
</file>

<file path=ppt/ink/ink10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33:19.100"/>
    </inkml:context>
    <inkml:brush xml:id="br0">
      <inkml:brushProperty name="width" value="0.025" units="cm"/>
      <inkml:brushProperty name="height" value="0.025" units="cm"/>
      <inkml:brushProperty name="color" value="#E71224"/>
    </inkml:brush>
  </inkml:definitions>
  <inkml:trace contextRef="#ctx0" brushRef="#br0">0 0 24575,'60'70'0,"0"0"0,2-14 0,5 0 0,-7-8 0,-14-8 0,-2-5 0,20 1 0,0 0 0</inkml:trace>
</inkml:ink>
</file>

<file path=ppt/ink/ink10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33:19.287"/>
    </inkml:context>
    <inkml:brush xml:id="br0">
      <inkml:brushProperty name="width" value="0.025" units="cm"/>
      <inkml:brushProperty name="height" value="0.025" units="cm"/>
      <inkml:brushProperty name="color" value="#E71224"/>
    </inkml:brush>
  </inkml:definitions>
  <inkml:trace contextRef="#ctx0" brushRef="#br0">0 1 24575,'59'61'0,"-1"0"0,0 0 0,-8-9 0,0 0 0,0 0 0</inkml:trace>
</inkml:ink>
</file>

<file path=ppt/ink/ink10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33:20.374"/>
    </inkml:context>
    <inkml:brush xml:id="br0">
      <inkml:brushProperty name="width" value="0.025" units="cm"/>
      <inkml:brushProperty name="height" value="0.025" units="cm"/>
      <inkml:brushProperty name="color" value="#E71224"/>
    </inkml:brush>
  </inkml:definitions>
  <inkml:trace contextRef="#ctx0" brushRef="#br0">1 1331 24575,'64'-75'0,"0"-1"0,0 1 0,0-1 0,0 1 0,0-1 0,-10 16 0,-6 7 0,0 0 0,7-5-1639,4-5 1,10-8-1,2-4 1,0 3 0,-7 9-1,-10 15 894,10 1 0,-13 14 745,0 0 2818,-5 4-2818,27-15 0,-38 23 1719,18-10-1719,-42 25 0,0-1 0,-4 2 6784,-1 0-6784,-26 4 0,7 2 0,-17 0 0</inkml:trace>
</inkml:ink>
</file>

<file path=ppt/ink/ink10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34:35.959"/>
    </inkml:context>
    <inkml:brush xml:id="br0">
      <inkml:brushProperty name="width" value="0.025" units="cm"/>
      <inkml:brushProperty name="height" value="0.025" units="cm"/>
      <inkml:brushProperty name="color" value="#E71224"/>
    </inkml:brush>
  </inkml:definitions>
  <inkml:trace contextRef="#ctx0" brushRef="#br0">0 327 24575,'3'3'0,"-1"-1"0,1 0 0,-2-2 0,32-5 0,-19 3 0,25-3 0,-26 4 0,82 1 0,-3-6 0,-34 5 0,-1 0 0,22-7 0,-35 3 0,33-1 0,-11 0 0,9 1 0,14 1 0,-3 1 0,-27 0 0,9 0 0,15-2 0,-20 1 0,-27 0 0,39-3 0,-51 3 0,40-6 0,5-1 0,-18 2 0,39-6 0,-4 1 0,-53 8 0,33-6 0,-34 8 0,30-4 0,-4 0 0,2 0 0,0 0 0,-12 1 0,27-3 0,-52 7 0,53-8 0,1 2 0,7-2 0,-29 4 0,-12 2 0,-26 3 0,19-4 0,-34 6 0,2-23 0,-5 12 0,2-17 0</inkml:trace>
</inkml:ink>
</file>

<file path=ppt/ink/ink10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34:37.162"/>
    </inkml:context>
    <inkml:brush xml:id="br0">
      <inkml:brushProperty name="width" value="0.025" units="cm"/>
      <inkml:brushProperty name="height" value="0.025" units="cm"/>
      <inkml:brushProperty name="color" value="#E71224"/>
    </inkml:brush>
  </inkml:definitions>
  <inkml:trace contextRef="#ctx0" brushRef="#br0">0 158 24575,'12'-7'0,"-3"1"0,8 2 0,-9 2 0,28-5 0,-23 5 0,14-1 0,-16 3 0,-1 0 0,1 0 0,0 0 0,7 0 0,60 0 0,-13 0 0,2 0 0,-12 0 0,-1-1-623,10 1 0,-10 0 623,-24 0 0,43 4 0,7 1 0,-17-2-998,18 2 1,-5 0 997,-39-3 0,28-3 0,23-1 0,-12 0 0,14 0 0,-17 0 0,12 0 0,-7-1 0,-4-1 0,-10 1 0,8-1-246,-3 0 0,0 1 246,4-1 0,7 0 0,5-1 0,-28 3 0,6-1 0,13-1 0,15 0 0,-1-1 0,-16 1 0,-20 2 0,-2-1-359,19 0 1,8-1-1,-20 0 359,-25 1 386,63-6-386,-56 6 0,44-6 0,-94 3 0,-2 2 0,-60-10 0,24 7 0,-31-4 0</inkml:trace>
</inkml:ink>
</file>

<file path=ppt/ink/ink10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34:38.106"/>
    </inkml:context>
    <inkml:brush xml:id="br0">
      <inkml:brushProperty name="width" value="0.025" units="cm"/>
      <inkml:brushProperty name="height" value="0.025" units="cm"/>
      <inkml:brushProperty name="color" value="#E71224"/>
    </inkml:brush>
  </inkml:definitions>
  <inkml:trace contextRef="#ctx0" brushRef="#br0">1 300 24575,'88'-8'0,"0"1"0,0-1 0,0 0 0,-7 1 0,0 0 0,-2-1 0,0 2 0,-2 0 0,-2 0 0,2 1 0,3-1 0,-1 0 0,4 0 0,1 0 0,0 0 0,-2 0-2126,13-1 0,-1 0 0,-2 1 1,-1-1 2125,-6 1 0,0 0 0,-3 0 0,-7 0 859,28-2 1,-6 1-860,-27 4 0,1 2 0,0-1 0,2-2 0,1-1 0,-4 2-722,21 2 1,-17 2 721,-37-1 0,44 0 0,5 0 0,-16 1 0,11-1 0,7 0 0,-10-2 0,-8 0 0,-5 1 3034,7-1 1,2 0-3035,20-1 0,-42-1 0,32-1 539,-68-26 1,-18 15-1,-9-20 1</inkml:trace>
</inkml:ink>
</file>

<file path=ppt/ink/ink10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34:39.873"/>
    </inkml:context>
    <inkml:brush xml:id="br0">
      <inkml:brushProperty name="width" value="0.025" units="cm"/>
      <inkml:brushProperty name="height" value="0.025" units="cm"/>
      <inkml:brushProperty name="color" value="#E71224"/>
    </inkml:brush>
  </inkml:definitions>
  <inkml:trace contextRef="#ctx0" brushRef="#br0">108 189 24575,'-3'-11'0,"1"5"0,0 9 0,0 3 0,3 77 0,-1-46-990,1 58 990,-2-65 0,-5 27 0,0 1 0,2-19 243,-4 25-243,10-85 0,3-33 0,-1 0 0,-1-15 0,-3-9 0,-3 3 0,0 0 0,3 2 0,-1 6 747,-10-10-747,9 91 0,0 4 0,3 69 0,3 11 0,-2-38 0,-1 45 0,4-31 0,7-116 0,-9 18 0,-5-59 0,-3-7 0,-1 37 0,-3-24 0,-1 25 0,3 104 0,5-18 0,3 26 0,0 1 0,3-18 0,3 15 0,-7-49 0,1-2 0,-24-101 0,15 66 0,-5-27 0,0 5 0,8 39 0,1 10 0,1 14 0,7 61 0,2-10 0,4 25 0,-3-55 0,-5-51 0,-5-18 0,-3-16 0,1 31 0,-2 20 0,2 19 0</inkml:trace>
</inkml:ink>
</file>

<file path=ppt/ink/ink10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34:41.087"/>
    </inkml:context>
    <inkml:brush xml:id="br0">
      <inkml:brushProperty name="width" value="0.025" units="cm"/>
      <inkml:brushProperty name="height" value="0.025" units="cm"/>
      <inkml:brushProperty name="color" value="#E71224"/>
    </inkml:brush>
  </inkml:definitions>
  <inkml:trace contextRef="#ctx0" brushRef="#br0">0 216 24575,'0'-8'0,"0"-1"0,1-2 0,-1-2 0,2-41 0,-1 34 0,0-28 0,0 45 0,2 15 0,-1 17 0,1-5 0,-1 11 0,1-22 0,1-15 0,3-56 0,-2 27 0,-2-35 0,-2 60 0,0 29 0,1 9 0,0 9 0,6 24 0,-5-51 0,4 16 0,-7-41 0,-5-44 0,3 36 0,-5-28 0,5 51 0,-5 36 0,1-3 0,-5 36 0,7-42 0,5-29 0,1-28 0,1-15 0,-4 12 0</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3:58:24.529"/>
    </inkml:context>
    <inkml:brush xml:id="br0">
      <inkml:brushProperty name="width" value="0.05" units="cm"/>
      <inkml:brushProperty name="height" value="0.05" units="cm"/>
      <inkml:brushProperty name="color" value="#004F8B"/>
    </inkml:brush>
  </inkml:definitions>
  <inkml:trace contextRef="#ctx0" brushRef="#br0">173 0 24575,'-33'53'0,"0"0"0,5-5 0,-5 12 0,4 0 0,19-21 0,6 14 0,2 3 0,2 0 0,0-2 0,4-1 0,11-6 0,26 17 0,32-8 0,-15-49 0,2-7 0,16-1 0,-2-49 0,-65 18 0,-19-31 0,-13 7 0,-32 1 0,-8 50 0,-23 54 0,33-3 0,-5 18 0</inkml:trace>
</inkml:ink>
</file>

<file path=ppt/ink/ink10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34:42.745"/>
    </inkml:context>
    <inkml:brush xml:id="br0">
      <inkml:brushProperty name="width" value="0.025" units="cm"/>
      <inkml:brushProperty name="height" value="0.025" units="cm"/>
      <inkml:brushProperty name="color" value="#E71224"/>
    </inkml:brush>
  </inkml:definitions>
  <inkml:trace contextRef="#ctx0" brushRef="#br0">233 2 24575,'-50'-1'0,"-3"2"0,-15 1 0,6 1 0</inkml:trace>
</inkml:ink>
</file>

<file path=ppt/ink/ink10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32:11.135"/>
    </inkml:context>
    <inkml:brush xml:id="br0">
      <inkml:brushProperty name="width" value="0.025" units="cm"/>
      <inkml:brushProperty name="height" value="0.025" units="cm"/>
      <inkml:brushProperty name="color" value="#E71224"/>
    </inkml:brush>
  </inkml:definitions>
  <inkml:trace contextRef="#ctx0" brushRef="#br0">0 3473 24575,'1'-1'0,"19"4"0,-6 2 0,11 2 0,-11 0 0,-4-1 0,2 1 0,61 25 0,-43-20 0,57 20 0,-36-25 0,-2-3 0,8 0 0,-6 0 0,6-1 0,13-7 0,-5-1 0,1 2-1696,7-5 0,24-4 0,1-1 0,-20 2 1696,20-4 0,-15 1 0,13-1 0,-22 1 0,-28 1 0,21-6 0,12-7 0,-17-1 0,2-3 0,-1 1 0,22-3 0,-2-1-883,3-10 0,-17 5 883,-40 19-289,24-18 0,6-4 289,9-9 0,-13 7 0,14-12 0,1-2 0,-14 11 0,-15 13 0,-2-2-71,11-12 1,11-11 0,0-1-1,-11 8 71,-5 1 0,-5 4 0,11-13 0,-2 2 282,-10 13 0,-5 7-282,-3 3 0,0 2 592,24-27-592,-17 18 0,1-2 0,1-2 0,1-1 3028,-2 3 0,2-6-3028,10-20 0,4-12 0,-7 12 0,-20 28 0,1-1 0,14-23 0,11-17 0,-3 1 0,-12 21 0,-7 7 232,3-6 1,3-2-233,15-17 0,-26 37 0,20-29 0,14-22 0,-11 16 0,-4 9-431,-5 6 0,6-10 0,-11 19 431,-17 27 0,40-33 0,1 12 0,14-13 0,-10 27 0,20-3 0,5 2 0,-11 4 0,13-1 0,1 2-1119,-17 1 0,8-4 1,-1 1-1,-14 7 1119,-2 7 0,-17 7 0,-21 6-263,39 4 0,8 3 263,-6 2 0,-4 2 0,11 4 0,-15-1 0,-8 5 0,30 14 0,-57-20 2159,58 25-2159,-33-12 0,33 20 0,0 3 0,-29-14-461,1 2 1,-6-3 460,-29-16 0,48 44 0,-36-29 0,35 33 0,-40-28 0,-7-7 2360,25 33 1,6 11-2361,-18-24 0,0-1 0,14 20 0,-1-2 777,1 4-777,-16-17 0,11 25 0,-15-27 0,2 5 645,5 15 1,5 7-646,0-9 0,4 3 0,-4-5 0,-5-3 0,-1-2-1213,19 21 0,-8-14 1213,-26-40 0,28 36 0,19 26 0,-9-15 0,3 2 0,-4-3 0,9 14 0,-12-22 0,-13-32 0,32 24 0,5 3 0,-6-4 0,0 0 0,5 2 0,-11-9 0,-7-6 0,-5-4 0,6 3 0,14 7 0,-12-9 0,3-4 0,-3-5 0,13 5 0,-11-6 0,8 1 0,-2-3 0,13 4 0,-15-7 0,-9-5 0,7 1 0,14 5 0,-14-6 0,-8-5 0,2 1 0,0-2 0,-2-3 0,-4-3 0,6-1 0,-5 1 0,0-1 0,6 1 0,-3-1 0,33 4 0,-19-6 0,11 0 0,-7-1 0,-14 0 0,1 0 0,11 0 0,9 1 0,-7-3 0,-2-2 0,-12-2 0,-2 0 0,9-1 0,-4 0 0,-20-2 0,37-10 0,26-7 0,-19 3 0,-8-1-111,3 1 0,14-3 1,-38 1 110,-54 6 0,-6-14 0,-3 5 0,-4-9 0</inkml:trace>
</inkml:ink>
</file>

<file path=ppt/ink/ink10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32:12.991"/>
    </inkml:context>
    <inkml:brush xml:id="br0">
      <inkml:brushProperty name="width" value="0.025" units="cm"/>
      <inkml:brushProperty name="height" value="0.025" units="cm"/>
      <inkml:brushProperty name="color" value="#E71224"/>
    </inkml:brush>
  </inkml:definitions>
  <inkml:trace contextRef="#ctx0" brushRef="#br0">1 912 24575,'2'0'0,"2"-1"0,1 1 0,41-1 0,14-2 0,9-1 0,-6 2 0,9-2 0,30-5 0,-5 0 0,-8 1-1834,9-1 1,-4 1 1833,-25 1-12,9-1 0,21-3 0,10 0 12,-19 3 0,8 1 0,4 0 0,-1 0 0,-5-1-1390,1-1 1,-3 0 0,-1 0-1,3 1 1390,-11 1 0,1 1 0,1 1 0,2-1 0,2 1-620,-1 0 1,7 0 0,2 0-1,-4 0 1,-7 1 0,-12 1 619,23-2 0,0 0-232,-18 1 0,17 0 0,9-2 0,-4 1 1,-13 1-1,-24 1 232,15 0-404,-17 1 1,20 0 0,8-1 0,-2 0 0,-16 1 403,8-1 0,-1-1 405,-11 2 1,10 0 0,5 0 0,2-1 0,-3-1-406,2-1 0,2-2 0,0 1 0,-7-1 0,-11 2 32,11 0 0,0-1-32,-6 1 0,16-1 0,2-1 0,-8 1 0,-21 2 0,12 0 117,-13 2 1,21 1 0,9-1 0,-2 1 0,-13 0-118,-8 1 0,-9 0 0,14-1 0,4 1 0,17-1 0,11 0 0,2 0 0,-4 0 0,-10 0 0,-17 1 0,21 0 0,-7 0 0,-17 0 0,6-1 0,5 1 0,4-2-375,-5 0 1,8-2 0,3 1 0,-2-1 0,-6 0 0,-13 1 374,25-1 0,-1 1 228,-22 0 0,15-1 1,7 0-1,-1 0 1,-8 1-1,-17 0-228,10 0 0,-3 0-103,-8 1 0,12 0 1,6 1-1,-3-1 1,-8 0 102,3 0 0,-7 0 0,8 0 0,-2 0 0,7 1 0,5-1 0,-2 0 0,-6 1 0,-1-1 0,-2 0 0,-5 0 0,-5 0 0,23 0 0,-1 0 118,-19 0 0,9 0 0,-3 0 0,-15-1-118,27-1-469,-4-1 0,18-1 0,-12 0 469,-28 2 0,5-1 0,5-1 0,22-2 0,11 0 0,0-2 0,-11 2 0,-21 1 0,-2 0 0,-5-1 361,13 0 1,17-2-1,-3 0 1,-22 1-362,10-6 573,-25-2 1,8-5-1,-4-2-573,5-9 0,-1-3 0,24-5 0,-9-4 0,-22-24 0</inkml:trace>
</inkml:ink>
</file>

<file path=ppt/ink/ink10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32:14.985"/>
    </inkml:context>
    <inkml:brush xml:id="br0">
      <inkml:brushProperty name="width" value="0.025" units="cm"/>
      <inkml:brushProperty name="height" value="0.025" units="cm"/>
      <inkml:brushProperty name="color" value="#E71224"/>
    </inkml:brush>
  </inkml:definitions>
  <inkml:trace contextRef="#ctx0" brushRef="#br0">25 1 24575,'-4'6'0,"0"-1"0,0 8 0,2-6 0,-2 7 0,2-7 0,0 23 0,2-13 0,-2 39 0,2-36 0,0 15 0,-1-22 0,5 76 0,-2-53 0,3 53 0,1 3 0,-2-45 0,2 18 0,1 18 0,-1-13 0,-2 1-981,2 0 1,-1-3 980,-4-23 0,3 47 0,-1-48 0,2 47 0,8-3 0,-4-32 0,3 9 0,3 16 0,-3-12 0,2 4-947,2 6 1,-4-7 946,-8-40-135,9 65 135,-5-36 0,-1 3 0,3 14 0,-3-11 0,1 3 0,0 2 0,-1-4 0,-3-23 0,1 8 0,2 3 0,1 24 0,0-10 0,2 13 0,-2-13 0,1 5 0,0-1 0,-1-4 0,-1-25 1747,7 48-1747,0-5 0,-2-18 0,2 10 0,-3-11 0,5 24-1128,-2-11 0,-1-9 1128,-9-37 0,1-1 1819,-2 0-1819,0 36 0,-1 25 0,-1-1-1934,-1-21 1,-1-1 0,0 3 1933,2 22 0,0 5 0,0-9 0,-4-2 0,1-16 0,1-20 0,-1 11 0,1 2 0,0 12 0,-1-14 0,-1 19 0,0-1 0,1-17 0,-2 14 565,1-17 0,0 11 0,0-7-565,2-7 0,0-8 0,0 17 0,1-15 0,0 8 0,-1 6 0,0 6 0,0-11 0,0 12 3392,-1 15 0,-1 12-3392,0 0 0,0-12 0,0-14-1384,-1 24 1,1-9 1383,2-57 0,0 19 0,0 9 0,4 7 0,-6-6 0,-29 9 0,13-12 0,-25-136 0</inkml:trace>
</inkml:ink>
</file>

<file path=ppt/ink/ink10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32:17.902"/>
    </inkml:context>
    <inkml:brush xml:id="br0">
      <inkml:brushProperty name="width" value="0.025" units="cm"/>
      <inkml:brushProperty name="height" value="0.025" units="cm"/>
      <inkml:brushProperty name="color" value="#E71224"/>
    </inkml:brush>
  </inkml:definitions>
  <inkml:trace contextRef="#ctx0" brushRef="#br0">488 1 24575,'-22'93'0,"-1"0"0,4-12 0,-3 2 0,-2-4 0,-5 4 0,1-3-4916,-5 8 1,0 1 4487,2-3 1,-1 5 0,2-10 427,1-12 0,3-8 2791,-9 26-2791,16-17 0,1-1 0,-2 6 0,5 24 0</inkml:trace>
</inkml:ink>
</file>

<file path=ppt/ink/ink10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32:18.173"/>
    </inkml:context>
    <inkml:brush xml:id="br0">
      <inkml:brushProperty name="width" value="0.025" units="cm"/>
      <inkml:brushProperty name="height" value="0.025" units="cm"/>
      <inkml:brushProperty name="color" value="#E71224"/>
    </inkml:brush>
  </inkml:definitions>
  <inkml:trace contextRef="#ctx0" brushRef="#br0">559 0 24575,'-28'91'0,"-1"-1"0,0 0 0,0 0 0,0 1 0,5-14 0,2-8 0,-2 6-2458,-7 17 0,-4 13 1,2-6-1,6-23 1716,-7 9 742,2-3-575,7-16 1,-4 11-1,5-10 575,-9 27 127,14-24 0,1 9 1,14-25-1,16-36 1,22 6-1</inkml:trace>
</inkml:ink>
</file>

<file path=ppt/ink/ink10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32:18.457"/>
    </inkml:context>
    <inkml:brush xml:id="br0">
      <inkml:brushProperty name="width" value="0.025" units="cm"/>
      <inkml:brushProperty name="height" value="0.025" units="cm"/>
      <inkml:brushProperty name="color" value="#E71224"/>
    </inkml:brush>
  </inkml:definitions>
  <inkml:trace contextRef="#ctx0" brushRef="#br0">461 0 24575,'-15'88'0,"-1"-1"0,1 1 0,-1 0 0,1-1 0,0 1 0,-1-1 0,0 9 0,3-8 0,-1-3 0,-2 3-1967,0-6 1,-3 5 0,0-1 0,2-7 0,2-15 1221,1-8 0,1-2 26,-10 36 1,-3 16 0,3-12 718,7-27 0,1-2 718,-7 20 1,-1 10-1,4-13-718,10-26 0,4-11 0,7-3 0,0 19 0,16-70 0</inkml:trace>
</inkml:ink>
</file>

<file path=ppt/ink/ink10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32:18.721"/>
    </inkml:context>
    <inkml:brush xml:id="br0">
      <inkml:brushProperty name="width" value="0.025" units="cm"/>
      <inkml:brushProperty name="height" value="0.025" units="cm"/>
      <inkml:brushProperty name="color" value="#E71224"/>
    </inkml:brush>
  </inkml:definitions>
  <inkml:trace contextRef="#ctx0" brushRef="#br0">376 1 24575,'-11'93'0,"-1"0"0,1 0 0,0 1 0,0-1 0,-1 0 0,1 0 0,0 1 0,-1-1 0,1 0 0,0 0 0,-1 1 0,1-1 0,-1 13 0,0-2 0,0-3 0,2-2 0,-1-4 0,0-2 0,0-3 0,0-4-1967,-5 23 1,0-1 0,1-6 0,0-14 0,4-20 476,-5 14 1611,3-10 1,0-2-122,4-8 375,-2-4 0,8-16 1,9-41-1,2-6 1</inkml:trace>
</inkml:ink>
</file>

<file path=ppt/ink/ink10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32:18.991"/>
    </inkml:context>
    <inkml:brush xml:id="br0">
      <inkml:brushProperty name="width" value="0.025" units="cm"/>
      <inkml:brushProperty name="height" value="0.025" units="cm"/>
      <inkml:brushProperty name="color" value="#E71224"/>
    </inkml:brush>
  </inkml:definitions>
  <inkml:trace contextRef="#ctx0" brushRef="#br0">441 0 24575,'-12'95'0,"-1"0"0,1 0 0,-1 0 0,1 0 0,-1 0 0,1 0 0,-1 0 0,1-1 0,-1 1 0,1 0 0,-1 0 0,1 0 0,-1 0 0,1 0 0,-1 0 0,1 0 0,-1 10 0,1 1 0,0 1 0,0-1 0,1-1 0,0-2 0,0-4 0,0-3 0,0-6 0,0-5 0,0-7 0,-1-7-2014,-8 31 0,-2-10 0,2-17 0,6-19 2014,5-11 563,4-9 0,5-19 0,4-7 0</inkml:trace>
</inkml:ink>
</file>

<file path=ppt/ink/ink10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32:19.276"/>
    </inkml:context>
    <inkml:brush xml:id="br0">
      <inkml:brushProperty name="width" value="0.025" units="cm"/>
      <inkml:brushProperty name="height" value="0.025" units="cm"/>
      <inkml:brushProperty name="color" value="#E71224"/>
    </inkml:brush>
  </inkml:definitions>
  <inkml:trace contextRef="#ctx0" brushRef="#br0">330 1 24575,'-2'80'0,"-1"0"0,0-20 0,-1 13 0,-1 10 0,-1 9 0,-1 5 0,1 4 0,-2 2 0,0-2 0,0-2 0,0-5 0,-1-4 0,0 1 0,-1-1 0,-1 0 0,0 0 0,0 1 0,0 0 0,0 0 0,1 1 0,0 2-528,1-2 1,0 2-1,0 2 1,1 1-1,-1 0 1,1 0-1,0-2 1,0 0-1,0-3 1,0-3-1,0-3 528,-3 26 0,-1 4 0,0 0 0,0-7 0,3-13 0,2-18 0,3-23 0,6-8 0,26-69 0</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3:58:25.577"/>
    </inkml:context>
    <inkml:brush xml:id="br0">
      <inkml:brushProperty name="width" value="0.05" units="cm"/>
      <inkml:brushProperty name="height" value="0.05" units="cm"/>
      <inkml:brushProperty name="color" value="#004F8B"/>
    </inkml:brush>
  </inkml:definitions>
  <inkml:trace contextRef="#ctx0" brushRef="#br0">9 578 24575,'-6'1'0,"4"1"0,2-1 0,3 1 0,39 5 0,19 0 0,-7-4 0,14-4-1215,-1 0 0,19-1 0,12-1 1,6-1-1,0 0 0,-8 0 1,-13 0 1214,20-1 0,-14 0 0,13-1-290,-25 1 1,10-1 0,7-1 0,0 1 0,-2-1 0,-7 1 0,-13 0 289,11-1 0,-13 0 0,8-1-474,4-1 0,8-2 1,6 0-1,0-1 1,-3 1 473,-9 1 0,-1 0 0,-1 0 0,4-1 0,5 0 0,-2-1 0,7-1 0,5 0 0,1-1 0,-3 1 0,-3-1 0,-9 2 0,18-3 0,-10 1 0,-1-1 0,3 0 0,-5 0 0,5-1 0,0 0 0,-5 0 0,-9 2 0,1-2 0,-9 2 0,1-1 0,14-4 0,2-1 0,-13 1 0,-21 6 0,-8-1 3757,30-15-3757,-101 24 0,-60 9 0,3 5 0,-17 4 0</inkml:trace>
</inkml:ink>
</file>

<file path=ppt/ink/ink10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32:19.580"/>
    </inkml:context>
    <inkml:brush xml:id="br0">
      <inkml:brushProperty name="width" value="0.025" units="cm"/>
      <inkml:brushProperty name="height" value="0.025" units="cm"/>
      <inkml:brushProperty name="color" value="#E71224"/>
    </inkml:brush>
  </inkml:definitions>
  <inkml:trace contextRef="#ctx0" brushRef="#br0">411 1 24575,'-8'82'0,"-1"0"0,1 0 0,0 0 0,-1 0 0,3 2 0,-2 11 0,2-36 0,-1 13 0,-1 13 0,-2 9 0,0 8 0,-1 5 0,-1 5 0,1 1 0,-1 1 0,0-3 0,1-3 0,0-6 0,0-8 0,2-10-1405,-3 18 1,0-9 0,1-6-1,-1-3 1,1 1 0,0 5-1,0 7 1269,1-11 1,-1 8-1,1 4 1,-1 5-1,0 0 1,0 0 0,1-2-1,0-6 1,1-5-1,1-9 1,1-11 135,-7 60 0,2-19 0,14-62 0,15-69 0,20-56 0</inkml:trace>
</inkml:ink>
</file>

<file path=ppt/ink/ink10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32:19.872"/>
    </inkml:context>
    <inkml:brush xml:id="br0">
      <inkml:brushProperty name="width" value="0.025" units="cm"/>
      <inkml:brushProperty name="height" value="0.025" units="cm"/>
      <inkml:brushProperty name="color" value="#E71224"/>
    </inkml:brush>
  </inkml:definitions>
  <inkml:trace contextRef="#ctx0" brushRef="#br0">172 8 24575,'10'-8'0,"2"8"0,0 49 0,-4 39 0,-2-6 0,0-21 0,-1 3-2458,0 5 0,1 12 1,-1 1-1,-2-10 1831,-2-1 0,-3 13 627,-1-26 0,-2 16 0,-2 12 0,-1 11 0,0 7 0,-2 6 0,1 3 0,-1 0 0,0-2 0,1-4 0,0-6 0,1-10 0,1-11-455,-1 26 1,1-16 0,1-6 0,-2 5 0,0 17 454,1-29 0,0 12 0,-2 9 0,0 6 0,-1 4 0,1 2 0,-1-1 0,1-3 0,0-5 0,1-9 0,1-10 0,2-13 0,1-15 347,-1 26 0,6-33 0,8-32 0,4-5 0</inkml:trace>
</inkml:ink>
</file>

<file path=ppt/ink/ink10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32:20.168"/>
    </inkml:context>
    <inkml:brush xml:id="br0">
      <inkml:brushProperty name="width" value="0.025" units="cm"/>
      <inkml:brushProperty name="height" value="0.025" units="cm"/>
      <inkml:brushProperty name="color" value="#E71224"/>
    </inkml:brush>
  </inkml:definitions>
  <inkml:trace contextRef="#ctx0" brushRef="#br0">412 1 24575,'-4'2'0,"0"14"0,-2 27 0,2 18 0,-2 26 0,0 6 0,1-13-4252,0 3 1,0 2 4251,0 4 0,-1 14 0,0 1 0,1-16 383,2-10 0,-2 4-383,1-10 0,-1 11 0,-1 10 0,-1 6 0,-2 3 0,0 1 0,-1-16 0,-1 6 0,-2 3 0,0 3 0,-1 0 0,0 1 0,1-2 0,0-3 0,2-3 0,0 7 0,1-4 0,0-1 0,1-2 0,-1 0 0,0 1 0,-2 2 0,-2-6 0,0 0 0,0-1 0,0 1 0,0 0 0,0 0 0,0 0 0,0-1 0</inkml:trace>
</inkml:ink>
</file>

<file path=ppt/ink/ink10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32:26.438"/>
    </inkml:context>
    <inkml:brush xml:id="br0">
      <inkml:brushProperty name="width" value="0.025" units="cm"/>
      <inkml:brushProperty name="height" value="0.025" units="cm"/>
      <inkml:brushProperty name="color" value="#E71224"/>
    </inkml:brush>
  </inkml:definitions>
  <inkml:trace contextRef="#ctx0" brushRef="#br0">1 930 24575,'72'-42'0,"-34"19"0,7-5 0,1 0 0,-2-3 0,32-22-2835,-9 5 1,13-8 0,-7 4 2834,-9 6 0,0 0 0,10-8 0,7-4 0,-15 9 46,-1-1-46,-2 2 0,-5 3-312,16-12 312,-9 7 0,9 0 0,-47 34 0,-13 19 0</inkml:trace>
</inkml:ink>
</file>

<file path=ppt/ink/ink10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32:26.739"/>
    </inkml:context>
    <inkml:brush xml:id="br0">
      <inkml:brushProperty name="width" value="0.025" units="cm"/>
      <inkml:brushProperty name="height" value="0.025" units="cm"/>
      <inkml:brushProperty name="color" value="#E71224"/>
    </inkml:brush>
  </inkml:definitions>
  <inkml:trace contextRef="#ctx0" brushRef="#br0">0 767 24575,'86'-48'0,"0"0"0,0 0 0,-1-1 0,1 1 0,-9 5 0,-4 2 0,-3 2 0,-4 2-2408,6-4 0,-5 2 0,-12 7 2408,9-5 0,-3 1 0,5 0 0,0 0 0,-4 1 1034,0 2 0,-5 4-1034,-33 18 1152,-17 13-1152,-15 7 0,-24 17 0,-2-1 0</inkml:trace>
</inkml:ink>
</file>

<file path=ppt/ink/ink10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32:26.980"/>
    </inkml:context>
    <inkml:brush xml:id="br0">
      <inkml:brushProperty name="width" value="0.025" units="cm"/>
      <inkml:brushProperty name="height" value="0.025" units="cm"/>
      <inkml:brushProperty name="color" value="#E71224"/>
    </inkml:brush>
  </inkml:definitions>
  <inkml:trace contextRef="#ctx0" brushRef="#br0">0 930 24575,'88'-32'0,"0"0"0,0 0 0,0 0 0,0 0 0,0 1 0,1-1 0,-1 0 0,0 0 0,0 0 0,1 0 0,6-2 0,4-1 0,3-1 0,0-1 0,0 1 0,-3 1 0,-4 1 0,-6 3 0,-8 2 0,-9 3 0,-11 4-3277,18-7 0,-19 6 0,9-2 3001,19-6 1,22-8-1,-1 1 1,-26 10 0,-50 18 275,-69 28 412,-14 7 0,-14 4 1,-9 5-1</inkml:trace>
</inkml:ink>
</file>

<file path=ppt/ink/ink10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32:27.236"/>
    </inkml:context>
    <inkml:brush xml:id="br0">
      <inkml:brushProperty name="width" value="0.025" units="cm"/>
      <inkml:brushProperty name="height" value="0.025" units="cm"/>
      <inkml:brushProperty name="color" value="#E71224"/>
    </inkml:brush>
  </inkml:definitions>
  <inkml:trace contextRef="#ctx0" brushRef="#br0">1 735 24575,'13'16'0,"9"-6"0,20-20 0,12-6 0,26-10 0,16-5 0,4-2 0,-6 2 0,-17 5-2835,-6 4 1,-11 2 0,11-3 2834,10-4 0,16-4 0,7-4 0,-1 1 0,-10 4 0,-21 6 859,-6 2 1,0 1-860,10-1 0,23-6 0,11-2 0,1 0 0,-10 4 0,-20 5 0,2 2 0,-2 1-276,9-4 0,27-7 0,1 0 1,-27 8-1,-53 17 0,-102 41 0,-22 6 1</inkml:trace>
</inkml:ink>
</file>

<file path=ppt/ink/ink10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32:27.450"/>
    </inkml:context>
    <inkml:brush xml:id="br0">
      <inkml:brushProperty name="width" value="0.025" units="cm"/>
      <inkml:brushProperty name="height" value="0.025" units="cm"/>
      <inkml:brushProperty name="color" value="#E71224"/>
    </inkml:brush>
  </inkml:definitions>
  <inkml:trace contextRef="#ctx0" brushRef="#br0">0 825 24575,'55'4'0,"-1"-1"0,0 0 0,-1-5 0,28-16-1219,13-5 1219,-30 3 0,19-6 0,7-3 0,-2 0 0,-12 5-2588,-8 2 0,-8 3 0,9-3 2588,6-2 0,9-4 0,5-1 0,2-1 0,-2 0 0,0 1 0,4-2 0,-2 0 0,-5 3 0,-9 2-872,-5 2 1,-9 3-1,8-2 872,4-3 0,10-3 0,4-1 0,-1 1 0,-8 5-377,21-1 1,-7 4-1,-16 5 1,6 0 0,10 1-1,0 0 1</inkml:trace>
</inkml:ink>
</file>

<file path=ppt/ink/ink10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32:27.701"/>
    </inkml:context>
    <inkml:brush xml:id="br0">
      <inkml:brushProperty name="width" value="0.025" units="cm"/>
      <inkml:brushProperty name="height" value="0.025" units="cm"/>
      <inkml:brushProperty name="color" value="#E71224"/>
    </inkml:brush>
  </inkml:definitions>
  <inkml:trace contextRef="#ctx0" brushRef="#br0">1 819 24575,'96'-28'0,"-1"1"0,1-1 0,0 0 0,-1 0 0,1 0 0,0 1 0,-1-1 0,1 0 0,0 0 0,-4 2 0,5-1 0,3 0 0,2-2 0,0 1 0,0 0 0,-2 1 0,-3 1 0,-4 1 0,-5 1 0,-8 2 0,-7 3-2458,33-9 0,-16 5 1,-5 1-1,7-1 2209,-8 2 1,8-3 0,3 1 0,-6 1-1,-12 3 1,-19 6 248,15-1 704,-57 13 1,-12 3-1,-6 3 1</inkml:trace>
</inkml:ink>
</file>

<file path=ppt/ink/ink10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32:27.910"/>
    </inkml:context>
    <inkml:brush xml:id="br0">
      <inkml:brushProperty name="width" value="0.025" units="cm"/>
      <inkml:brushProperty name="height" value="0.025" units="cm"/>
      <inkml:brushProperty name="color" value="#E71224"/>
    </inkml:brush>
  </inkml:definitions>
  <inkml:trace contextRef="#ctx0" brushRef="#br0">1 360 24575,'38'-10'0,"5"-2"0,7-2 0,10-3 0,29-7 0,16-5 0,3 0 0,-8 2 0,-20 5 0,5 0 0,-1 0-1074,-4 0 1,23-7 0,8-2 0,-9 3 0,-25 10 0,-40 14 0,-36 10 0,-24 9 0</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3:58:26.130"/>
    </inkml:context>
    <inkml:brush xml:id="br0">
      <inkml:brushProperty name="width" value="0.05" units="cm"/>
      <inkml:brushProperty name="height" value="0.05" units="cm"/>
      <inkml:brushProperty name="color" value="#004F8B"/>
    </inkml:brush>
  </inkml:definitions>
  <inkml:trace contextRef="#ctx0" brushRef="#br0">0 550 24575,'55'-5'0,"0"-1"0,1 1 0,15-2 0,2 1 0,-4 0 0,14-1 0,23-2 0,-10 2-3575,-18 1 0,3 0 3575,10-1 0,16-1 0,1 0 0,-17 1 0,-11 1 0,8 0 0,-22 1 0,17-2 0,11 0 0,9-1 0,2 0 0,1-1 0,-6 1 0,-9 1 0,-14 1-1084,7-1 0,-14 1 1,-1 0-1,14 0 1084,-1-1 0,14-1 0,9-1 0,4 1 0,-3-1 0,-7 1 0,-12 0 0,-20 2 881,8-1 0,-7 0-881,3-1 0,11-2 0,2-1 0,-4 0 0,3-1 0,-3-1 0,4 0 0,3-1 0,7-1 0,-2 0 0,-8 0 0,-8 0 0,-7 0 0,-7 0 0,-4 1 0,-5 1 0,8-1 0,-11 1 644,-22 1 0,16-2 1,-51 6-1</inkml:trace>
</inkml:ink>
</file>

<file path=ppt/ink/ink10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32:28.078"/>
    </inkml:context>
    <inkml:brush xml:id="br0">
      <inkml:brushProperty name="width" value="0.025" units="cm"/>
      <inkml:brushProperty name="height" value="0.025" units="cm"/>
      <inkml:brushProperty name="color" value="#E71224"/>
    </inkml:brush>
  </inkml:definitions>
  <inkml:trace contextRef="#ctx0" brushRef="#br0">1 453 24575,'28'-1'0,"30"-12"0,6-5 0,4 0 0,-2-1 0,9-4 0,-11 0 0,4-1 0,-8 2 0,28-11-664,7-1 0,-5 0 664,-30 6 0,9-30 0,-23 15 0,-2-19 0</inkml:trace>
</inkml:ink>
</file>

<file path=ppt/ink/ink10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32:28.656"/>
    </inkml:context>
    <inkml:brush xml:id="br0">
      <inkml:brushProperty name="width" value="0.025" units="cm"/>
      <inkml:brushProperty name="height" value="0.025" units="cm"/>
      <inkml:brushProperty name="color" value="#E71224"/>
    </inkml:brush>
  </inkml:definitions>
  <inkml:trace contextRef="#ctx0" brushRef="#br0">1 578 24575,'-1'-4'0,"56"-34"0,-3 5 0,7-4 0,14-9 0,-7 5 0,-20 12 0,-1 1-1798,38-23 0,-8 2 1798,-31 17 0,-5 0-120,16-29 1,-27 23-1,11-20 1</inkml:trace>
</inkml:ink>
</file>

<file path=ppt/ink/ink10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32:28.825"/>
    </inkml:context>
    <inkml:brush xml:id="br0">
      <inkml:brushProperty name="width" value="0.025" units="cm"/>
      <inkml:brushProperty name="height" value="0.025" units="cm"/>
      <inkml:brushProperty name="color" value="#E71224"/>
    </inkml:brush>
  </inkml:definitions>
  <inkml:trace contextRef="#ctx0" brushRef="#br0">1 547 24575,'77'-61'0,"-1"0"0,1-1 0,0 1 0,-5 3 0,2-3 0,-11 6 0,-25 12 0,-28 6 0,-6-11 0</inkml:trace>
</inkml:ink>
</file>

<file path=ppt/ink/ink10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32:28.984"/>
    </inkml:context>
    <inkml:brush xml:id="br0">
      <inkml:brushProperty name="width" value="0.025" units="cm"/>
      <inkml:brushProperty name="height" value="0.025" units="cm"/>
      <inkml:brushProperty name="color" value="#E71224"/>
    </inkml:brush>
  </inkml:definitions>
  <inkml:trace contextRef="#ctx0" brushRef="#br0">1 306 24575,'25'-21'0,"2"-2"0,2-3 0,25-19 0,5-4 0,-4 4 0,4-3 0,0 0 0</inkml:trace>
</inkml:ink>
</file>

<file path=ppt/ink/ink10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32:49.106"/>
    </inkml:context>
    <inkml:brush xml:id="br0">
      <inkml:brushProperty name="width" value="0.025" units="cm"/>
      <inkml:brushProperty name="height" value="0.025" units="cm"/>
      <inkml:brushProperty name="color" value="#E71224"/>
    </inkml:brush>
  </inkml:definitions>
  <inkml:trace contextRef="#ctx0" brushRef="#br0">1 1458 24575,'2'-2'0,"0"0"0,2-2 0,-1 1 0,4-4 0,24-34 0,-15 19 0,21-28 0,-23 28 0,20-26 0,15-17 0,-4 5 0,-6 14 0,0 0 0,5-13 0,5-8 0,13 1 0,5 15 0,14-1 0,6 1 0,-5 5 0,-14 7-3392,4-2 0,0 0 3392,-8 3 0,11-9 0,6-1 0,1 6 0,-5 13-1135,3 15 1,1 12 0,-6 4 0,-10-1 1134,-7-3 0,-1 1 0,32 0 0,13 2 0,-15 10 0,-29 15 0,-14 2 0,-6-8 0,45 26 0,-80-43 0,-12-15 0,-7-6 0,-29-32 0,-9-6 0,-14-7 0,16 17 0,-9-5 0,5 8 0,-30-6 0,31 23 0,6 7 0,14 12 4537,24 17-4537,27 3 6784,75 27-6784,-28-24 0,9-2 0,-5 1 0,0 6 0,-1 0-1029,35-1 1,-19-7 1028,-65-8 0,11 34 0,-43 15 0,-20 16 0,7-6 0,20-14 0,-2 0 0,-19 15 0,-10 7 0,0-9 0,1-12 0,2-9 0,-6 8 0,6-7 0,-1 1 0</inkml:trace>
</inkml:ink>
</file>

<file path=ppt/ink/ink10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32:50.700"/>
    </inkml:context>
    <inkml:brush xml:id="br0">
      <inkml:brushProperty name="width" value="0.025" units="cm"/>
      <inkml:brushProperty name="height" value="0.025" units="cm"/>
      <inkml:brushProperty name="color" value="#E71224"/>
    </inkml:brush>
  </inkml:definitions>
  <inkml:trace contextRef="#ctx0" brushRef="#br0">12 4 24575,'-6'-1'0,"0"0"0,10-1 0,-2 3 0,0 1 0,4 8 0,0 3 0,17 41 0,13 28 0,-5-12 0,4 5 0,-6-9 0,6 13 0,-1-8 0,0-8 0,-3-11 0,-3-1-596,4 5 1,-4-6 595,-17-30-36,10 31 0,-10-31 0,8 22 0</inkml:trace>
</inkml:ink>
</file>

<file path=ppt/ink/ink10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34:44.200"/>
    </inkml:context>
    <inkml:brush xml:id="br0">
      <inkml:brushProperty name="width" value="0.025" units="cm"/>
      <inkml:brushProperty name="height" value="0.025" units="cm"/>
      <inkml:brushProperty name="color" value="#E71224"/>
    </inkml:brush>
  </inkml:definitions>
  <inkml:trace contextRef="#ctx0" brushRef="#br0">0 477 24575,'31'27'0,"-3"-1"0,7 16 0,0 4 0,1-4-1627,4 6 0,-1-2 1627,-8-18 341,38-15 0,29-12 0,-1-19-341,-24-22 0,-3-20 0,1-4 0,3 13-1422,4 23 0,4 9 0,-1 0 0,-8-14 1422,-4-23 0,-4-14 0,-10 0 0,-17 17 0,-12 2-179,-1-20 0,-17 32 0,-1-15 0</inkml:trace>
</inkml:ink>
</file>

<file path=ppt/ink/ink10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34:44.600"/>
    </inkml:context>
    <inkml:brush xml:id="br0">
      <inkml:brushProperty name="width" value="0.025" units="cm"/>
      <inkml:brushProperty name="height" value="0.025" units="cm"/>
      <inkml:brushProperty name="color" value="#E71224"/>
    </inkml:brush>
  </inkml:definitions>
  <inkml:trace contextRef="#ctx0" brushRef="#br0">1 344 24575,'33'84'0,"-5"-11"0,15 2 0,-19-44 0,30 34 0,-25-58-2458,25-23 0,24-17 1,6-7-1,-15 8 1713,-12 6 0,1-2 745,12-5 0,14-7 0,1-2 0,-15-1-152,1-20 1,-13 1 0,-18 21 0,-1-2 0,20-25 0,1-1-1</inkml:trace>
</inkml:ink>
</file>

<file path=ppt/ink/ink10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34:45.133"/>
    </inkml:context>
    <inkml:brush xml:id="br0">
      <inkml:brushProperty name="width" value="0.025" units="cm"/>
      <inkml:brushProperty name="height" value="0.025" units="cm"/>
      <inkml:brushProperty name="color" value="#E71224"/>
    </inkml:brush>
  </inkml:definitions>
  <inkml:trace contextRef="#ctx0" brushRef="#br0">10 327 24575,'-1'-45'0,"-1"30"0,-1-4 0,0 39 0,4 33 0,10 13 0,32 7 0,6 0 0,-25-2 0,3-3-1006,27-2 0,2-21 1006,-17-40 0,25-28 0,21-20 0,-11 4 0,-27 15 0,-1-2-1290,30-17 1,11-7-1,-19 4 1290,-17-8 0,-14 1 0,3-11 0,-6 8 0,6-18 0,6-9 0,-17 11 0,-45 51 0,-5 4 0</inkml:trace>
</inkml:ink>
</file>

<file path=ppt/ink/ink10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34:45.486"/>
    </inkml:context>
    <inkml:brush xml:id="br0">
      <inkml:brushProperty name="width" value="0.025" units="cm"/>
      <inkml:brushProperty name="height" value="0.025" units="cm"/>
      <inkml:brushProperty name="color" value="#E71224"/>
    </inkml:brush>
  </inkml:definitions>
  <inkml:trace contextRef="#ctx0" brushRef="#br0">0 161 24575,'61'70'0,"0"1"0,0 0 0,19-18 0,-24 22 0,5 19 0,-11-32-1626,-11-51 1626,5-6 0,6-5 527,32-14-527,-21-12 0,12-14 0,3-2 0,-10 6-2735,5 2 0,0-2 2735,-4-2 0,9-7 0,-3 0 0,-17 8 0,3-11-147,-5 4 147,8-10 0,-21 17 581,3-4-581,-37 12 0,-15 17 0,-14-2 0</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3:59:03.481"/>
    </inkml:context>
    <inkml:brush xml:id="br0">
      <inkml:brushProperty name="width" value="0.05" units="cm"/>
      <inkml:brushProperty name="height" value="0.05" units="cm"/>
      <inkml:brushProperty name="color" value="#004F8B"/>
    </inkml:brush>
  </inkml:definitions>
  <inkml:trace contextRef="#ctx0" brushRef="#br0">1 21 24575,'1'-11'0,"2"3"0,0 7 0,12 8 0,-5 0 0,11 8 0,7 8 0,13 12 0,7 7 0,0-1 0,5 4 0,10 10 0,9 8 0,-5-3 0,7 4 0,1 1 0,-6-4 0,3 4 0,-7-7 0,-9-9 0,-7-4 0,0 3 0,-9-7 0,-16-18 0,-27-20 0,-5-17 0,-8-17 0,1 3 0,-7-13 0</inkml:trace>
</inkml:ink>
</file>

<file path=ppt/ink/ink10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34:45.771"/>
    </inkml:context>
    <inkml:brush xml:id="br0">
      <inkml:brushProperty name="width" value="0.025" units="cm"/>
      <inkml:brushProperty name="height" value="0.025" units="cm"/>
      <inkml:brushProperty name="color" value="#E71224"/>
    </inkml:brush>
  </inkml:definitions>
  <inkml:trace contextRef="#ctx0" brushRef="#br0">0 376 24575,'45'88'0,"1"-1"0,-8-31 0,-4 8 0,6 14 0,-5-20-1974,3-26 1974,4-4-1828,26-24 0,30-11 0,7-5 0,-19 2 1828,-15 2 0,1-3-529,17-1 0,19-4 0,-3-2 0,-25-2 529,8-27-232,-33 4 1,11-17 0,5-7 0,-3 2-1,-11 11 1,5-5 0,-2-1 0,-2 0-1,-1-1 1,1 1 0,0 0 0,-1 0-1</inkml:trace>
</inkml:ink>
</file>

<file path=ppt/ink/ink10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35:47.003"/>
    </inkml:context>
    <inkml:brush xml:id="br0">
      <inkml:brushProperty name="width" value="0.025" units="cm"/>
      <inkml:brushProperty name="height" value="0.025" units="cm"/>
      <inkml:brushProperty name="color" value="#E71224"/>
    </inkml:brush>
  </inkml:definitions>
  <inkml:trace contextRef="#ctx0" brushRef="#br0">602 47 24575,'-9'-2'0,"0"-1"0,-19-5 0,11 2 0,-14-3 0,14 5 0,0 0 0,-47 0 0,-7 2 0,27 0 0,-45 0 0,4 2 0,59 0 0,-27 1 0,32-1 0,14 0 0,-6 0 0,12 0 0,4 0 0,-1 1 0,4 0 0,0 1 0,85 36 0,-30-23 0,9-1 0,-4 1 0,10 9 0,0-1-1026,-8-8 0,4-2 0,-15-4 1026,-11-4 0,21 3 0,3-1 0,-5 0 0,12-1 0,17 1 0,-19-1 0,-19-3 0,17 1 0,-8-1 0,-46-3 0,3 0 0,-6 0 0,-3 0 0,-12 0 0,-2 1 3078,1-1-3078,33 16 0,-12-11 0,27 11 0</inkml:trace>
</inkml:ink>
</file>

<file path=ppt/ink/ink10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35:48.104"/>
    </inkml:context>
    <inkml:brush xml:id="br0">
      <inkml:brushProperty name="width" value="0.025" units="cm"/>
      <inkml:brushProperty name="height" value="0.025" units="cm"/>
      <inkml:brushProperty name="color" value="#E71224"/>
    </inkml:brush>
  </inkml:definitions>
  <inkml:trace contextRef="#ctx0" brushRef="#br0">117 58 24575,'-45'-4'0,"27"3"0,-23-1 0,33 3 0,6 0 0,0-1 0,12 1 0,72 7 0,-12-3-1696,-1-5 0,23-2 0,3 0 0,-17-1 1696,-12 1 0,-1-1 0,26-2 0,13-1 0,-19 0 0,-4 0 0,-10 0 0,1 0 0,13-2 0,-18 2 0,-10 2 0,-36 3 0,-10 1 0,-106 15 0,43-8-628,-11 1 1,-1 1 627,15-4 0,-21 1 0,-21 1 0,9-1 0,22-1 0,1-1 2054,-20 3 0,-9-1 0,9-1-2054,8-2 0,14-1 0,10-1 0,-40 0 0,76-1 0,71 5 0,15-5 0,28-3 0,7 0 0,-17 0-3081,-1 4 0,0-1 3081,-18-1 0,10-1 0,4-1 0,-4 0 0,-14 0 338,18-4 0,-20 1-338,-13 2 0,18-4 0,-25 5 0,-52 6 0,5-5 0,-1 3 0,6-5 0,1-1 0,0-2 0</inkml:trace>
</inkml:ink>
</file>

<file path=ppt/ink/ink10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35:55.426"/>
    </inkml:context>
    <inkml:brush xml:id="br0">
      <inkml:brushProperty name="width" value="0.025" units="cm"/>
      <inkml:brushProperty name="height" value="0.025" units="cm"/>
      <inkml:brushProperty name="color" value="#E71224"/>
    </inkml:brush>
  </inkml:definitions>
  <inkml:trace contextRef="#ctx0" brushRef="#br0">2110 1 24575,'-5'2'0,"1"0"0,-22 35 0,12-18 0,-18 27 0,17-24 0,-26 26 0,-19 19 0,8-10 0,-7 6 0,8-7 0,-8 10 0,7-12 0,-10-3 0,14-13 0,-2 0 0,11-7 0,-4 0 0,-29 13 0,-15 4 0,5-3 0,-6-2 0,2-3-1570,17-6 0,-2 0 0,5-2 1570,-8 1 0,15-6 0,22-10-777,-9 6 0,-1 0 777,5-2 0,-42 30 0,0 4 0,43-23 0,-14 9 0,5-1 0,30-16 0,-7 25 0,-1 5 0,5-4 0,-2 0 0,2 10 0,15 11 0,8 9 0,0-12 0,-2 12-684,1-8 0,0 11 0,3-21 684,4-29 0,1 0 0,9 18 0,18 4 0,16 16 0,5 2 0,-11-11 0,-9-9 0,3 1 0,7 1 0,12 14 0,4 2 0,-4-9 0,-13-18 2097,11-7-2097,-2-1 0,0-5 0,7-15 0,-13-9 0,15 0 0</inkml:trace>
</inkml:ink>
</file>

<file path=ppt/ink/ink10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35:56.347"/>
    </inkml:context>
    <inkml:brush xml:id="br0">
      <inkml:brushProperty name="width" value="0.025" units="cm"/>
      <inkml:brushProperty name="height" value="0.025" units="cm"/>
      <inkml:brushProperty name="color" value="#E71224"/>
    </inkml:brush>
  </inkml:definitions>
  <inkml:trace contextRef="#ctx0" brushRef="#br0">16 219 24575,'-7'27'0,"-1"41"0,7-40 0,1 33 0,4-40 0,35 9 0,10-2 0,-9-9 0,29-15 0,23-8 0,-15-6 0,0-22-2110,15-5 1,-7-3 2109,-35 3 214,-3-10 0,-5-5-214,-10-8 0,-32 0 0,-18 4 0,-44 23 0,0 15 0,-1 0 0</inkml:trace>
</inkml:ink>
</file>

<file path=ppt/ink/ink10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35:56.729"/>
    </inkml:context>
    <inkml:brush xml:id="br0">
      <inkml:brushProperty name="width" value="0.025" units="cm"/>
      <inkml:brushProperty name="height" value="0.025" units="cm"/>
      <inkml:brushProperty name="color" value="#E71224"/>
    </inkml:brush>
  </inkml:definitions>
  <inkml:trace contextRef="#ctx0" brushRef="#br0">0 279 24575,'15'16'0,"1"1"0,42 1 0,12-4 0,-1-4-2458,9-17 0,29-10 1,2-4-1,-20 1 1713,-21-3 0,-2-3 745,6 0 0,14-4 0,-3-2 0,-18 2 0,-18 0 0,-8 1 0,4-2 0,0 0 0</inkml:trace>
</inkml:ink>
</file>

<file path=ppt/ink/ink10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36:28.183"/>
    </inkml:context>
    <inkml:brush xml:id="br0">
      <inkml:brushProperty name="width" value="0.025" units="cm"/>
      <inkml:brushProperty name="height" value="0.025" units="cm"/>
      <inkml:brushProperty name="color" value="#E71224"/>
    </inkml:brush>
  </inkml:definitions>
  <inkml:trace contextRef="#ctx0" brushRef="#br0">1 631 24575,'58'-31'0,"0"0"0,-7 4 0,4-2 0,7-5 0,6-4 0,4-2 0,14-6 0,4-1 0,-2 0-2505,-8 4 0,0 0 0,-3 1 2505,2 0 0,-1 2 0,-21 12 0,-27 14 392,-2 6 1,-24 10-1,-4 6 1</inkml:trace>
</inkml:ink>
</file>

<file path=ppt/ink/ink10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36:28.427"/>
    </inkml:context>
    <inkml:brush xml:id="br0">
      <inkml:brushProperty name="width" value="0.025" units="cm"/>
      <inkml:brushProperty name="height" value="0.025" units="cm"/>
      <inkml:brushProperty name="color" value="#E71224"/>
    </inkml:brush>
  </inkml:definitions>
  <inkml:trace contextRef="#ctx0" brushRef="#br0">1 579 24575,'80'-43'0,"1"-1"0,0 1 0,0-1 0,0 0 0,3-2 0,-1 0-2448,3 1 1,16-8 0,-7 5 0,-26 14 2447,-22 12 0,-3 3 2587,-6 2-2587,7-3 0,-32 15 0,2-1 0</inkml:trace>
</inkml:ink>
</file>

<file path=ppt/ink/ink10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36:28.671"/>
    </inkml:context>
    <inkml:brush xml:id="br0">
      <inkml:brushProperty name="width" value="0.025" units="cm"/>
      <inkml:brushProperty name="height" value="0.025" units="cm"/>
      <inkml:brushProperty name="color" value="#E71224"/>
    </inkml:brush>
  </inkml:definitions>
  <inkml:trace contextRef="#ctx0" brushRef="#br0">1 561 24575,'81'-37'0,"0"0"0,0 0 0,0 0 0,0 1 0,0-1 0,0 0 0,0 0 0,1-1 0,-4 2 0,-4 2 0,-3 2 0,-4 2 0,30-12 0,-7 3 0,-49 24 0,-71 34 0</inkml:trace>
</inkml:ink>
</file>

<file path=ppt/ink/ink10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36:28.951"/>
    </inkml:context>
    <inkml:brush xml:id="br0">
      <inkml:brushProperty name="width" value="0.025" units="cm"/>
      <inkml:brushProperty name="height" value="0.025" units="cm"/>
      <inkml:brushProperty name="color" value="#E71224"/>
    </inkml:brush>
  </inkml:definitions>
  <inkml:trace contextRef="#ctx0" brushRef="#br0">1 518 24575,'72'-29'0,"1"0"0,11-4 0,-21 8 0,12-8-1967,-4 1 1,16-7 0,4-4 0,-5 4 0,-16 7 1221,-6 2 0,-1 2 918,21-7 1,20-8 0,-14 7-1,-50 25 1,-68 35 0,-13 9-1,0 0 1</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3:59:03.876"/>
    </inkml:context>
    <inkml:brush xml:id="br0">
      <inkml:brushProperty name="width" value="0.05" units="cm"/>
      <inkml:brushProperty name="height" value="0.05" units="cm"/>
      <inkml:brushProperty name="color" value="#004F8B"/>
    </inkml:brush>
  </inkml:definitions>
  <inkml:trace contextRef="#ctx0" brushRef="#br0">407 81 24575,'3'-33'0,"-2"17"0,1-16 0,-4 41 0,1-2 0,-4 20 0,-5 16 0,-5 14 0,-2 8 0,0-4 0,-3 4 0,-2 6 0,-3 8 0,-1-2 0,-1-6 0,0-1 0,1-5 0,-2 9 0,0-5 0,-1 1 0,1-14 0,4-30 0,9-6 0,-4-7 0,17-15 0,6-12 0,1 4 0,5-9 0</inkml:trace>
</inkml:ink>
</file>

<file path=ppt/ink/ink10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36:29.285"/>
    </inkml:context>
    <inkml:brush xml:id="br0">
      <inkml:brushProperty name="width" value="0.025" units="cm"/>
      <inkml:brushProperty name="height" value="0.025" units="cm"/>
      <inkml:brushProperty name="color" value="#E71224"/>
    </inkml:brush>
  </inkml:definitions>
  <inkml:trace contextRef="#ctx0" brushRef="#br0">0 503 24575,'51'-18'0,"0"0"0,14-11 0,8-6 0,-6 3 0,-6 2 0,-2 0-2219,5-3 0,3-3 0,-10 7 2219,4-4-19,1 4 1,14-3 0,-11 6 18,14-3 0,17-11 0,-21 16 0,-67 35 359,-26 16 0,-2 0 1,-13 14-1</inkml:trace>
</inkml:ink>
</file>

<file path=ppt/ink/ink10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36:29.397"/>
    </inkml:context>
    <inkml:brush xml:id="br0">
      <inkml:brushProperty name="width" value="0.025" units="cm"/>
      <inkml:brushProperty name="height" value="0.025" units="cm"/>
      <inkml:brushProperty name="color" value="#E71224"/>
    </inkml:brush>
  </inkml:definitions>
  <inkml:trace contextRef="#ctx0" brushRef="#br0">0 453 24575,'82'-40'0,"1"-1"0,-1 1 0,0 0 0,0-1 0,-27 16 0,0 0-1621,21-13 1,27-16-1,1 0 1,-21 13 0,-46 27 1620,-38 20 565,-19 14 1,-3 3-1,-13 11 1</inkml:trace>
</inkml:ink>
</file>

<file path=ppt/ink/ink10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36:29.574"/>
    </inkml:context>
    <inkml:brush xml:id="br0">
      <inkml:brushProperty name="width" value="0.025" units="cm"/>
      <inkml:brushProperty name="height" value="0.025" units="cm"/>
      <inkml:brushProperty name="color" value="#E71224"/>
    </inkml:brush>
  </inkml:definitions>
  <inkml:trace contextRef="#ctx0" brushRef="#br0">0 488 24575,'82'-43'0,"-1"1"0,0-1 0,0 0 0,0-2 0,1-3 0,-7 3 0,-15 6 0,17-24 0,-37 25 0,-1 0 0</inkml:trace>
</inkml:ink>
</file>

<file path=ppt/ink/ink10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36:20.509"/>
    </inkml:context>
    <inkml:brush xml:id="br0">
      <inkml:brushProperty name="width" value="0.025" units="cm"/>
      <inkml:brushProperty name="height" value="0.025" units="cm"/>
      <inkml:brushProperty name="color" value="#E71224"/>
    </inkml:brush>
  </inkml:definitions>
  <inkml:trace contextRef="#ctx0" brushRef="#br0">18 1 24575,'-5'0'0,"0"-1"0,-1 2 0,4 0 0,17 1 0,-6-1 0,14 1 0,-15-3 0,-1 1 0,-1-2 0,0 6 0,-1-4 0,-1 3 0,1-4 0,1 2 0,3-2 0,9 9 0,-10-5 0,6 3 0</inkml:trace>
</inkml:ink>
</file>

<file path=ppt/ink/ink10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36:21.962"/>
    </inkml:context>
    <inkml:brush xml:id="br0">
      <inkml:brushProperty name="width" value="0.025" units="cm"/>
      <inkml:brushProperty name="height" value="0.025" units="cm"/>
      <inkml:brushProperty name="color" value="#E71224"/>
    </inkml:brush>
  </inkml:definitions>
  <inkml:trace contextRef="#ctx0" brushRef="#br0">1 52 24575,'1'2'0,"-1"-2"0,5 4 0,-2-3 0,2 0 0,-1 0 0,17-8 0,-14-14 0,10 8 0,-18-6 0,-1 19 0,-1 16 0,34 15 0,-22-9 0,26 2 0,-27-40 0,-4 7 0,1-10 0,-7 11 0,-8-3 0,6 8 0,-6-1 0,8 11 0,6 9 0,0-14 0,0 7 0,-2-16 0,-5 0 0,-3-8 0,2 7 0,-1-3 0,3 9 0,-1 1 0,2-1 0,0 2 0,3 0 0</inkml:trace>
</inkml:ink>
</file>

<file path=ppt/ink/ink10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36:23.368"/>
    </inkml:context>
    <inkml:brush xml:id="br0">
      <inkml:brushProperty name="width" value="0.025" units="cm"/>
      <inkml:brushProperty name="height" value="0.025" units="cm"/>
      <inkml:brushProperty name="color" value="#E71224"/>
    </inkml:brush>
  </inkml:definitions>
  <inkml:trace contextRef="#ctx0" brushRef="#br0">391 424 24575,'-70'6'0,"1"1"0,0-1 0,-28 1 0,26 7 0,58 7 0,11 67 0,22-47 0,-1 38 0,16-68 0,-16-15 0,3-3 0,25-27 0,-20-36 0,-5-11 0,-2 32 0,-2-1 0,0-40 0,-13-2 0,-18 29 0,-4 10 0,3 6 0,-12-17 0,29 163 0,3-32 0,13 7 0,9 15 0,-2-14 0,5 2-911,8 2 1,1-16 910,-21-53-482,46-20 482,-36 0 0,32-18 0,-47 5 0,-1-3 0,-21-40 0,-7 0 0,6 41 0,-11-35 0,8 17 0,54 123 0,-20-54 0,42 36 0,-37-62 1774,60-38-1774,-41 7 0,34-23 529,-58 19-529,-38-20 0,-11 2 0,7 30 0,-28-12 0,44 70 0,18 31 0,4-46 0,22 7 0,4 4 0,1 29 0,30 1 0,-64-18 0,-25-32 0,0-11 0,3 0 0,4-10 0</inkml:trace>
</inkml:ink>
</file>

<file path=ppt/ink/ink10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36:24.384"/>
    </inkml:context>
    <inkml:brush xml:id="br0">
      <inkml:brushProperty name="width" value="0.025" units="cm"/>
      <inkml:brushProperty name="height" value="0.025" units="cm"/>
      <inkml:brushProperty name="color" value="#E71224"/>
    </inkml:brush>
  </inkml:definitions>
  <inkml:trace contextRef="#ctx0" brushRef="#br0">29 285 24575,'-29'79'0,"93"-46"0,16-9 0,-40-1 0,47-20 0,-7 2 0,-58 18 0,-9-13 0,50 19 0,-39-26 0,26 0 0,-27-12 0,51-14 0,-30 14 0,30-8 0,-33 20 0,17-47 0,-23 24 0,8-38 0,-45 36 0,-14-41 0,-4-6 0,6 21-484,-5-20 1,0 9 483,12 45 0,6 58 0,5 20 0,-2-25 0,1 24 0,5 7 0,10-17 0,3-10 0,-3-18 0,21 43 0,-29-87 0,24-50 0,-14 33 0,31-47 0,16 69 967,-40 22-967,-9 50 0,-40-10 0,-24 9 0,18-36 0,-17-1 0,18-7 0,66-29 0,-8 5 0,58-19 0,-38 17 0,5-5 0,1-3 0,20-10 0,-14-21 0,-11-3 0,-32 17 0,-8-38 0,-35 62 0,-36 27 0,26-7 0,-21 24 0,94 29 0,23 2 0,-25-22-881,24 22 0,0-12 881,-31-48-172,28-21 0,-26 5 1,20-16-1</inkml:trace>
</inkml:ink>
</file>

<file path=ppt/ink/ink10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36:24.567"/>
    </inkml:context>
    <inkml:brush xml:id="br0">
      <inkml:brushProperty name="width" value="0.025" units="cm"/>
      <inkml:brushProperty name="height" value="0.025" units="cm"/>
      <inkml:brushProperty name="color" value="#E71224"/>
    </inkml:brush>
  </inkml:definitions>
  <inkml:trace contextRef="#ctx0" brushRef="#br0">52 0 24575,'-15'60'0,"0"0"0,-2-8 0,13 1 0,49 16 0,30 4 0,-11-13 0,-6 1 0,7-4 0,0 1 0,1-1 0</inkml:trace>
</inkml:ink>
</file>

<file path=ppt/ink/ink10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36:24.836"/>
    </inkml:context>
    <inkml:brush xml:id="br0">
      <inkml:brushProperty name="width" value="0.025" units="cm"/>
      <inkml:brushProperty name="height" value="0.025" units="cm"/>
      <inkml:brushProperty name="color" value="#E71224"/>
    </inkml:brush>
  </inkml:definitions>
  <inkml:trace contextRef="#ctx0" brushRef="#br0">1 3 24575,'15'-2'0,"2"3"0,4 7 0,16 41 0,8 29 0,-8-9 0,4 15-2234,-4-2 1,4 16 0,-17-17 2233,-31-2 0,-14-18 0,-9 10 0,0-9 0,4-14 0,-2-3 0,-25 36 0,0-1 0</inkml:trace>
</inkml:ink>
</file>

<file path=ppt/ink/ink10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36:36.787"/>
    </inkml:context>
    <inkml:brush xml:id="br0">
      <inkml:brushProperty name="width" value="0.025" units="cm"/>
      <inkml:brushProperty name="height" value="0.025" units="cm"/>
      <inkml:brushProperty name="color" value="#E71224"/>
    </inkml:brush>
  </inkml:definitions>
  <inkml:trace contextRef="#ctx0" brushRef="#br0">1 797 24575,'1'-11'0,"-1"1"0,1 7 0,1 1 0,-1 1 0,1 0 0,1 3 0,29 42 0,-17-25 0,22 31 0,1 3 0,-15-24 0,28 40 0,-36-49 0,29 36 0,1-14-1357,12-35 0,26-11 0,12-5 1,-2-2-1,-16 2 1357,10 3 0,0-5-393,-11-3 1,13-4-1,6-3 1,-4-3-1,-10 1 393,2-6 0,-9-2 0,11-7-92,-17 7 1,9-6-1,6-4 1,2-1-1,0-2 1,-1 2 0,-6 1 91,-1 0 0,-3 1 0,-2 0 0,0 1 0,1-2 0,2 0-613,10-4 1,6-3-1,1 0 1,-4 2 0,-8 2-1,-12 4 613,29-28 0,-34 22 3675,-47 39-3675,-9 10 463,7 20 1,-14-6 0,2 11 0</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3:59:04.588"/>
    </inkml:context>
    <inkml:brush xml:id="br0">
      <inkml:brushProperty name="width" value="0.05" units="cm"/>
      <inkml:brushProperty name="height" value="0.05" units="cm"/>
      <inkml:brushProperty name="color" value="#004F8B"/>
    </inkml:brush>
  </inkml:definitions>
  <inkml:trace contextRef="#ctx0" brushRef="#br0">89 189 24575,'5'-19'0,"1"1"0,17-28 0,-2 19 0,8-16 0,22 21 0,-26 16 0,22-2 0,-19 16 0,15 17 0,-8 2 0,-11 65 0,-39-25 0,3-18 0,-7 0 0,-14-1 0,-3-6 0,-8 12 0,-2 6 0,44-36 0,27-16 0,36 3 0,0 3 0,13 25 0,-28 12 0,-17 27 0,-38 7 0,-30-23 0,-8-4 0,-5 8 0,5-24 0,1-7 0,10-19 0,10-6 0,-51 3 0,25-34 0,-7-32 0,35-2 0,28-17 0,2 33 0</inkml:trace>
</inkml:ink>
</file>

<file path=ppt/ink/ink10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36:39.043"/>
    </inkml:context>
    <inkml:brush xml:id="br0">
      <inkml:brushProperty name="width" value="0.025" units="cm"/>
      <inkml:brushProperty name="height" value="0.025" units="cm"/>
      <inkml:brushProperty name="color" value="#E71224"/>
    </inkml:brush>
  </inkml:definitions>
  <inkml:trace contextRef="#ctx0" brushRef="#br0">8 562 24575,'-1'-4'0,"-1"1"0,0-3 0,1 5 0,-1-1 0,9 41 0,8 21 0,8 19 0,-7-15 0,1-1-1104,10 10 1104,-11-37 0,39 14 0,9-2 0,-4-16-1605,13-24 1,27-8-1,6-6 1,-19-5 1604,-13-10 0,-2-7-651,3 1 1,11-3-1,2-3 1,-9 1 650,-8 2 0,-6-1 0,7-5-686,5-6 0,10-6 0,3-4-1,-2 0 1,-7 6 686,-10 6 0,-5 3 0,-1 0 0,5-4 0,8-5 0,8-6 0,0-1 0,-7 3 0,-14 7 0,0-3 0,-10 4 0,3-1 0,0 0 0</inkml:trace>
</inkml:ink>
</file>

<file path=ppt/ink/ink10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36:40.750"/>
    </inkml:context>
    <inkml:brush xml:id="br0">
      <inkml:brushProperty name="width" value="0.025" units="cm"/>
      <inkml:brushProperty name="height" value="0.025" units="cm"/>
      <inkml:brushProperty name="color" value="#E71224"/>
    </inkml:brush>
  </inkml:definitions>
  <inkml:trace contextRef="#ctx0" brushRef="#br0">1 1012 24575,'91'-32'0,"-1"-1"0,1 0 0,0 1 0,0-1 0,0 1 0,0-4 0,-8 3 0,1 0 0,10-5-1229,-20 9 0,7-3 0,6-2 0,2 0 1,-1-1-1,-2 1 0,-5 1 0,-8 2 1093,19-10 1,-8 1-1,-5 2 1,-3 1-1,8-6 1,-5 2 0,0 0-1,4-4 1,0 1-1,0 0 1</inkml:trace>
</inkml:ink>
</file>

<file path=ppt/ink/ink10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36:58.835"/>
    </inkml:context>
    <inkml:brush xml:id="br0">
      <inkml:brushProperty name="width" value="0.025" units="cm"/>
      <inkml:brushProperty name="height" value="0.025" units="cm"/>
      <inkml:brushProperty name="color" value="#E71224"/>
    </inkml:brush>
  </inkml:definitions>
  <inkml:trace contextRef="#ctx0" brushRef="#br0">238 1 24575,'-6'6'0,"1"0"0,-18 19 0,11-12 0,-18 20 0,17-17 0,-8 37 0,-4 24 0,4-10 0,-1 17 0,0-18 0,-4 13 0,15-1 0,22-5 0,14-1 0,-1-9 0,-4-15 0,2 0-1349,6 19 0,6 9 0,1-17 1349,33-9 0,9-6 0,12-6 0,-42-22 0,1 1 0</inkml:trace>
</inkml:ink>
</file>

<file path=ppt/ink/ink10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36:59.960"/>
    </inkml:context>
    <inkml:brush xml:id="br0">
      <inkml:brushProperty name="width" value="0.025" units="cm"/>
      <inkml:brushProperty name="height" value="0.025" units="cm"/>
      <inkml:brushProperty name="color" value="#E71224"/>
    </inkml:brush>
  </inkml:definitions>
  <inkml:trace contextRef="#ctx0" brushRef="#br0">1 22 24575,'3'-11'0,"-1"4"0,3 3 0,6 4 0,-3 1 0,19 3 0,36 11 0,7 5 0,-4 0 0,7-5 0,0 15 0,-30 26 0,-11 18 0,-14-3 0,-25 4 0,-6 4-1740,25 2 1,6 7-1,-17-10 1740,-39-2 0,-13-14 0,-8 11-587,-3-2 1,-2-4 0,0-1 0</inkml:trace>
</inkml:ink>
</file>

<file path=ppt/ink/ink10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37:17.214"/>
    </inkml:context>
    <inkml:brush xml:id="br0">
      <inkml:brushProperty name="width" value="0.025" units="cm"/>
      <inkml:brushProperty name="height" value="0.025" units="cm"/>
      <inkml:brushProperty name="color" value="#E71224"/>
    </inkml:brush>
  </inkml:definitions>
  <inkml:trace contextRef="#ctx0" brushRef="#br0">9 22 24575,'-2'-3'0,"1"1"0,-2-1 0,3 3 0,-2 0 0,4 1 0,-1 0 0,3 0 0,-2 0 0,4 0 0,-3-1 0,1 1 0,0 0 0,0 0 0,65 3 0,4-3 0,13 1-612,-24-2 612,-47 0 0,-2 0 0,61 6 0,-46-4 0,64 7 0,-76-7 0,14 3 0,-19-4 0,67 12 0,-50-9 0,52 8 0,-62-11 612,10 1-612,0 1 0,20 2 0,-19-1 0,47 3 0,-46-3 0,27 1 0,-42-4 0,76 5 0,-55-4 0,29 1 0,-1 0 0,-35-2 0,27 0 0,-34-1 0,41-2 0,-31 0 0,43 0 0,-49 1 0,10 1 0,-11 0 0,47-1 0,7 0 0,-17 1 0,30-1 0,-5 0 0,-54 1 0,16-1 0,-31 1 0,2 0 0,70 0 0,13 0 0,-34 0-286,33 0 1,-5 0 285,-52 1 0,44-1 0,-19 1 0,24 0 0,-1-2 0,-26 1 0,-3 0 0,4 0 0,-9 0 0,-5 0 0,0 0-628,5 0 0,-4 0 628,-23 0 0,39 1 0,-32-1 535,38 1-535,-39 0 0,18-2 0,2 1 0,-8-1 0,48-1 0,-5-4 0,-55 3-513,58-4 513,-73 5 628,30-4 1,7-2-629,7-2 0,-6 2 0,-3 0 0,-14 1 0,-21 4 0,71-10 0,-56 8 0,53-7 0,-27 4 0,-40 5 0,33-4 0,-48 4 0,-7 19 0,4-10 0,-6 16 0</inkml:trace>
</inkml:ink>
</file>

<file path=ppt/ink/ink10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37:20.017"/>
    </inkml:context>
    <inkml:brush xml:id="br0">
      <inkml:brushProperty name="width" value="0.025" units="cm"/>
      <inkml:brushProperty name="height" value="0.025" units="cm"/>
      <inkml:brushProperty name="color" value="#E71224"/>
    </inkml:brush>
  </inkml:definitions>
  <inkml:trace contextRef="#ctx0" brushRef="#br0">54 95 24575,'-1'-5'0,"0"1"0,-1-6 0,1 5 0,-1-4 0,-5 3 0,3 3 0,-5-1 0,4 8 0,2-1 0,0 7 0,2-4 0,2 17 0,-1-13 0,1 10 0,17 5 0,-10-15 0,12 11 0,-2-21 0,-10-2 0,8-3 0,-12 0 0,8-22 0,-7 12 0,8-38 0,-11 38 0,-1-17 0,-9 17 0,2 10 0,-15-1 0,11 9 0,-7 4 0,9-1 0,-25 31 0,20-18 0,-13 38 0,27-41 0,5 9 0,-1-18 0,16 3 0,-10-5 0,13 2 0,-8-9 0,7-17 0,-4-3 0,-4-24 0,-13 21 0,-25-21 0,15 36 0,-13-11 0,18 21 0,0 1 0,-15 40 0,13-28 0,-8 40 0,16-46 0,4 6 0,-5-11 0,6-2 0,-2-6 0,3-7 0,-5 3 0,-3-2 0,-2 10 0,0 0 0,1 3 0,0 0 0,2 7 0,4 3 0,1 1 0,5-1 0,-2-21 0,-4 8 0,-1-14 0,-12 23 0,2 3 0,-1 4 0,4-2 0,2-6 0,1 2 0,0-3 0,2 1 0,-2-2 0,2-3 0,-7-2 0,3 0 0,-7 2 0,9 0 0,-2 1 0,6-2 0,3-3 0,-4 2 0,3-3 0,-8 2 0,0 1 0,-7-3 0,5 2 0,-4 1 0,7 1 0,0 0 0,1 0 0,1 0 0,-2 1 0,0-1 0,0 2 0,-2-2 0,1 0 0,-2 2 0,1-1 0,0 2 0,4-2 0,-1-1 0,3-6 0,1 3 0,-1-6 0,0 3 0,-3-1 0</inkml:trace>
</inkml:ink>
</file>

<file path=ppt/ink/ink10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39:11.853"/>
    </inkml:context>
    <inkml:brush xml:id="br0">
      <inkml:brushProperty name="width" value="0.025" units="cm"/>
      <inkml:brushProperty name="height" value="0.025" units="cm"/>
      <inkml:brushProperty name="color" value="#E71224"/>
    </inkml:brush>
  </inkml:definitions>
  <inkml:trace contextRef="#ctx0" brushRef="#br0">0 614 24575,'1'-6'0,"0"1"0,1 1 0,14 5 0,-6 2 0,13 5 0,-10 2 0,31 53 0,-18 2 0,0 4 0,-1-18 0,-1-1-801,1 20 1,-6-9 800,-8-32 0,37 29 0,-8-29 0,22 15-1251,0-63 0,24-31 0,10-16 1,-4 0-1,-18 15 1251,-2 5 0,-1-2-697,-10 6 0,15-10 0,6-4 0,-2 0 0,-10 6 0,-19 10 697,19-25 58,-19 18 0,8-7 0,-4 3-58,-2 0 0,1 0 0,6-5 0,3-5 0,-11 10 0,0 2 0,-22 17 0,-58 61 0,-34 27 0,5-6 0,17-17 0,1-1 0</inkml:trace>
</inkml:ink>
</file>

<file path=ppt/ink/ink10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39:12.291"/>
    </inkml:context>
    <inkml:brush xml:id="br0">
      <inkml:brushProperty name="width" value="0.025" units="cm"/>
      <inkml:brushProperty name="height" value="0.025" units="cm"/>
      <inkml:brushProperty name="color" value="#E71224"/>
    </inkml:brush>
  </inkml:definitions>
  <inkml:trace contextRef="#ctx0" brushRef="#br0">0 540 24575,'38'73'0,"-22"-48"0,7 26 0,-1 2 0,-8-20 0,-2 0 0,24 45 0,-16-40 0,30 38 0,11-69 0,21-19 0,5-10 0,-17 0 0,5-9 0,3-4 0,-1 1 0,-2 4-2126,8 4 0,-1 4 0,0-1 1,-1-6 2125,11-14 0,3-8 0,-8 1 0,-20 10 0,6-9 1719,-5 1-1719,-5-2 0,11-11 0,-9 6 0,-20 17 0,0 0 0,16-15 0,8-7 0,-20 15 0,-27 20 0,-12 11 0,-14 14 0,-38 21 0,15-9 0,-31 15 0</inkml:trace>
</inkml:ink>
</file>

<file path=ppt/ink/ink10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39:19.824"/>
    </inkml:context>
    <inkml:brush xml:id="br0">
      <inkml:brushProperty name="width" value="0.025" units="cm"/>
      <inkml:brushProperty name="height" value="0.025" units="cm"/>
      <inkml:brushProperty name="color" value="#E71224"/>
    </inkml:brush>
  </inkml:definitions>
  <inkml:trace contextRef="#ctx0" brushRef="#br0">0 403 24575,'3'-1'0,"1"-1"0,-3 2 0,0-1 0,-2 1 0,4 26 0,-1-14 0,5 22 0,-1-22 0,32 16 0,8-1 0,-11-9 0,12 8 0,2-5 0,-10-26 0,40-25 0,9-9 0,-39 17 0,0-2 0,38-15 0,3-8 0,-9-15 0,-12 2 0,-12 12 0,5-5 0,-1-2 0,-9-1 0,-36 32 0,16-15 0,-43 42 0,-3 7 0,-5 4 0,-2 1 0</inkml:trace>
</inkml:ink>
</file>

<file path=ppt/ink/ink10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39:20.259"/>
    </inkml:context>
    <inkml:brush xml:id="br0">
      <inkml:brushProperty name="width" value="0.025" units="cm"/>
      <inkml:brushProperty name="height" value="0.025" units="cm"/>
      <inkml:brushProperty name="color" value="#E71224"/>
    </inkml:brush>
  </inkml:definitions>
  <inkml:trace contextRef="#ctx0" brushRef="#br0">0 603 24575,'12'15'0,"1"-1"0,40 9 0,-22-14 0,34 4 0,-11-23 0,12-14 0,7-6 0,-3 0 0,2-2-2529,8-4 0,-2-2 2529,-26 12 0,3-5 283,8-8 0,11-8 1,0-1-1,-11 8-283,-10 5 0,0 0 0,32-19 0,11-9 0,-29 20 0,-45 27 0,-1 33 0,-12-5 0,14 13 0</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3:59:17.461"/>
    </inkml:context>
    <inkml:brush xml:id="br0">
      <inkml:brushProperty name="width" value="0.05" units="cm"/>
      <inkml:brushProperty name="height" value="0.05" units="cm"/>
      <inkml:brushProperty name="color" value="#004F8B"/>
    </inkml:brush>
  </inkml:definitions>
  <inkml:trace contextRef="#ctx0" brushRef="#br0">315 0 24575,'-3'1'0,"-2"2"0,1 1 0,-33 54 0,-8 16 0,13-18 0,4 4 0,-8 21 0,1 3 0,10-18 0,3 24-2410,-2 9 1,5-3 2409,20-28 0,24 13 0,14 19 0,-3-12 0,-11-27 0,4-1 0,7 12 0,8 13 0,2-2 0,-3-19 0,-3-21 0,1-8 0,15 16 0,0 0 0</inkml:trace>
</inkml:ink>
</file>

<file path=ppt/ink/ink10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39:24.956"/>
    </inkml:context>
    <inkml:brush xml:id="br0">
      <inkml:brushProperty name="width" value="0.025" units="cm"/>
      <inkml:brushProperty name="height" value="0.025" units="cm"/>
      <inkml:brushProperty name="color" value="#E71224"/>
    </inkml:brush>
  </inkml:definitions>
  <inkml:trace contextRef="#ctx0" brushRef="#br0">0 780 24575,'0'-3'0,"0"0"0,1 1 0,4-6 0,-2 5 0,5 2 0,-5 5 0,2 5 0,34 57 0,-2-12 0,12 25 0,-15-35 0,25-28 0,6-12 0,-2-6 0,21-4 0,17-15 0,-33-12 0,7-13 0,3-6 0,-4 0 0,-8 9-2262,-3 4 1,-7 5 0,7-4 2261,6-7 0,12-6 0,1-3 0,-6 5 0,-17 11 0,-16 9 0,0 2 0,16-12 0,14-8 0,1-1 0,-14 9 0,-13 8 0,-1 1 0,37-23 0,10-8 0,-49 32 0,-47 31 0,-4 4 0,-37 28 0,-10 8 0,2-2 0,-8 6 0,0 0 0</inkml:trace>
</inkml:ink>
</file>

<file path=ppt/ink/ink10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39:25.555"/>
    </inkml:context>
    <inkml:brush xml:id="br0">
      <inkml:brushProperty name="width" value="0.025" units="cm"/>
      <inkml:brushProperty name="height" value="0.025" units="cm"/>
      <inkml:brushProperty name="color" value="#E71224"/>
    </inkml:brush>
  </inkml:definitions>
  <inkml:trace contextRef="#ctx0" brushRef="#br0">1 796 24575,'3'-10'0,"0"4"0,0 1 0,24 66 0,-14-34 0,20 50 0,0-27 0,1-5 0,0-7 0,4 9 0,4-9 0,17-34 0,0-19 0,13-9 0,-2-1 0,14-4 0,10-9-848,-32 8 0,12-8 0,8-5 0,5-4 0,0-1 0,-3 2 0,-7 3 0,-12 7 848,18-10 0,-12 5 0,8-5 0,-8 4 0,8-5 0,5-3 0,-1 0 0,-5 2 0,-11 6 0,7-6 0,-10 3 0,-9 8 0,21-15-617,10-6 1,-22 13 616,-60 43-54,-39 47 0,12-18 1,-26 34-1</inkml:trace>
</inkml:ink>
</file>

<file path=ppt/ink/ink10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37:37.388"/>
    </inkml:context>
    <inkml:brush xml:id="br0">
      <inkml:brushProperty name="width" value="0.025" units="cm"/>
      <inkml:brushProperty name="height" value="0.025" units="cm"/>
      <inkml:brushProperty name="color" value="#E71224"/>
    </inkml:brush>
  </inkml:definitions>
  <inkml:trace contextRef="#ctx0" brushRef="#br0">1 338 24575,'4'-3'0,"-2"2"0,8-2 0,-2 1 0,74-16 0,-39 8-1030,7-2 1,1 1 1029,-6 1 247,31-3 1,15-1-248,-22 3 0,3 1 0,-2 0 0,24-5 0,-4 2-745,3 0 1,-30 5 744,-58 8 0,-16-9 0,-42-15 0,-9-3 0,12 3 720,-14-3 0,5 1-720,26 9 0,35 11 0,69 9 0,-26 4 466,7 2 0,-5 1-466,-29-4 0,0 0 0,3 4 0,5 45 0,-15-28 0,-20 43 0,-12 4 0,3-32 0,-7 12 0,5-1 0,17-17 0,5-9 0,2 6 0,1-11 0</inkml:trace>
</inkml:ink>
</file>

<file path=ppt/ink/ink10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37:37.853"/>
    </inkml:context>
    <inkml:brush xml:id="br0">
      <inkml:brushProperty name="width" value="0.025" units="cm"/>
      <inkml:brushProperty name="height" value="0.025" units="cm"/>
      <inkml:brushProperty name="color" value="#E71224"/>
    </inkml:brush>
  </inkml:definitions>
  <inkml:trace contextRef="#ctx0" brushRef="#br0">206 381 24575,'-9'-37'0,"-29"94"0,-4 28 0,19-30 0,-6 15 0,-5 16 0,11-24 0,15-37 0,16-23 0,2-28 0,16-39 0,-3-13 0,2-19 0,-4 13 0,4-10-1262,-2 9 0,2-14 0,-6 27 1262,-10 39 0,9-20 0,8 96 0,4 12 0,1-44 0,-2 48 0,-1 22 0,9 16 0,-4-8 0,-8-21 0,-1-1 0,3 13 0,-11-25 0,-16-38 0,-3 16 0</inkml:trace>
</inkml:ink>
</file>

<file path=ppt/ink/ink10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37:38.264"/>
    </inkml:context>
    <inkml:brush xml:id="br0">
      <inkml:brushProperty name="width" value="0.025" units="cm"/>
      <inkml:brushProperty name="height" value="0.025" units="cm"/>
      <inkml:brushProperty name="color" value="#E71224"/>
    </inkml:brush>
  </inkml:definitions>
  <inkml:trace contextRef="#ctx0" brushRef="#br0">1 352 24575,'68'-46'0,"0"-1"0,-21 15 0,32-14 0,-3 9 0,-45 35 0,58 21 0,-44-7 0,40 28 0,-2 6 0,-39-15-743,10 7 1,-7-3 742,-32-21 361,5 6-361,-5-35 0,0 1 0,-3-50 0,-5-10 0,0 16 0,0-5 0,3 5 0,1 29 0,70 16 0,-51 4 0,50 21 0</inkml:trace>
</inkml:ink>
</file>

<file path=ppt/ink/ink10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37:39.656"/>
    </inkml:context>
    <inkml:brush xml:id="br0">
      <inkml:brushProperty name="width" value="0.025" units="cm"/>
      <inkml:brushProperty name="height" value="0.025" units="cm"/>
      <inkml:brushProperty name="color" value="#E71224"/>
    </inkml:brush>
  </inkml:definitions>
  <inkml:trace contextRef="#ctx0" brushRef="#br0">17 593 24575,'37'-47'0,"0"0"0,16-35 0,-45 50 0,-12 9 0,-2 17 0,-1 2 0,-21 4 0,-1 14 0,-14 7 0,9 22 0,67 39 0,-22-43 0,49 20 0,-38-64 0,58-53 0,-44 31 0,7-10 0,1-6 0,-12-1 0,-5 2 0,2 3 0,18-27 0,-44 71 0,6 50 0,-3-18 0,11 27 0,3 1 0,-5-24 0,20 35 0,-23-70 0,49-13 0,-20-5 0,30-7 0,-15-43 0,-9-7 0,-17 26 0,19-22 0,-21 4 0,-89 31 0,37 20 0,-46-8 0,53 25 0,-17 25 0,20-7 0,-9 10 0,24-16 0,5-7 0,47-8 0,-30-1 0,54-20 0,-63 10 0,13-7 0,-24 13 0,9 12 0,0 0 0,81 14 0,-54-19 0,45-32 0,-1-13 0,-46 4-566,12-10 1,-7 1 565,-32 21 0,-3 3 0,-19 40 0,12-6 0,-11 37 0,25-2 0,-1-10 0,6 24 0,3 18 0,-4-13 0,-3-4 0,-13 37 0,-16-22 0,-10-79 0,-40-4 0,52-7 1131,33-86-1131,17 37 0,9-4 0,12-12 0,-5 12 0,-16 28 0,0 3-958,33-30 0,-11 7 958,-45 33 0,0-34 0,-17 17 0,-49-14 0,22 42 0,-35 19 0,51 14 0,3 2 0,27 43 0,10 5 0,-9-23 0,11 21 0,6-9 0,1-46 0,31-13 0,6-6 0,2 1 0,-1-7 0,0 0 0</inkml:trace>
</inkml:ink>
</file>

<file path=ppt/ink/ink10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37:39.823"/>
    </inkml:context>
    <inkml:brush xml:id="br0">
      <inkml:brushProperty name="width" value="0.025" units="cm"/>
      <inkml:brushProperty name="height" value="0.025" units="cm"/>
      <inkml:brushProperty name="color" value="#E71224"/>
    </inkml:brush>
  </inkml:definitions>
  <inkml:trace contextRef="#ctx0" brushRef="#br0">45 49 24575,'-15'-28'0,"-1"7"0,2 51 0</inkml:trace>
</inkml:ink>
</file>

<file path=ppt/ink/ink10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37:40.092"/>
    </inkml:context>
    <inkml:brush xml:id="br0">
      <inkml:brushProperty name="width" value="0.025" units="cm"/>
      <inkml:brushProperty name="height" value="0.025" units="cm"/>
      <inkml:brushProperty name="color" value="#E71224"/>
    </inkml:brush>
  </inkml:definitions>
  <inkml:trace contextRef="#ctx0" brushRef="#br0">53 488 24575,'-29'-12'0,"6"0"0,67-40 0,-13 25-3386,47-36 3386,-22 38 353,13 1 1,19-3 0,6 1-354,-8 5 0,6 0 0,0 1 0,-4-1 0,8-5 0,-3-1 0,-2 2 0,17 2 0,-2 2 0,-58 9 0,-67 10 0</inkml:trace>
</inkml:ink>
</file>

<file path=ppt/ink/ink10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37:40.389"/>
    </inkml:context>
    <inkml:brush xml:id="br0">
      <inkml:brushProperty name="width" value="0.025" units="cm"/>
      <inkml:brushProperty name="height" value="0.025" units="cm"/>
      <inkml:brushProperty name="color" value="#E71224"/>
    </inkml:brush>
  </inkml:definitions>
  <inkml:trace contextRef="#ctx0" brushRef="#br0">13 405 24575,'-13'3'0,"70"-20"0,-7 4 0,4-1 0,5-1 0,9-3 0,5 1 0,13-2 0,1 0 0,-13 2-4822,-6 2 0,-1 1 4822,22-5 0,11-3 0,-18 4 0,6-2-621,1 0 0,-1-2 621,-12 3 1001,-3 3 1,-11-3-1002,-46-1 0,-8 13 0,1-14 0,-6 14 0</inkml:trace>
</inkml:ink>
</file>

<file path=ppt/ink/ink10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39:42.245"/>
    </inkml:context>
    <inkml:brush xml:id="br0">
      <inkml:brushProperty name="width" value="0.025" units="cm"/>
      <inkml:brushProperty name="height" value="0.025" units="cm"/>
      <inkml:brushProperty name="color" value="#E71224"/>
    </inkml:brush>
  </inkml:definitions>
  <inkml:trace contextRef="#ctx0" brushRef="#br0">3 304 24575,'0'-5'0,"-3"2"0,8 19 0,-2-2 0,7 19 0,7 9 0,-3-7 0,27 51 0,-3-27 0,5 1 0,-13-10 0,11-8 0,38-17 0,21-14 0,-14-9 0,13-17-1399,-26-7 1,9-8 0,-18-1 1398,-11-15-877,5-17 1,13-18 0,-10 10 876,-19 23 0,-2 0 0,18-19 0,6-8 0,-13 12-696,-11 3 696,-28 42 0,8-15 0,-53 90 0,12-30 0,-32 46 0,20-45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3:50:29.955"/>
    </inkml:context>
    <inkml:brush xml:id="br0">
      <inkml:brushProperty name="width" value="0.05" units="cm"/>
      <inkml:brushProperty name="height" value="0.05" units="cm"/>
      <inkml:brushProperty name="color" value="#004F8B"/>
    </inkml:brush>
  </inkml:definitions>
  <inkml:trace contextRef="#ctx0" brushRef="#br0">311 592 24575,'76'-28'0,"-15"1"0,-49 7 0,-29-70 0,3 42 0,-3-2 0,-4-1 0,-24-5 0,-4 10 0,-4 0 0,-15-13 0,20 14 0,2 19 0,0 72 0,35-20 0,-13 47 0,28-40 0</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3:59:18.653"/>
    </inkml:context>
    <inkml:brush xml:id="br0">
      <inkml:brushProperty name="width" value="0.05" units="cm"/>
      <inkml:brushProperty name="height" value="0.05" units="cm"/>
      <inkml:brushProperty name="color" value="#004F8B"/>
    </inkml:brush>
  </inkml:definitions>
  <inkml:trace contextRef="#ctx0" brushRef="#br0">0 1 24575,'10'1'0,"29"3"0,-17-1 0,25 3 0,-26-2 0,3 0 0,50 19 0,-36-10 0,10 4 0,5 8 0,3 32 0,-4 5 0,14 6-1934,-9 10 0,-10 0 1934,-29-23 0,1 26 0,-1 5 0,-5-11 0,-1 5 0,-5 7 0,-16-18 0,-5-3 0,2-7 0,-5 4 0,-12 15 0,-6 8 0,3-12 0,9-25 0,0-4-681,-16 28 1,4-11 680,22-40 0,-1-2-125,-16 27 125,13-25 3521,-16 22-3521,10-29 0,4-4 0,-4-1 0</inkml:trace>
</inkml:ink>
</file>

<file path=ppt/ink/ink1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39:42.730"/>
    </inkml:context>
    <inkml:brush xml:id="br0">
      <inkml:brushProperty name="width" value="0.025" units="cm"/>
      <inkml:brushProperty name="height" value="0.025" units="cm"/>
      <inkml:brushProperty name="color" value="#E71224"/>
    </inkml:brush>
  </inkml:definitions>
  <inkml:trace contextRef="#ctx0" brushRef="#br0">0 572 24575,'27'-17'0,"-2"39"0,1 22-2035,-7 23 2035,-8-24 0,1 2 654,-1 1-654,16 39 168,26-10 1,22-17-169,-2-59 0,11-22 0,-3 10-2703,18 39 1,-3-11 2702,-16-53 0,1-24 0,-16 7 0,3-6-558,-18 13 1,12-12 0,1-2 0,-7 8 557,3-3 0,2-2-189,-8 5 1,12-10 0,2-3 0,-6 5-1,-11 13 189,-9 8 0,-3 4 0,22-20 0,-8 12 0,-31 33 0,-3 13 0,-13 6 4184,0 2-4184,5 37 0,-1 8 0,-5-13 0,3 14 0,-1 0 0</inkml:trace>
</inkml:ink>
</file>

<file path=ppt/ink/ink1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40:59.792"/>
    </inkml:context>
    <inkml:brush xml:id="br0">
      <inkml:brushProperty name="width" value="0.025" units="cm"/>
      <inkml:brushProperty name="height" value="0.025" units="cm"/>
      <inkml:brushProperty name="color" value="#E71224"/>
    </inkml:brush>
  </inkml:definitions>
  <inkml:trace contextRef="#ctx0" brushRef="#br0">1 131 24575,'6'-5'0,"-1"2"0,-4 2 0,1 3 0,-2-2 0,12-5 0,10-4 0,-3 0 0,3 0 0,-14 6 0,19-9 0,26 0 0,-15 0 0,11 4 0,-35 6 0,21-2 0,-14 0 0,53-9 0,-53 9 0,31-8 0,-36 10 0,33-2 0,45 9 0,-29-5 0,15 8 0,-69-6 0,22 5 0,-9-3 0,67 13 0,-56-11 0,36 7 0,-55-12 0,35 2 0,-1-3 0,2-1 0,20 1-906,22-3 906,-75 2-226,37 0 226,-30 0 0,38 0 0,1 1 0,-30-1 0,56-1 0,-61 1 0,39-1 0,-18 3 0,1 0 0,25-1 0,-3 3 0,-66-1 895,18 4-895,62 5 0,-39-3 237,38 2-237,-22-4 0,-40-4 0,39 4 0,-5-6 0,-33 0 0,35-1 0,-37-1 0,26-2 0,-3 2 0,9 0 0,-1 1 0,-9-1 0,28 2 0,24-4 0,-60 3 0,10 0 0,5-1 0,0 1 0,-5 1 0,-7 0 0,7-1 0,7 0 0,3-1 0,-5 0 0,-8 1-413,14-2 1,-5 1 412,-31 1-178,33-1 1,8-1 177,-6 0 0,31 0 0,-3-1 0,-39 2 0,27-2 0,-53 3 0,39 0 0,-24 0 0,29 3 0,2 0 0,-23 0 0,46 3 0,-71-4 0,33 2 0,-12 0 0,14 1 0,1-3 0,-1-1 0,-11 0 809,53-1-809,-3-2 0,-57 1 0,49 0 0,-66 2 371,-2 0-371,0 0 0,6 0 0,-6 0 0,33 0 0,4 0 0,-18 0 0,63-1 0,-72 1 0,61 4 0,-43-2 0,15 0 0,-4 0 0,-32-1 0,22-1 0,-34 0 0,-1 0 0,56 1 0,-45-1 0,39 1 0,-58 0 0,0 0 0,-2-4 0,-5 0 0,-2-2 0</inkml:trace>
</inkml:ink>
</file>

<file path=ppt/ink/ink1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41:17.035"/>
    </inkml:context>
    <inkml:brush xml:id="br0">
      <inkml:brushProperty name="width" value="0.025" units="cm"/>
      <inkml:brushProperty name="height" value="0.025" units="cm"/>
      <inkml:brushProperty name="color" value="#E71224"/>
    </inkml:brush>
  </inkml:definitions>
  <inkml:trace contextRef="#ctx0" brushRef="#br0">2079 112 24575,'-42'-2'0,"23"1"0,-49 1 0,49 0 0,-55-9 0,49 5 0,-31-8 0,35 8 0,-60-15 0,6 8 0,-3-1 0,21 2 0,1 0-748,-20-1 1,12 5 747,39 6 0,-45 5 0,23 0 0,-31 5 0,-1 0 0,24-1 0,2-2 0,-2 3 0,-31 10 0,42-9 0,-13 4 0,3 0 0,24-7 1495,-10 3-1495,27-8 0,0 0 0,-74 13 0,45-5 0,-24 6 0,2 1 0,31-6 0,-20 10 0,17 0 0,21-12 0,-15 12 0,19-1 0,6-9 0,-5 13 0,5-7 0,-2 28 0,3-16 0,6 25 0,3 1 0,-1-23 0,9 46 0,17-26 0,-12-28 0,44 44 0,-39-52 0,18 7 0,-27-18 0,44 11 0,11-3 0,5 0 0,21 6-1144,-20-6 1,-8-4 1143,-33-6-476,22 2 0,3 0 476,-2-1 0,27-1 0,24 0 0,-19-1 0,-9-3 0,-20 1 0,11-1 0,1 0 0,0-1 0,1-1 0,-10 1 0,24-1 0,-23 1 0,11 0 0,-1-2 0,-2-4 0,0-1 0,-10 1 0,21-3-147,-17 3 0,10-2 0,-19 2 147,-22 2-46,26-3 0,3 0 46,-11 0 0,8 0 0,-1 1 0,-22 0 0,36-10 0,-17 1 0,11-3 0,-32 2 0,5-22 2593,-15-2-2593,-4-41 1179,-28 29-1179,-34-18 0,-9 0 0,10 21 0,-5-4 0,-4 2 0,-17 9 0,9 10 0,-22-11 0,-7 12 0,-2 5 0,8 5 0,1-4 0,-15 6 0,12 22 0,-11 10 0,0 5 0,14-3 0,4-2 0,0 3 0,-17 4 0,1-1 0,-1 0 0,1 1 0</inkml:trace>
</inkml:ink>
</file>

<file path=ppt/ink/ink1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42:56.199"/>
    </inkml:context>
    <inkml:brush xml:id="br0">
      <inkml:brushProperty name="width" value="0.05" units="cm"/>
      <inkml:brushProperty name="height" value="0.05" units="cm"/>
      <inkml:brushProperty name="color" value="#004F8B"/>
    </inkml:brush>
  </inkml:definitions>
  <inkml:trace contextRef="#ctx0" brushRef="#br0">1 33 24575,'4'0'0,"0"0"0,2 1 0,-3-1 0,2 0 0,-5 0 0,0 2 0,-1-1 0,-1 1 0,0-2 0,4-8 0,1 4 0,2-6 0,23 0 0,-17 8 0,18-3 0,-22 10 0,-25 72 0,1-43 0,-23 56 0</inkml:trace>
</inkml:ink>
</file>

<file path=ppt/ink/ink1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42:26.975"/>
    </inkml:context>
    <inkml:brush xml:id="br0">
      <inkml:brushProperty name="width" value="0.05" units="cm"/>
      <inkml:brushProperty name="height" value="0.05" units="cm"/>
      <inkml:brushProperty name="color" value="#004F8B"/>
    </inkml:brush>
  </inkml:definitions>
  <inkml:trace contextRef="#ctx0" brushRef="#br0">1 324 24575,'3'4'0,"0"-1"0,0 1 0,11 6 0,-4-4 0,10 5 0,4-7 0,53-1 0,10-3 0,0-1 0,18-1 0,-12 0-2326,-28 1 1,0-1 2325,13 0 0,7 0 0,-12 0 0,8-2 0,-23 1 0,10-1 0,10 0 0,-6 1 0,11 0 0,6 0 0,2 0 0,-4-1 0,-8 1-1311,1 0 0,-7 0 0,-1 0 1,7-1 1310,8 1 0,7 0 0,2 0 0,-4 0 0,-8 1 0,9 0 0,-9 1 0,-6 0-1563,2 0 0,0-1 1563,1 1 0,8 0 0,7-1-202,-15-1 1,10 1 0,1-2 0,-6 1 0,-14 1 201,4-2 0,-1 1 0,9 0 0,15 0 0,2-1 0,-8-1 0,1-3 0,-6-2 0,-14 2 0,24-2 0,-24 2 0,12-1 0,-7 0 0,-5 1 0,-12 1 0,-12 1 0,22-1 0,-10 1 0,-52 4 3197,6 1-3197,-14 0 4045,-3-3-4045,-8-3 6784,-2 1-6784,-7-1 0,-49-9 0,-31-5 0,15 4 0,7 1 0,-7-3 0,-17-3 0,35 10 0,53 12 0,102 24 0,-56-14-394,22 5 0,-2-1 394,-27-8 0,37 12 0,-34-10-49,43 17 49,-62-19 0,8 24 0,-21-16 0,-3 13 0,0-12 0,-21 42 0,13-29 0,-18 33 0,17-42 0,-2 1 0,-22 19 0,16-18 0,-16 14 0</inkml:trace>
</inkml:ink>
</file>

<file path=ppt/ink/ink1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42:27.725"/>
    </inkml:context>
    <inkml:brush xml:id="br0">
      <inkml:brushProperty name="width" value="0.05" units="cm"/>
      <inkml:brushProperty name="height" value="0.05" units="cm"/>
      <inkml:brushProperty name="color" value="#004F8B"/>
    </inkml:brush>
  </inkml:definitions>
  <inkml:trace contextRef="#ctx0" brushRef="#br0">1 243 24575,'14'-18'0,"13"20"0,-15 8 0,9 16 0,-14-5 0,0 2 0,8 46 0,2 6 0,-2-22 0,-1 21 0,7-7 0,22-35 0,-18-21 0,42-1 0,-9-48 0,10-27 0,-6 4 0,-5 8 0,-1-1 0,7-7 0,7-5 0,-10 2 0,-6-5 0,-13 11 0,-16 23 0,26-34 0,-48 64 0,-21 43 0,4-19 0,-17 33 0</inkml:trace>
</inkml:ink>
</file>

<file path=ppt/ink/ink1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42:28.222"/>
    </inkml:context>
    <inkml:brush xml:id="br0">
      <inkml:brushProperty name="width" value="0.05" units="cm"/>
      <inkml:brushProperty name="height" value="0.05" units="cm"/>
      <inkml:brushProperty name="color" value="#004F8B"/>
    </inkml:brush>
  </inkml:definitions>
  <inkml:trace contextRef="#ctx0" brushRef="#br0">1 220 24575,'23'7'0,"13"46"0,-16 3 0,-2 4 0,13 28-1690,-12-28 0,-1-9 1690,-6-27 328,38-6 0,12-9-328,3-16 0,6 5 0,9-14-1363,-20-23 1,3-18-1,-2-5 1,-8 12 1362,-2 7 0,-2 1 0,20-22 0,8-8 0,-15 12-1021,-6 5 1021,-32 30 1065,20-18-1065,-35 35 209,3 8-209,-23 6 0,6 2 0,-24 4 0</inkml:trace>
</inkml:ink>
</file>

<file path=ppt/ink/ink1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42:15.895"/>
    </inkml:context>
    <inkml:brush xml:id="br0">
      <inkml:brushProperty name="width" value="0.05" units="cm"/>
      <inkml:brushProperty name="height" value="0.05" units="cm"/>
      <inkml:brushProperty name="color" value="#004F8B"/>
    </inkml:brush>
  </inkml:definitions>
  <inkml:trace contextRef="#ctx0" brushRef="#br0">1 1 24575,'7'71'0,"1"0"0,0-1 0,4 37 0,-7-44 0,-10-72 0,-2 3 0</inkml:trace>
</inkml:ink>
</file>

<file path=ppt/ink/ink1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42:17.461"/>
    </inkml:context>
    <inkml:brush xml:id="br0">
      <inkml:brushProperty name="width" value="0.05" units="cm"/>
      <inkml:brushProperty name="height" value="0.05" units="cm"/>
      <inkml:brushProperty name="color" value="#004F8B"/>
    </inkml:brush>
  </inkml:definitions>
  <inkml:trace contextRef="#ctx0" brushRef="#br0">220 47 24575,'-7'10'0,"-4"-4"0,2 1 0,-1-5 0,5-6 0,3 2 0,0-10 0,3 8 0,2-5 0,-2 7 0,12-9 0,-6 6 0,18-9 0,-14 11 0,7-3 0,48 15 0,-35 45 0,32-24 0,-52 33 0,-15-9 0,1-27 0,-9 24 0,-2 0 0,2-23 0,-16 35 0,16-47 0,-49 49 0,31-35 0,-33 32 0,21-43 0,24-13 0,-17 4 0,24-11 0,-32-37 0,38-13 0,-26 0 0,46 5 0,-5 39 0,47-1 0,10 5 0,-21 1 0,21-2 0,-1 4 0,-27 11 0,17 10 0,2 1 0,-3-2 0,17 7 0,-7-2 0,-46-18 0,24 7 0,-36-13 0,13-12 0,-5-9 0,5-5 0,-14-6 0,-5 7 0</inkml:trace>
</inkml:ink>
</file>

<file path=ppt/ink/ink1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42:19.336"/>
    </inkml:context>
    <inkml:brush xml:id="br0">
      <inkml:brushProperty name="width" value="0.05" units="cm"/>
      <inkml:brushProperty name="height" value="0.05" units="cm"/>
      <inkml:brushProperty name="color" value="#004F8B"/>
    </inkml:brush>
  </inkml:definitions>
  <inkml:trace contextRef="#ctx0" brushRef="#br0">155 114 24575,'5'-8'0,"0"1"0,-2 3 0,13-8 0,-7 4 0,18-12 0,-18 13 0,5-4 0,-9 8 0,5-4 0,-5 4 0,8-5 0,-8 7 0,25-6 0,-17 5 0,15-2 0,-7 2 0,-1 2 0,2 0 0,-8 2 0,-11 0 0,10 6 0,-8-5 0,12 14 0,-12-11 0,2 7 0,-3-4 0,1 19 0,-5 25 0,2-16 0,-4 7 0,2-38 0,1 18 0,0-14 0,0 14 0,-2-20 0,-11 23 0,7-16 0,-8 16 0,10-22 0,-14 20 0,10-15 0,-12 15 0,15-19 0,-21 22 0,15-17 0,-32 29 0,30-32 0,-13 8 0,16-11 0,1 0 0,-37 22 0,23-12 0,-22 12 0,34-18 0,6-7 0,-13 9 0,7-4 0,-26 11 0,24-13 0,-10 2 0,19-7 0,-6-4 0,-3-8 0,2 5 0,-1-7 0,10 12 0,0-1 0,-3-23 0,2 17 0,-2-18 0,4 22 0,1-7 0,0 6 0,7-10 0,-4 12 0,4-4 0,-4 6 0,-1 0 0,2-2 0,5-1 0,17-2 0,-12 3 0,10 0 0,-21 4 0,0 0 0,0 0 0,-1 0 0,31 12 0,-23-9 0,24 9 0,-31-11 0,20 5 0,-10-3 0,14 4 0,8-2 0,-20-3 0,19 3 0,-22-4 0,76-10 0,-57 3 0,57-8 0</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3:59:21.493"/>
    </inkml:context>
    <inkml:brush xml:id="br0">
      <inkml:brushProperty name="width" value="0.05" units="cm"/>
      <inkml:brushProperty name="height" value="0.05" units="cm"/>
      <inkml:brushProperty name="color" value="#004F8B"/>
    </inkml:brush>
  </inkml:definitions>
  <inkml:trace contextRef="#ctx0" brushRef="#br0">12 1201 24575,'1'-5'0,"-1"1"0,0 2 0,-4-9 0,1 2 0,-1-8 0,3 4 0,0-3 0,8-37 0,-2 21 0,8-15 0,8-6 0,9 9 0,4 3 0,-6-1 0,1 1-863,10 0 1,0 5 862,6 5-1243,19 5 1,32-6-1,14-2 1,-4 2-1,-20 6 1243,-2-1 0,2 0-233,-17 6 0,15-5 0,6-1 0,1 0 0,-8 4 0,-15 7 233,15 3 0,-10 5-19,2 0 0,1-1 19,21-2 0,-2 1 510,-26 5 1,-7 0-511,19-2 6007,-49 7-6007,-25 1 2276,-30 0-2276,2-1 70,-12-1-70,-52-19 0,37 7 0,1-1 0,-6-3 0,-28-16 0,5 0 0,11 6 0,-8-5 0,7 4 0,43 19 0,-4-3 0,22 10 0,-3-2 0,26 12 0,-5-2 0,50 16 0,14 2 0,1 0 0,3 0 0,10 1 0,-10-5 0,-6-2 0,-27-8 0,24 5 0,-46-8 0,-18-4 0,-2 1 0,-5-1 0,-3 2 0,1-1 0,-2 1 0,-21 53 0,10-34 0,-18 44 0,17-48 0,-33 42 0,3-9 0,6-6 0,-1 1 0,-12 11 0,-4 9 0,35-42 0,0 0 0,20-25 0,3-3 0,-1 0 0,3-1 0,-2 2 0,2 1 0,1-1 0</inkml:trace>
</inkml:ink>
</file>

<file path=ppt/ink/ink1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42:20.882"/>
    </inkml:context>
    <inkml:brush xml:id="br0">
      <inkml:brushProperty name="width" value="0.05" units="cm"/>
      <inkml:brushProperty name="height" value="0.05" units="cm"/>
      <inkml:brushProperty name="color" value="#004F8B"/>
    </inkml:brush>
  </inkml:definitions>
  <inkml:trace contextRef="#ctx0" brushRef="#br0">8 1 24575,'-4'1'0,"0"1"0,6 5 0,-2-4 0,1 5 0,1-5 0,6 8 0,2 2 0,2 4 0,-2-1 0,-5 5 0,-19 69 0,8-46 0,-16 47 0</inkml:trace>
</inkml:ink>
</file>

<file path=ppt/ink/ink1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42:21.683"/>
    </inkml:context>
    <inkml:brush xml:id="br0">
      <inkml:brushProperty name="width" value="0.05" units="cm"/>
      <inkml:brushProperty name="height" value="0.05" units="cm"/>
      <inkml:brushProperty name="color" value="#004F8B"/>
    </inkml:brush>
  </inkml:definitions>
  <inkml:trace contextRef="#ctx0" brushRef="#br0">17 56 24575,'-12'40'0,"8"16"0,4-1 0,3-19 0,7 56 0,-1-75 0,60 19 0,-33-27 0,39 15 0,-43-38 0,8-65 0,-17 40-734,8-51 734,-28 63 0,-7-55 0,4 56 0,-6-38 0,7 78 0,-1 33 0,1 7 0,-1-6-452,0 10 0,0-4 452,-2-23 0,6 47 0,2 7 0,2-25-317,-1 23 0,5-10 0,3-55 0,0-2 0</inkml:trace>
</inkml:ink>
</file>

<file path=ppt/ink/ink1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42:21.941"/>
    </inkml:context>
    <inkml:brush xml:id="br0">
      <inkml:brushProperty name="width" value="0.05" units="cm"/>
      <inkml:brushProperty name="height" value="0.05" units="cm"/>
      <inkml:brushProperty name="color" value="#004F8B"/>
    </inkml:brush>
  </inkml:definitions>
  <inkml:trace contextRef="#ctx0" brushRef="#br0">105 1 24575,'-20'40'0,"9"-19"0,-8 32 0,10-28 0,-2 23 0,0 3 0,3-8-155,-7 52 0,16-76 0,2-2 1</inkml:trace>
</inkml:ink>
</file>

<file path=ppt/ink/ink1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42:22.446"/>
    </inkml:context>
    <inkml:brush xml:id="br0">
      <inkml:brushProperty name="width" value="0.05" units="cm"/>
      <inkml:brushProperty name="height" value="0.05" units="cm"/>
      <inkml:brushProperty name="color" value="#004F8B"/>
    </inkml:brush>
  </inkml:definitions>
  <inkml:trace contextRef="#ctx0" brushRef="#br0">163 1 24575,'-50'33'0,"30"-18"0,-31 33 0,39-27 0,-10 64 0,14-42 0,9 40 0,6 1 0,5-36 0,6 11 0,2-5 0,-2-31 0,16 11 0,59-31 0,-51-5 0,40-16 0,-106-52 0,12 46 0,-23-35 0,24 54 0,-1 3 0,-12 7 0,-5 35 0,1 8 0,-3-12 0,6 12 0,1 0 0</inkml:trace>
</inkml:ink>
</file>

<file path=ppt/ink/ink1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42:22.766"/>
    </inkml:context>
    <inkml:brush xml:id="br0">
      <inkml:brushProperty name="width" value="0.05" units="cm"/>
      <inkml:brushProperty name="height" value="0.05" units="cm"/>
      <inkml:brushProperty name="color" value="#004F8B"/>
    </inkml:brush>
  </inkml:definitions>
  <inkml:trace contextRef="#ctx0" brushRef="#br0">82 5 24575,'-6'-4'0,"2"3"0,-1 9 0,-9 35 0,7-17 0,-9 27 0,6-13 0,1 54 0,2-39 0,3 33 0</inkml:trace>
</inkml:ink>
</file>

<file path=ppt/ink/ink1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42:23.589"/>
    </inkml:context>
    <inkml:brush xml:id="br0">
      <inkml:brushProperty name="width" value="0.05" units="cm"/>
      <inkml:brushProperty name="height" value="0.05" units="cm"/>
      <inkml:brushProperty name="color" value="#004F8B"/>
    </inkml:brush>
  </inkml:definitions>
  <inkml:trace contextRef="#ctx0" brushRef="#br0">299 369 24575,'9'-13'0,"1"1"0,26-69 0,-25 48 0,-6-30 0,-9 2 0,-13 34 0,-22-29 0,19 44 0,0 1 0,-71 16 0,56-2 0,-21 20 0,7 5 0,36-7 0,-12 26 0,26-27 0,39 25 0,32-4 0,8-2 0,3 17-1071,-3-20 0,-10-8 1071,-52-17-142,20 26 142,-20-17 0,-6 35 0,-7 4 0,-9-27 0,-16 56 0,-57-59 0,37-20 0,-42 10 0,29-39 0,30 9 0,-25-16 0,32-34 0,10 31 0,26-27 0,12-1 0,2 22 277,5-3 0,-1 0-277,-4 4 0,3-4-217,0-3 1,0-4 0,-2-1 0</inkml:trace>
</inkml:ink>
</file>

<file path=ppt/ink/ink1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42:46.417"/>
    </inkml:context>
    <inkml:brush xml:id="br0">
      <inkml:brushProperty name="width" value="0.05" units="cm"/>
      <inkml:brushProperty name="height" value="0.05" units="cm"/>
      <inkml:brushProperty name="color" value="#004F8B"/>
    </inkml:brush>
  </inkml:definitions>
  <inkml:trace contextRef="#ctx0" brushRef="#br0">2293 445 24575,'3'-3'0,"-2"0"0,1 3 0,-7-2 0,-30-13 0,-43-18 0,19 6 0,-17-5 0,25 10 0,4 1 0,-1-1 0,-27-11 0,1 2 0,32 14 0,-28-10 0,47 21 0,-56-15 0,-9-3 0,23 8 0,-12-2 0,-18-4 0,20 6 0,24 9-482,-3-1 0,4 0 482,23 5 0,-49-2 0,39 3 0,-37 1 0,52 3 0,-1 1 0,-11 4 0,7-1 0,-37 23 0,-24 17 0,14-8 0,7-1-212,-3-1 1,-13 8 0,26-8 211,39-13 404,-7 24 0,1 4-404,-1 2 0,2-2 0,4-3 0,12-22 0,2 0 0,-3 73 0,4-52 0,3 29 0,4-3 0,2-41 0,5 39 0,6-19 0,0-4 0,-1-1 0,9 23 0,0-3 0,-11-34 662,8 19-662,-12-36 128,41 50-128,-21-32 0,29 33 0,-2-22 0,-29-25 0,26 18 0,-22-20 0,46 25 0,-30-19 0,16 3 0,16 4 0,-13-7 0,-4-4-1081,21 7 1,-5-3 1080,-44-18 0,61 11 0,-19-5 0,-5-4 0,12 1 0,-11-1 0,15 1 0,-18-6 0,8-1 0,-17-1 0,-24-4 0,35-6 0,0-2 0,-33 2 0,50-11 0,-30-8 0,-5-1 0,-11 7 0,26-19 0,-6-1 0,-43 22 0,20-26 0,-29 28 0,13-55 0,0-9 0,-9 32 0,-1-17 0,1-15 0,-5 20 0,-10 29 2161,-1-46-2161,-16 2 0,11 47 0,-11-46 0,-21-9 0,23 50 0,-15-29 0,1 2 0,17 35 0,-13-26 0,20 40 0,-30-48 0,21 35 0,-25-36 0,22 41 0,-52-24 0,25 19 0,-40-14 0,18 32-687,-20 4 1,-6 1-1,-4 4 1</inkml:trace>
</inkml:ink>
</file>

<file path=ppt/ink/ink1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42:47.786"/>
    </inkml:context>
    <inkml:brush xml:id="br0">
      <inkml:brushProperty name="width" value="0.05" units="cm"/>
      <inkml:brushProperty name="height" value="0.05" units="cm"/>
      <inkml:brushProperty name="color" value="#004F8B"/>
    </inkml:brush>
  </inkml:definitions>
  <inkml:trace contextRef="#ctx0" brushRef="#br0">53 6 24575,'-1'-3'0,"-1"0"0,-6 3 0,4 1 0,-6 1 0,3 20 0,6-14 0,-1 15 0,20-20 0,-9-2 0,10-2 0,-13-2 0,0-11 0,-5 9 0,1-7 0,-4 11 0,2 14 0,0-10 0,7 9 0,-3-13 0,6-11 0,-8 8 0,1-8 0,-4 13 0,0-2 0,3-1 0,1 1 0,14 10 0,-10-1 0,9 13 0,-40 67 0,7-42-320,-2 6 0,-4-1 0,-7-11 1,-2 0-1</inkml:trace>
</inkml:ink>
</file>

<file path=ppt/ink/ink1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42:49.452"/>
    </inkml:context>
    <inkml:brush xml:id="br0">
      <inkml:brushProperty name="width" value="0.05" units="cm"/>
      <inkml:brushProperty name="height" value="0.05" units="cm"/>
      <inkml:brushProperty name="color" value="#004F8B"/>
    </inkml:brush>
  </inkml:definitions>
  <inkml:trace contextRef="#ctx0" brushRef="#br0">146 53 24575,'-16'-26'0,"2"5"0,7 15 0,-37 12 0,28-4 0,-27 24 0,42-17 0,1 11 0,5-16 0,19 0 0,-9-6 0,4-19 0,-17 11 0,-12-13 0,-4 20 0,-12 9 0,8 3 0,16 17 0,6-13 0,17 4 0,-15-17 0,4-7 0,-6 2 0,2-4 0,-7 5 0,0 4 0,2 3 0,6 4 0,-4-3 0,3-1 0,-5-8 0,8-4 0,-2 6 0,6-2 0,-6 9 0,2 8 0,-15 38 0,-9 8 0,5-7 0,-8 12 0,-5-3 0,-3-25 0</inkml:trace>
</inkml:ink>
</file>

<file path=ppt/ink/ink1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42:51.455"/>
    </inkml:context>
    <inkml:brush xml:id="br0">
      <inkml:brushProperty name="width" value="0.05" units="cm"/>
      <inkml:brushProperty name="height" value="0.05" units="cm"/>
      <inkml:brushProperty name="color" value="#004F8B"/>
    </inkml:brush>
  </inkml:definitions>
  <inkml:trace contextRef="#ctx0" brushRef="#br0">1 1 24575,'1'11'0,"1"-1"0,16-1 0,-9-5 0,22 4 0,-24-8 0,5 2 0,-14 0 0,-3 0 0,1 0 0,-3 10 0,5-7 0,-1 9 0,6-11 0,18 7 0,-9-7 0,11-7 0,-18-1 0,-4-10 0,-7 11 0,-6-1 0,6 14 0,-2-8 0,10 12 0,0-13 0,1 0 0,-2-4 0,1 1 0,-6 3 0,2 1 0,1 18 0,3-12 0,3 9 0,3-43 0,-7 18 0,-3-29 0,-4 32 0,-3-3 0,8 8 0,1 1 0,5-1 0,-3 0 0,19 2 0,-12 2 0,14 1 0,5 37 0,-18-17 0,10 31 0,-27-26 0,-5 3 0,-6 1 0,-4 2 0</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3:59:22.652"/>
    </inkml:context>
    <inkml:brush xml:id="br0">
      <inkml:brushProperty name="width" value="0.05" units="cm"/>
      <inkml:brushProperty name="height" value="0.05" units="cm"/>
      <inkml:brushProperty name="color" value="#004F8B"/>
    </inkml:brush>
  </inkml:definitions>
  <inkml:trace contextRef="#ctx0" brushRef="#br0">1 1 24575,'24'36'0,"2"1"0,7 5 0,3 1 0,3 4-1503,-3-6 0,-1-1 1503,-6-9 950,37 35-950,-24-24 0,17 16 493,-21-18-493,13 5 0,-13-9 0,12 7 0</inkml:trace>
</inkml:ink>
</file>

<file path=ppt/ink/ink1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43:01.120"/>
    </inkml:context>
    <inkml:brush xml:id="br0">
      <inkml:brushProperty name="width" value="0.05" units="cm"/>
      <inkml:brushProperty name="height" value="0.05" units="cm"/>
      <inkml:brushProperty name="color" value="#004F8B"/>
    </inkml:brush>
  </inkml:definitions>
  <inkml:trace contextRef="#ctx0" brushRef="#br0">194 177 24575,'-3'-1'0,"0"0"0,2-4 0,0 1 0,-1-1 0,-1-6 0,0 3 0,0-4 0,0 5 0,-5-24 0,5 19 0,-3-37 0,6 39 0,0-9 0,0 17 0,0 7 0,0-2 0,0 4 0,1-3 0,0 2 0,0-2 0,0 0 0,15 80 0,-11-55 0,10 62 0,-16-28 0,0-26 0,1 19 0,-1-1 0,2-20 0,0 25 0,1-46 0,-1-1 0,9 44 0,1 7 0,-5-23-333,5 22 0,-1-7 333,-9-43 0,6 29 0,-4-27 0,3 22 0,-6-35 0,0-2 0,-2-4 666,-22-26-666,-31-20 0,15 9 0,-31-17 0,46 35 0,-2-1 0,11 6 0,15 16 0,3 2 0,0 2 0,3 0 0,23 26 0,-15-16 0,18 20 0,-17-17 0,12 17 0,-1-2 0,24 29 0,-29-35 0,8 10 0,-23-29 0,0 1 0,0-2 0,0 0 0,13-23 0,-5 4 0,19-24 0,1-3 0,-9 11 0,28-36 0,-44 54 0,13-20 0,-9 13 0,12-21 0,-20 32 0,2-3 0,-8 14 0,0-1 0,1 0 0,-5-30 0,5 13 0,-3-25 0</inkml:trace>
</inkml:ink>
</file>

<file path=ppt/ink/ink1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43:03.816"/>
    </inkml:context>
    <inkml:brush xml:id="br0">
      <inkml:brushProperty name="width" value="0.05" units="cm"/>
      <inkml:brushProperty name="height" value="0.05" units="cm"/>
      <inkml:brushProperty name="color" value="#004F8B"/>
    </inkml:brush>
  </inkml:definitions>
  <inkml:trace contextRef="#ctx0" brushRef="#br0">3 1 24575,'2'7'0,"-3"35"0,0-19 0,-2 28 0,4-28 0,11 27 0,5 4 0,1-9 0,12 15 0,2-6 0,-10-36 0,14 1 0,-26-20 0,30-68 0,-23 25 0,7-30 0,-3-2 0,-14 27 0,3-32 0,-8 69 0,-1 2 0,-3 16 0,0 20 0,-1 3 0,2 36 0,3 24 0,1-12 0,6 8-1003,-6-13 0,0 11 1,5-21 1002,9-26 0,8-10 0,9-7 0,2-3 0,0-9 0</inkml:trace>
</inkml:ink>
</file>

<file path=ppt/ink/ink1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43:04.156"/>
    </inkml:context>
    <inkml:brush xml:id="br0">
      <inkml:brushProperty name="width" value="0.05" units="cm"/>
      <inkml:brushProperty name="height" value="0.05" units="cm"/>
      <inkml:brushProperty name="color" value="#004F8B"/>
    </inkml:brush>
  </inkml:definitions>
  <inkml:trace contextRef="#ctx0" brushRef="#br0">6 108 24575,'-6'-1'0,"23"0"0,-4 0 0,20-1 0,35-5 0,-32 3 0,50-5 0,-4-4 0,-34 5 0,23-7 0,-57 7 0,-5-6 0,-5 3 0,-3-3 0</inkml:trace>
</inkml:ink>
</file>

<file path=ppt/ink/ink1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43:04.346"/>
    </inkml:context>
    <inkml:brush xml:id="br0">
      <inkml:brushProperty name="width" value="0.05" units="cm"/>
      <inkml:brushProperty name="height" value="0.05" units="cm"/>
      <inkml:brushProperty name="color" value="#004F8B"/>
    </inkml:brush>
  </inkml:definitions>
  <inkml:trace contextRef="#ctx0" brushRef="#br0">26 0 24575,'-9'86'0,"4"-15"0,0 10 0,2-14 0,4-4 0,-3 22 0,0 0 0</inkml:trace>
</inkml:ink>
</file>

<file path=ppt/ink/ink1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43:04.767"/>
    </inkml:context>
    <inkml:brush xml:id="br0">
      <inkml:brushProperty name="width" value="0.05" units="cm"/>
      <inkml:brushProperty name="height" value="0.05" units="cm"/>
      <inkml:brushProperty name="color" value="#004F8B"/>
    </inkml:brush>
  </inkml:definitions>
  <inkml:trace contextRef="#ctx0" brushRef="#br0">112 9 24575,'-9'-5'0,"-1"1"0,-1 4 0,-1 5 0,-21 54 0,17-15 0,32 16 0,18 17 0,-2-14 0,5-5 0,16-11 0,-19-11 0,-77-27 0,-3-50 0,-14 75 0,42-17 0,2 0 0,-2 8 0,6-6 0,-2 8 0</inkml:trace>
</inkml:ink>
</file>

<file path=ppt/ink/ink1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43:05.164"/>
    </inkml:context>
    <inkml:brush xml:id="br0">
      <inkml:brushProperty name="width" value="0.05" units="cm"/>
      <inkml:brushProperty name="height" value="0.05" units="cm"/>
      <inkml:brushProperty name="color" value="#004F8B"/>
    </inkml:brush>
  </inkml:definitions>
  <inkml:trace contextRef="#ctx0" brushRef="#br0">0 317 24575,'3'-16'0,"8"6"0,25-9 0,10 7 0,39-6 0,-1 3 0,18-3 0,-6 1 0,-4 0 0,1 0 0,0 1 0,8-1 0,-6 0 0,-22 2 0,-5 0 0,-10 3 0,14-5-831,2-1 0,-10 2 831,-43 9 0,7 0 0,-20 7 0,6 0 0,-25 14 0,3-3 0,-5 6 0</inkml:trace>
</inkml:ink>
</file>

<file path=ppt/ink/ink1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43:05.702"/>
    </inkml:context>
    <inkml:brush xml:id="br0">
      <inkml:brushProperty name="width" value="0.05" units="cm"/>
      <inkml:brushProperty name="height" value="0.05" units="cm"/>
      <inkml:brushProperty name="color" value="#004F8B"/>
    </inkml:brush>
  </inkml:definitions>
  <inkml:trace contextRef="#ctx0" brushRef="#br0">126 110 24575,'49'-41'0,"-6"7"0,-23 23 0,1 2 0,0 1 0,2 1 0,54 67 0,-100 22 0,46-36 0,-6 2 0,-74 23 0,-18-9 0,32-27-551,-5 1 1,3-5 550,23-19 0,-23-3 0,17-7 0,-2-21 0,27 6 0,17-14 0,9 18 1101,37-2-1101,2 6 0,8 0 0,-7-2 0,11-2 0,-12-1 0,0-5 0,26-5 0,-1 1 0</inkml:trace>
</inkml:ink>
</file>

<file path=ppt/ink/ink1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43:06.723"/>
    </inkml:context>
    <inkml:brush xml:id="br0">
      <inkml:brushProperty name="width" value="0.05" units="cm"/>
      <inkml:brushProperty name="height" value="0.05" units="cm"/>
      <inkml:brushProperty name="color" value="#004F8B"/>
    </inkml:brush>
  </inkml:definitions>
  <inkml:trace contextRef="#ctx0" brushRef="#br0">198 0 24575,'-4'1'0,"-3"2"0,2 0 0,-28 25 0,19-15 0,-35 43 0,35-34 0,-22 52 0,26-46 0,-7 23 0,29 38 0,-2-47 0,8 18 0,4-3 0,-4-31 0,13 11 0,-20-28 0,33 7 0,-19-13 0,22 6 0,-7-35 0,-25 12 0,18-16 0,-25 18 0,-85-39 0,51 37 0,-20-10 0,0 8 0,18 30 0,-26 35 0,28-25 0,-14 25 0</inkml:trace>
</inkml:ink>
</file>

<file path=ppt/ink/ink1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43:07.121"/>
    </inkml:context>
    <inkml:brush xml:id="br0">
      <inkml:brushProperty name="width" value="0.05" units="cm"/>
      <inkml:brushProperty name="height" value="0.05" units="cm"/>
      <inkml:brushProperty name="color" value="#004F8B"/>
    </inkml:brush>
  </inkml:definitions>
  <inkml:trace contextRef="#ctx0" brushRef="#br0">4 72 24575,'-4'-3'0,"9"-4"0,1 4 0,7-4 0,49-9 0,-19 6 0,21 1 0,0 0 0,-14 4 0,28 2 0,-60 5 0,-6 1 0,-2 2 0</inkml:trace>
</inkml:ink>
</file>

<file path=ppt/ink/ink1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43:07.305"/>
    </inkml:context>
    <inkml:brush xml:id="br0">
      <inkml:brushProperty name="width" value="0.05" units="cm"/>
      <inkml:brushProperty name="height" value="0.05" units="cm"/>
      <inkml:brushProperty name="color" value="#004F8B"/>
    </inkml:brush>
  </inkml:definitions>
  <inkml:trace contextRef="#ctx0" brushRef="#br0">0 74 24575,'72'-13'0,"0"0"0,-34 4 0,33-10 0,0-1 0</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3:59:53.192"/>
    </inkml:context>
    <inkml:brush xml:id="br0">
      <inkml:brushProperty name="width" value="0.05" units="cm"/>
      <inkml:brushProperty name="height" value="0.05" units="cm"/>
      <inkml:brushProperty name="color" value="#004F8B"/>
    </inkml:brush>
  </inkml:definitions>
  <inkml:trace contextRef="#ctx0" brushRef="#br0">0 290 24575,'11'-21'0,"-2"4"0,-4 14 0,8 19 0,-5-3 0,8 18 0,-4 6 0,17 56 0,8-8 0,13-16 0,11-8 0,-14-32 0,5-11 0,43-10 0,4-18 0,-29-14 0,-3-13 0,-2-7 0,3-9 0,-7-3 0,5-17 0,-6-4 0,-19 21 0,0-2 0,-8 4 0,-6-2 0,-9 6 0,-7-3 0,-35 46 0,-2 16 0</inkml:trace>
</inkml:ink>
</file>

<file path=ppt/ink/ink1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43:08.050"/>
    </inkml:context>
    <inkml:brush xml:id="br0">
      <inkml:brushProperty name="width" value="0.05" units="cm"/>
      <inkml:brushProperty name="height" value="0.05" units="cm"/>
      <inkml:brushProperty name="color" value="#004F8B"/>
    </inkml:brush>
  </inkml:definitions>
  <inkml:trace contextRef="#ctx0" brushRef="#br0">105 4 24575,'-42'-3'0,"20"7"0,-19 2 0,46 72 0,2-47 0,17 51 0,-6-61 0,30 26 0,4 4 0,-10-7 0,12 3 0,-12 2 0,-48 7 0,-1-37 0,-20 25 0,-68-53 0,59 1 0,-60-14 0</inkml:trace>
</inkml:ink>
</file>

<file path=ppt/ink/ink1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43:08.257"/>
    </inkml:context>
    <inkml:brush xml:id="br0">
      <inkml:brushProperty name="width" value="0.05" units="cm"/>
      <inkml:brushProperty name="height" value="0.05" units="cm"/>
      <inkml:brushProperty name="color" value="#004F8B"/>
    </inkml:brush>
  </inkml:definitions>
  <inkml:trace contextRef="#ctx0" brushRef="#br0">17 140 24575,'-11'-9'0,"6"1"0,73-9 0,27 1 0,-36 0-874,34-3 0,-8-2 0,-55 5 1,-2-1-1</inkml:trace>
</inkml:ink>
</file>

<file path=ppt/ink/ink1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43:10.127"/>
    </inkml:context>
    <inkml:brush xml:id="br0">
      <inkml:brushProperty name="width" value="0.05" units="cm"/>
      <inkml:brushProperty name="height" value="0.05" units="cm"/>
      <inkml:brushProperty name="color" value="#004F8B"/>
    </inkml:brush>
  </inkml:definitions>
  <inkml:trace contextRef="#ctx0" brushRef="#br0">1047 460 24575,'-2'-8'0,"1"0"0,-2-14 0,1 8 0,-1-11 0,0 7 0,-26-40 0,-27 4 0,-7 0 0,29 16 0,0 1-771,-31-13 0,4 11 771,33 29 0,-60-7 0,34 10 0,-39 18 0,0 8 0,33 1 0,-1 4 0,2 9 0,27 10 0,8 3 0,-12 22 0,8-21 0,3 10 0,16 19 0,9 11 0,2-12 0,1 12-577,1-15 1,2 10 0,2-19 576,8-23 0,10 15 0,12 7 0,15-9 0,11 0 0,-6-1 0,-3 15 0,1-3-875,3-16 1,6-3 0,-14-14 874,-12-18 0,17-1 0,29-12 0,12-17 0,-36-18 0,-3-12 0,3 6 0,3 17 0,3 5 0,-9-10 426,11-43 1,-23 1-427,-32 33 0,-2-15 0,-8-13 0,-23-9 0,-14-9 0,7 4-789,15-2 1,-3 2 788,-10 5 0,-9-2 0,-12 12 0,-19 20 0,-11 11 0,9 6 0,-24-11 0,14 8 0,1 0 0,-1 0 0</inkml:trace>
</inkml:ink>
</file>

<file path=ppt/ink/ink1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43:16.413"/>
    </inkml:context>
    <inkml:brush xml:id="br0">
      <inkml:brushProperty name="width" value="0.05" units="cm"/>
      <inkml:brushProperty name="height" value="0.05" units="cm"/>
      <inkml:brushProperty name="color" value="#004F8B"/>
    </inkml:brush>
  </inkml:definitions>
  <inkml:trace contextRef="#ctx0" brushRef="#br0">30 367 24575,'-13'-15'0,"7"9"0,-4-7 0,10 13 0,0-1 0,3 1 0,-2 1 0,2 3 0,-2 50 0,-1-26 0,2 39 0,4-9 0,2 0 0,0-1 0,-1 1 0,3-1 0,10-2 0,-10-36 0,11 15 0,-12-31 0,57-44 0,-21-5 0,8-17 0,2-3 0,-6 10-2798,12-2 0,0-1 2798,-11 1 0,7-10 0,-5 2 0,-12 15 0,-1-3 0,15-21 0,-14 18 0,-4 1 0,-30 45 0,-14 14 0,-9 22 0,-2-5 0,-8 13 0,1-8 0</inkml:trace>
</inkml:ink>
</file>

<file path=ppt/ink/ink1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43:17.401"/>
    </inkml:context>
    <inkml:brush xml:id="br0">
      <inkml:brushProperty name="width" value="0.05" units="cm"/>
      <inkml:brushProperty name="height" value="0.05" units="cm"/>
      <inkml:brushProperty name="color" value="#004F8B"/>
    </inkml:brush>
  </inkml:definitions>
  <inkml:trace contextRef="#ctx0" brushRef="#br0">0 914 24575,'3'-6'0,"1"1"0,-2 4 0,1-1 0,-1 2 0,-2 0 0,1-2 0,-1 1 0,0-1 0,0 0 0,-1-6 0,1 4 0,-1-7 0,1 8 0,-3-7 0,2 6 0,-2-5 0,5 8 0,4 6 0,1 1 0,3 4 0,19 37 0,-16-24 0,15 30 0,-19-29 0,9 31 0,2 6 0,1-8 0,-3 5 0,3-1 0,22-3 0,-27-37 0,22 17 0,-30-38 0,26-33 0,15-27 0,-5 7 0,14-19-350,-14 18 0,8-10 1,5-8 349,-4 5 0,7-9 0,2-2 0,-3 3 0,-8 10 0,-5 8 0,-7 8 0,7-7 0,6-8 0,-1 1 0,1-1 0,-1 1 0,0 0 0,1-1 0</inkml:trace>
</inkml:ink>
</file>

<file path=ppt/ink/ink1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43:37.818"/>
    </inkml:context>
    <inkml:brush xml:id="br0">
      <inkml:brushProperty name="width" value="0.05" units="cm"/>
      <inkml:brushProperty name="height" value="0.05" units="cm"/>
      <inkml:brushProperty name="color" value="#004F8B"/>
    </inkml:brush>
  </inkml:definitions>
  <inkml:trace contextRef="#ctx0" brushRef="#br0">1 0 24575,'0'0'0</inkml:trace>
</inkml:ink>
</file>

<file path=ppt/ink/ink1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53:31.005"/>
    </inkml:context>
    <inkml:brush xml:id="br0">
      <inkml:brushProperty name="width" value="0.025" units="cm"/>
      <inkml:brushProperty name="height" value="0.025" units="cm"/>
      <inkml:brushProperty name="color" value="#E71224"/>
    </inkml:brush>
  </inkml:definitions>
  <inkml:trace contextRef="#ctx0" brushRef="#br0">1 862 24575,'3'-3'0,"1"0"0,0 1 0,-1 0 0,-2 2 0,0-1 0,1-1 0,0 2 0,1-1 0,-1 1 0,0 1 0,25 34 0,-14-16 0,21 28 0,-1 6 0,-2 1 0,-6-13-547,9 15 0,-3-5 547,-19-34 0,64 27 0,-34-34 0,41-20 0,4-12 0,-21-17-1454,-2-4 0,-1 0 1454,-7 3 0,7-4 0,22-15 0,5-4 0,-13 8 0,3-3 0,0 0 0,-20 16 0,7-5 0,3-2 0,0-1 0,-6 4 0,23-19 0,-5 1 0,-13 11-1647,-24 19 0,-2 1 1647,17-13 0,8-5 0,-12 6 744,7-11-744,-40 35 0,19-18 0,-47 43 0,-51 77 0,24-36 0,-4 7 0,0 0 0,2-5 0</inkml:trace>
</inkml:ink>
</file>

<file path=ppt/ink/ink1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53:32.164"/>
    </inkml:context>
    <inkml:brush xml:id="br0">
      <inkml:brushProperty name="width" value="0.025" units="cm"/>
      <inkml:brushProperty name="height" value="0.025" units="cm"/>
      <inkml:brushProperty name="color" value="#E71224"/>
    </inkml:brush>
  </inkml:definitions>
  <inkml:trace contextRef="#ctx0" brushRef="#br0">112 1120 24575,'-15'-12'0,"2"4"0,13 11 0,0 1 0,3 0 0,0 0 0,17 32 0,-12-21 0,12 22 0,-17-31 0,0 4 0,-2-6 0,1 0 0,-2-5 0,-2-5 0,-1 3 0,0-1 0,1 3 0,1-1 0,-3-2 0,-2-3 0,-1 0 0,-31-31 0,26 26 0,-32-30 0,38 36 0,-6-4 0,9 7 0,1 1 0,0 2 0,5 4 0,-2-1 0,5 7 0,34 51 0,-23-35 0,15 20 0,0-1 0,-17-27 0,15 19 0,-21-27 0,14 15 0,-4-8 0,42 21 0,-32-26 0,21 3 0,-32-17 0,28-13 0,8-5 0,20-8-1357,-10-2 0,19-12 0,10-4 1,-4 0-1,-16 8 1357,4-5 0,-2 1-1056,7-4 0,15-8 0,-4 0 0,-22 10 1056,4-14-1046,-10 2 0,13-13 0,-9 8 1046,-21 19 0,3-3-420,6-7 1,14-14-1,5-4 1,-7 5-1,-17 16 420,14-15 441,-13 13 1,8-8 0,-21 19-442,-29 30 2481,11-9-2481,-12 12 3983,11-6-3983,2 19 0,-11-6 0,12 6 0</inkml:trace>
</inkml:ink>
</file>

<file path=ppt/ink/ink1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53:42.222"/>
    </inkml:context>
    <inkml:brush xml:id="br0">
      <inkml:brushProperty name="width" value="0.025" units="cm"/>
      <inkml:brushProperty name="height" value="0.025" units="cm"/>
      <inkml:brushProperty name="color" value="#E71224"/>
    </inkml:brush>
  </inkml:definitions>
  <inkml:trace contextRef="#ctx0" brushRef="#br0">3833 277 24575,'-3'-4'0,"1"0"0,-1 1 0,1-1 0,-24-18 0,15 13 0,-19-14 0,12 14 0,-34-11 0,-10 2 0,-4-1 0,-16-6-877,19 8 1,7 3 876,28 8-538,-43-7 0,-9-2 538,-3 3 0,6-2 0,-10 1 0,-13 8 0,9 3 0,16-1 0,4 2 0,-22 0 0,1 0 0,20 1 0,-3 1 0,-9 0 0,-19 1 0,23 0 0,31 0 0,-3 0 0,-3 1 0,-26 2 0,38-2 0,-55 3 0,63-4 0,-36-1 0,-26 1 0,13-1 0,-14 4-1006,18-4 1,-11 1 0,21 1 1005,25 2 1370,3 2-1370,-16 4 0,-3 2 0,1-1 16,0 0 0,7 0-16,32-6 0,-1 0 0,-41 14 0,33-11 3305,-33 10-3305,-4 1 0,17 1 0,-1 1 0,-31 7-849,-1 12 849,72-32 1088,-13 18-1088,11-10 0,-9 12 0,13 57 0,10-50 0,-3 49 0,8-66 0,3-2 0,30 38 0,-20-28 899,28 29-899,-2-26 0,-18-11 0,20 9 0,-29-20 0,1 0 0,61 11 0,10-1 0,-28-6 0,13 1 0,18 2 0,-21-6 0,-24-6 0,3 0 0,10 1 0,3-2 0,8 1 0,-3-1 0,18 1 0,0 0 0,-12 0 0,3 0 0,-8 0-856,-4-1 1,-14-1 855,-15 2-342,22 0 0,6 0 342,13 1 0,-12-2 0,17 0 0,2-1 0,-16 1 0,-16-1 0,-2-1-883,21 1 1,9 0 0,-18-1 882,-18-1 0,22-1 0,3-1 0,-5 0 0,0-2 0,19-1 0,0-1 0,-17 2 0,11-4 0,-15 3 0,11 0 0,-9-3-1713,30-11 1713,-48 10 564,46-11-564,-62 14 0,29-10 0,5-1 0,-13 4-211,11-4 0,-4 1 211,-33 10 2377,-1-1-2377,46-18 0,6-2 0,-27 9 1014,22-5 0,-4-6-1014,-34-18 878,-20 25-878,8-55 0,-24 55 0,-6-16 1330,3 27-1330,-49-44 0,21 27 0,-32-29 0,34 40 0,-14-2 0,-3 1 0,4 2 0,-34-5 0,-25-5 0,17 7 0,9 6 0,8 6 0,-20 0 0,0 1 0,20 4 0,-7 9-489,-4 1 0,0 3 489,-5 9 0,21-2 0,-22 7 0</inkml:trace>
</inkml:ink>
</file>

<file path=ppt/ink/ink1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53:42.892"/>
    </inkml:context>
    <inkml:brush xml:id="br0">
      <inkml:brushProperty name="width" value="0.025" units="cm"/>
      <inkml:brushProperty name="height" value="0.025" units="cm"/>
      <inkml:brushProperty name="color" value="#E71224"/>
    </inkml:brush>
  </inkml:definitions>
  <inkml:trace contextRef="#ctx0" brushRef="#br0">1 240 24575,'1'14'0,"0"3"0,8 32 0,3 6 0,-2-16 0,-3 15 0,12-5 0,31-36 0,3-12 0,-10-1 0,15 1 0,-1-7 0,-10-26 0,5-14 0,7-10 0,-9 7 0,2-4 0,-1 3 0,9-10 0,-3 1-710,4-5 0,-18 17 710,-38 41 0,-2 2 0,-27 27 0,7-9 0,-21 21 0</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3:59:53.698"/>
    </inkml:context>
    <inkml:brush xml:id="br0">
      <inkml:brushProperty name="width" value="0.05" units="cm"/>
      <inkml:brushProperty name="height" value="0.05" units="cm"/>
      <inkml:brushProperty name="color" value="#004F8B"/>
    </inkml:brush>
  </inkml:definitions>
  <inkml:trace contextRef="#ctx0" brushRef="#br0">0 433 24575,'3'8'0,"6"36"0,-3-15 0,5 29 0,-6-25 0,1 0 0,1 0 0,0 0 0,39-1 0,26 2 0,-7-9 0,12-4 0,-4-1 0,16 0 0,0-20 0,-15-28 0,2-20 0,-4-5 0,-6 7-1123,11 1 1,0-2 1122,1-5 0,13-11 0,-5 2 0,-21 13 537,-1-8-537,-11 4 0,8-10 0,-12 12 0,-8 7 0,9-12 0,-11 12 0,-36 40 0,-2 3 0,1 0 1708,4 5-1708,0 3 0,7 4 0,-4-1 0,1 3 0,-9-7 0,2 2 0</inkml:trace>
</inkml:ink>
</file>

<file path=ppt/ink/ink1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53:43.327"/>
    </inkml:context>
    <inkml:brush xml:id="br0">
      <inkml:brushProperty name="width" value="0.025" units="cm"/>
      <inkml:brushProperty name="height" value="0.025" units="cm"/>
      <inkml:brushProperty name="color" value="#E71224"/>
    </inkml:brush>
  </inkml:definitions>
  <inkml:trace contextRef="#ctx0" brushRef="#br0">0 194 24575,'13'56'0,"-1"1"0,0 2 0,4-6 0,25 0 0,-6-11 0,29-25 0,5-12 0,-12-11 0,1-4 0,1-6 0,19-24 0,-6-2 0,2-2 0,-24 15 0,3-1 0,25-19 0,11-7 0,-19 12 0,-13 7 0,14-8 0,-5 3 0,-32 21 0,-16 8 0,-1 1 0</inkml:trace>
</inkml:ink>
</file>

<file path=ppt/ink/ink1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53:52.722"/>
    </inkml:context>
    <inkml:brush xml:id="br0">
      <inkml:brushProperty name="width" value="0.025" units="cm"/>
      <inkml:brushProperty name="height" value="0.025" units="cm"/>
      <inkml:brushProperty name="color" value="#E71224"/>
    </inkml:brush>
  </inkml:definitions>
  <inkml:trace contextRef="#ctx0" brushRef="#br0">1 145 24575,'0'-2'0,"3"0"0,1 1 0,1-1 0,0 1 0,0 0 0,61-9 0,-7 15 0,4 1 0,-11-8 0,-1 0 0,9 9 0,2 2 0,17-5 0,-6-2 0,-10 1-1007,16-1 1,-5 0 1006,-40-2 0,1 0 0,24 2 0,18 1 0,-9 0 0,14 0 0,-19 0 0,10-1 0,1 0 0,8-2 0,1-1 0,-11-1 0,26 1-459,-21-1 1,12 1 0,-15-1 458,3 0 0,3 1 0,15-1 0,-5 0 0,7 1 0,-5 0-1013,-21-1 1,-3 2-1,0-1 1013,12 0 0,1 0 0,-20 1 0,-21 2-293,21 2 0,5-1 293,16 1-935,-14-3 1,18 0 0,2 0 0,-16 0 934,-18-2 0,-1 1 0,21-1 0,10 0 0,-20-1 0,-22-1 0,51-4 0,10-1 0,-52 3 0,0 0 1131,13 0 0,7-1 0,-2 0-1131,22 0 0,-11 0 0,-9 2 286,-1 0 0,11 0-286,-5 3 0,5 0 0,-11 1 0,17 0 2261,-19-1 0,12 1 1,-5-1-2262,12-3 0,-12 0 0,-10 0-935,17 0 1,-7-1 934,-46 2 0,-3 0-759,53-9 759,-52 9 0,41-20 0,-67 13 0,2-10 0</inkml:trace>
</inkml:ink>
</file>

<file path=ppt/ink/ink1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44:38.456"/>
    </inkml:context>
    <inkml:brush xml:id="br0">
      <inkml:brushProperty name="width" value="0.05" units="cm"/>
      <inkml:brushProperty name="height" value="0.05" units="cm"/>
      <inkml:brushProperty name="color" value="#004F8B"/>
    </inkml:brush>
  </inkml:definitions>
  <inkml:trace contextRef="#ctx0" brushRef="#br0">5 8271 24575,'-3'-5'0,"1"0"0,12-11 0,-2 6 0,11-10 0,-2 9 0,3-2 0,25-13 0,14-6 0,22-2 0,3 0 0,-11-1 0,0 2-1385,11 2 1,-10 6 1384,-27 14 0,17-1 0,24-5 0,5 0 0,-12 2 0,1-2 0,2 0 0,-7 3 0,11-2 0,4-1 0,1-2 0,-7-1 0,5-3 0,-1-1 0,-5 2 0,-13 4-2886,5-2 1,1 0 2885,-12 3 0,9-2 0,6-2 0,3-1 0,-2 0-791,10-2 0,5-3 0,0 0 0,-7 2 0,-13 3 791,8-1 0,3-1 0,-14 4 0,18-6 0,12-2 0,3-1 0,-5 1 0,-13 3 0,-20 7-586,-2 0 0,-7 2 586,17-5 0,12-2 0,12-4-323,-20 5 1,14-3-1,7-3 1,3-1 0,-4 1-1,-8 3 1,-15 3 322,3 0 0,-13 4 0,16-5 0,-17 5 0,15-5 0,11-3 0,7-1 0,3-1 0,-2 0 0,-3 1 0,-10 2 0,-12 4 0,-16 4 141,17-4 1,-8 1-142,-3 2 0,7-2 0,6-2 0,5-3 0,2-2 0,10-4 0,5-2 0,-1-1 0,-8 4 0,-12 3 0,-5 3 0,-11 3 0,11-4 46,7-2 0,16-5 1,8-3-1,-2 0 0,-9 4 1,-20 6-47,2-1 0,-4 1 0,12-2 0,15-5 0,2 0 0,-11 3 0,-19 6 0,-6 2 0,7-2 0,2-1 0,11-3 0,3 0 0,-5 2 0,-14 3 154,9-1 1,-9 3-155,1 0 0,8-3 0,4-2 0,14-5 0,0 1 0,-14 3 0,-6 2 0,1-1 0,-9 3 0,11-3 0,6-3 0,4-1 0,1-1-111,-11 3 0,5-2 1,2-1-1,1-1 0,-1 1 1,-4 1-1,-6 2 111,16-5 0,-8 3 0,0 0 0,7-3 0,-14 5 0,9-3 0,5-1 0,-2-1 0,-3 3 0,-10 2 0,-14 6 0,16-6 0,-12 4 633,5 0 0,7-1-633,-11 3 0,9-3 0,3 0 0,-3 0 0,-7 3 0,-3 0 0,4-1 0,9-3 0,-5 1 0,9-4 0,7-1 0,4-2 0,0-1 0,-2 1 0,-7 3 0,-9 2 0,15-6 0,-10 4 0,-3 0 0,8-3 0,-9 4 0,6-2 0,2-1 0,0 0 0,-1 0 0,-4 0 0,6-3 0,-1-2 0,-3 1 0,-5 2 0,-9 5 0,17-7 0,-1 0 0,0 0 0,13-5 0,-3 1 0,-17 7 1454,-22 11 1,0-1-1455,5-3 0,16-7 0,8-3 0,2-2 0,-4 2 0,-11 5 0,9-4 0,-9 3 0,9-3-27,-12 4 0,6-2 0,5-2 0,2-1 0,-1 1 0,-3 1 27,9-3 0,1-1 0,-1 1 0,-7 3 0,-10 4 0,13-5 0,-1 0 0,1 1 0,13-5 0,3-1 0,-6 1 0,-20 7 0,-2 1 0,-2-1 0,1-1 0,8-6 0,0-2 0,1 0 0,-1 1 0,1 1 0,0 1 0,-1 1 0,-3-1-671,16-11 1,-3 0 0,-18 9 670,-4 2-173,3 3 0,23-8 0,4-3 0,-11 7 173,-21 8 0,-6 5 0,12-5 0,1 0 0,13-5 0,9-3 0,3 0 0,-3 1 0,-8 3 0,-16 7 0,27-8 0,-8 5 0,-14 4 0,9-2 0,-3 1 0,-13 4 1476,-15 6 0,-2-1-1476,27-10 0,11-4 0,-7 2 0,-10 4 0,7-5 0,-15 5 0,15-7 0,11-5 0,5-3 0,1-1 0,-4 2 0,-10 4 0,-13 7-377,3-4 0,-12 7 0,10-6 377,6-3 0,14-5 0,6-4 0,0 0 0,-8 4 0,-16 7 0,11-5 0,-6 2-415,-7 1 1,7-4 0,1-1 0,-7 3 414,-5 4 0,-4 1 0,5-4 0,18-11 0,11-7 0,-4-1 0,-17 9 0,-18 7 0,-6 1 0,30-21 0,0 0 0</inkml:trace>
</inkml:ink>
</file>

<file path=ppt/ink/ink1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45:17.461"/>
    </inkml:context>
    <inkml:brush xml:id="br0">
      <inkml:brushProperty name="width" value="0.05" units="cm"/>
      <inkml:brushProperty name="height" value="0.05" units="cm"/>
      <inkml:brushProperty name="color" value="#004F8B"/>
    </inkml:brush>
  </inkml:definitions>
  <inkml:trace contextRef="#ctx0" brushRef="#br0">295 4 24575,'0'-3'0,"-1"4"0,0 1 0,-1 3 0,0-1 0,0 1 0,-1-1 0,1 1 0,1-5 0,-1 1 0,1-1 0,-2 0 0,-15 9 0,9-5 0,-36 19 0,29-15 0,-16 10 0,20-9 0,1 0 0,-2 1 0,-15 61 0,0 14 0,12-26 0,-11 26 0,7 2 0,35-9 0,4-18 0,7 10 0,-3-7 0,-5-7 0,1-1 0,4 8 0,4 6 0,8-10 0,32-6 0,0-13 0,-4 6-977,8-3 0,-5-12 977,-36-29 0,45-20 0,-27-9 0,26-13 0,-43-2 0</inkml:trace>
</inkml:ink>
</file>

<file path=ppt/ink/ink1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43:44.249"/>
    </inkml:context>
    <inkml:brush xml:id="br0">
      <inkml:brushProperty name="width" value="0.05" units="cm"/>
      <inkml:brushProperty name="height" value="0.05" units="cm"/>
      <inkml:brushProperty name="color" value="#004F8B"/>
    </inkml:brush>
  </inkml:definitions>
  <inkml:trace contextRef="#ctx0" brushRef="#br0">103 213 24575,'-2'3'0,"53"-63"0,-30 38 0,43-47 0,-16 49 0,-1 8 0,-6 1 0,55-11 0,-65 68 0,-12 11 0,-4-10 0,-19 32 0,-9 24 0,-5-19 0,-16-7-1033,6-17 0,-4 8 0,4-16 1033,1-16 0,-28 10 0,-6-2 0,4-15 0,0 10 0,4-11 0,26-35 0,12-3 0,4 1 0,-3-7 3099,19-20-3099,13 3 0,66 13 0,13 8 0,-26 1-1020,24 12 0,-13 7 1020,-64 3-772,47 27 772,-36-25 0,36 17 0,-46-32 0</inkml:trace>
</inkml:ink>
</file>

<file path=ppt/ink/ink1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43:44.683"/>
    </inkml:context>
    <inkml:brush xml:id="br0">
      <inkml:brushProperty name="width" value="0.05" units="cm"/>
      <inkml:brushProperty name="height" value="0.05" units="cm"/>
      <inkml:brushProperty name="color" value="#004F8B"/>
    </inkml:brush>
  </inkml:definitions>
  <inkml:trace contextRef="#ctx0" brushRef="#br0">12 27 24575,'-5'-14'0,"3"9"0,-2-3 0,4 12 0,-1 4 0,7 63 0,3 14 0,-3-30-353,2 31 0,1-7 0,-2-56 1,-2-2-1</inkml:trace>
</inkml:ink>
</file>

<file path=ppt/ink/ink1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43:45.409"/>
    </inkml:context>
    <inkml:brush xml:id="br0">
      <inkml:brushProperty name="width" value="0.05" units="cm"/>
      <inkml:brushProperty name="height" value="0.05" units="cm"/>
      <inkml:brushProperty name="color" value="#004F8B"/>
    </inkml:brush>
  </inkml:definitions>
  <inkml:trace contextRef="#ctx0" brushRef="#br0">18 11 24575,'0'-4'0,"0"0"0,0 3 0,0 0 0,2 12 0,-2-3 0,1 8 0,-1-5 0,-8 45 0,5-26 0,-6 38 0,22 0 0,10 13 0,-2-12 0,4 2-949,-4 0 0,5 13 1,0-30 948,2-42 0,31-37 0,4-11 0,-14 6 0,14-13 0,-9-4 0,-37 7 0,-10-20 0,-2-18 0,-1 12 0,4-3 0,-2-34 0,-4 20 0,-2 75 0,-1 5 0,1 10 1423,0 73 0,2 36-1423,1-38 0,1 3 0,0 0-1756,-2 5 1,-1 1 0,1-4 1755,2-7 0,1-2 0,0-20 0,1-17 0,2-4 0,2-4 0,1-2 0</inkml:trace>
</inkml:ink>
</file>

<file path=ppt/ink/ink1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43:45.596"/>
    </inkml:context>
    <inkml:brush xml:id="br0">
      <inkml:brushProperty name="width" value="0.05" units="cm"/>
      <inkml:brushProperty name="height" value="0.05" units="cm"/>
      <inkml:brushProperty name="color" value="#004F8B"/>
    </inkml:brush>
  </inkml:definitions>
  <inkml:trace contextRef="#ctx0" brushRef="#br0">79 1 24575,'-25'45'0,"1"1"0,3 37 0,12-7 0,13-38 0,11 59 0</inkml:trace>
</inkml:ink>
</file>

<file path=ppt/ink/ink1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43:52.898"/>
    </inkml:context>
    <inkml:brush xml:id="br0">
      <inkml:brushProperty name="width" value="0.05" units="cm"/>
      <inkml:brushProperty name="height" value="0.05" units="cm"/>
      <inkml:brushProperty name="color" value="#004F8B"/>
    </inkml:brush>
  </inkml:definitions>
  <inkml:trace contextRef="#ctx0" brushRef="#br0">1562 526 24575,'-7'-16'0,"0"1"0,3 10 0,-19-25 0,12 16 0,-26-26 0,-5-3 0,8 9 0,-36-33 0,27 34 0,2 5 0,4 3-827,-43-28 827,54 39 0,-35-7 0,-4 0 0,14 4 0,-10 2 0,-16-1 0,16 6 0,18 7 0,-56-3 0,75 9 0,-47 14 0,29-2 0,-20 25 0,2 7 0,20-10 0,4 4 0,2 1 0,11-5 0,-3 24 0,-4 20 0,3-11 0,-6 17 0,7-22 0,-3 11 0,10-1 0,24 29 0,8-12 0,-5-14-704,-1-12 1,1 9 0,0-17 703,-1-18 0,16 37 0,4 3 0,-6-15 0,6 12 0,2-4 0,-1-35 0,41 23 0,4-10 0,7 2 0,-5-39 0,15-7 0,-15-4 0,3-2 0,-12 3 0,11 0 0,-7-12 0,3-32 0,-13-5 0,-8 9-859,15-11 0,-7 0 859,-39 20 0,-1 0 882,12-31 1,9-21 0,-5 5-883,-9 14 0,0-1 0,8-12 0,4-7 0,-9 14-563,-8-6 563,-19 53 0,0 1 0,-9-47 0,-3-6 0,3 22 972,-2-21 1,-2 2-973,0 27 0,3 15 0,-15-34 0,-3-2 0,10 25 0,-21-22 0,-3 9 0,18 41 0,-27-6 0,24 20 0,-2 4 0,-2 2 0</inkml:trace>
</inkml:ink>
</file>

<file path=ppt/ink/ink1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43:53.765"/>
    </inkml:context>
    <inkml:brush xml:id="br0">
      <inkml:brushProperty name="width" value="0.05" units="cm"/>
      <inkml:brushProperty name="height" value="0.05" units="cm"/>
      <inkml:brushProperty name="color" value="#004F8B"/>
    </inkml:brush>
  </inkml:definitions>
  <inkml:trace contextRef="#ctx0" brushRef="#br0">1 192 24575,'4'-19'0,"12"85"0,-8-28-952,1 13 0,-1-1 952,-1-16 0,0-1 0,21 49 0,-15-45 614,19 37-614,-6-60 0,38-61 0,-19 22-537,-10-13 0,-4-3 537,-4 4 0,9-14 0,9-14 0,-6 8 0,8-9-1090,13-21 0,-7 11 1090,-37 54 0,-2 3 797,-1 0-797,-18 17 0,0 4 0,-17 17 0</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01:03.892"/>
    </inkml:context>
    <inkml:brush xml:id="br0">
      <inkml:brushProperty name="width" value="0.05" units="cm"/>
      <inkml:brushProperty name="height" value="0.05" units="cm"/>
      <inkml:brushProperty name="color" value="#004F8B"/>
    </inkml:brush>
  </inkml:definitions>
  <inkml:trace contextRef="#ctx0" brushRef="#br0">162 353 24575,'5'-4'0,"0"2"0,-3 1 0,0 13 0,-2-3 0,-2 11 0,-3 8 0,-9 30 0,-3 12 0,-1 1 0,2-14 0,13-54 0,1-3 0,16-67 0,11-26 0,-9 28-304,5-18 0,1 2 304,-1 23 0,28-25 0,2 20 0,4 0 0,-9 45 0,-26 70 0,-13-30 0,-14 46 0,-18-44 0,-16 27 0,0 4 0,11-13-436,-9 12 1,9-5 435,29-32 581,21 29-581,10-2 0,16 25 0,-10-19 0,-35 14 0,-39-22 0,-8-14 0,-6-5 0,-15-2 0,13-18 0,6-6 0,27-6 0,-13-14 0,29 7 0</inkml:trace>
</inkml:ink>
</file>

<file path=ppt/ink/ink1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43:54.238"/>
    </inkml:context>
    <inkml:brush xml:id="br0">
      <inkml:brushProperty name="width" value="0.05" units="cm"/>
      <inkml:brushProperty name="height" value="0.05" units="cm"/>
      <inkml:brushProperty name="color" value="#004F8B"/>
    </inkml:brush>
  </inkml:definitions>
  <inkml:trace contextRef="#ctx0" brushRef="#br0">1 146 24575,'4'52'0,"0"0"0,2-6 0,-2 11 0,-1-2 0,2-23 0,-1-1 0,4 9 0,38 34 0,48-72 0,-16 30-1169,-26-53 0,-6-11 1169,-10-2 0,3-1-181,15-19 1,14-16-1,-9 9 181,-23 23 0,0 1 0,24-24 0,8-10 0,-19 21 0,-31 29 0,-4 6 0,-12 13 0,1-1 0,-3 2 1675,0-2-1675,8 2 0,-3-3 0,9-1 0</inkml:trace>
</inkml:ink>
</file>

<file path=ppt/ink/ink1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43:47.418"/>
    </inkml:context>
    <inkml:brush xml:id="br0">
      <inkml:brushProperty name="width" value="0.05" units="cm"/>
      <inkml:brushProperty name="height" value="0.05" units="cm"/>
      <inkml:brushProperty name="color" value="#004F8B"/>
    </inkml:brush>
  </inkml:definitions>
  <inkml:trace contextRef="#ctx0" brushRef="#br0">0 0 24575,'7'59'0,"-2"-4"0,-2 3 0,-1 1 0,0-3-1239,0 5 1,1-3 1238,-2-25 51,13 25 1,-5-28 0,9 17 0</inkml:trace>
</inkml:ink>
</file>

<file path=ppt/ink/ink1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43:47.734"/>
    </inkml:context>
    <inkml:brush xml:id="br0">
      <inkml:brushProperty name="width" value="0.05" units="cm"/>
      <inkml:brushProperty name="height" value="0.05" units="cm"/>
      <inkml:brushProperty name="color" value="#004F8B"/>
    </inkml:brush>
  </inkml:definitions>
  <inkml:trace contextRef="#ctx0" brushRef="#br0">25 19 24575,'-8'-6'0,"2"1"0,1 1 0,2 1 0,1 46 0,7 39 0,3 9 0,-6-39 0,0 2-1359,7 45 0,-1-9 1359,-5-41 0,1 15 0,-1 3 0,0-8 0,0 1 0,-1 0 0</inkml:trace>
</inkml:ink>
</file>

<file path=ppt/ink/ink1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43:48.080"/>
    </inkml:context>
    <inkml:brush xml:id="br0">
      <inkml:brushProperty name="width" value="0.05" units="cm"/>
      <inkml:brushProperty name="height" value="0.05" units="cm"/>
      <inkml:brushProperty name="color" value="#004F8B"/>
    </inkml:brush>
  </inkml:definitions>
  <inkml:trace contextRef="#ctx0" brushRef="#br0">151 1 24575,'2'86'0,"1"0"0,-1 1 0,16-37 0,2 2-2454,-4 40 0,-2 18 0,11-29 2454,41-30 0,-32-33 2100,0-5-2100,20-36 0,2-12 0,-13 4-122,10-11 0,-8-5 122,-36 3 0,-2-3-548,-4-1 548,-4-1 1199,-20-11 1,-15-13 0,-11 17-1200,-33 39 0,-6 5 0,34-34 0,2-12 0,-2 23-372,-34 50 0,13 23 0,38-2 0,0 1 0</inkml:trace>
</inkml:ink>
</file>

<file path=ppt/ink/ink1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43:46.031"/>
    </inkml:context>
    <inkml:brush xml:id="br0">
      <inkml:brushProperty name="width" value="0.05" units="cm"/>
      <inkml:brushProperty name="height" value="0.05" units="cm"/>
      <inkml:brushProperty name="color" value="#004F8B"/>
    </inkml:brush>
  </inkml:definitions>
  <inkml:trace contextRef="#ctx0" brushRef="#br0">525 1 24575,'-72'33'0,"0"0"0,0-1 0,18 32 0,0 20 0,5 8 0,9-5 0,11-17-4745,13-11 0,8 1 4745,-10 22 0,-7 19 0,10-5 0,22-27 1267,40-31 0,11-20-1267,13-10 0,-11 8 0,-4-8 1478,-6-36-1478,-42-46 0,-13-6 0,1 24-567,-3-25 0,-9 10 567,-9 55 0,-35 65 0,-1 21 0,26-27 0,-23 30 0,15 0 0,55-37 0</inkml:trace>
</inkml:ink>
</file>

<file path=ppt/ink/ink1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43:46.243"/>
    </inkml:context>
    <inkml:brush xml:id="br0">
      <inkml:brushProperty name="width" value="0.05" units="cm"/>
      <inkml:brushProperty name="height" value="0.05" units="cm"/>
      <inkml:brushProperty name="color" value="#004F8B"/>
    </inkml:brush>
  </inkml:definitions>
  <inkml:trace contextRef="#ctx0" brushRef="#br0">81 0 24575,'-8'3'0,"1"2"0,-7 59 0,1 16 0,3-27 0,-4 24 0,0 1 0</inkml:trace>
</inkml:ink>
</file>

<file path=ppt/ink/ink1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43:46.806"/>
    </inkml:context>
    <inkml:brush xml:id="br0">
      <inkml:brushProperty name="width" value="0.05" units="cm"/>
      <inkml:brushProperty name="height" value="0.05" units="cm"/>
      <inkml:brushProperty name="color" value="#004F8B"/>
    </inkml:brush>
  </inkml:definitions>
  <inkml:trace contextRef="#ctx0" brushRef="#br0">519 445 24575,'-22'-81'0,"0"1"0,-1-1 0,-14 3 0,-6 4 0,3 29 0,-5 40-1814,-47 5 1814,57 14 586,-9 13-586,13 17 0,4 4 0,-5 2 150,10 1 0,18 2-150,78 3 0,19-9 0,-28 3 0,-9-20 0,10 1 0,-9 2 0,-9 4 0,-13 0 928,-13 14-928,-27 28 0,-15 1 0,-21-26-761,-11-4 1,1-10 760,27-33 0,-30-9 0,21-6 0,-16-7 0,32-4 0,8 1-571,28-31 0,25-27 0,6-7 0,-10 17 0,-13 18 0,1-1 0,17-24 1,0 1-1,0-1 0,0 1 0</inkml:trace>
</inkml:ink>
</file>

<file path=ppt/ink/ink1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44:18.048"/>
    </inkml:context>
    <inkml:brush xml:id="br0">
      <inkml:brushProperty name="width" value="0.05" units="cm"/>
      <inkml:brushProperty name="height" value="0.05" units="cm"/>
      <inkml:brushProperty name="color" value="#004F8B"/>
    </inkml:brush>
  </inkml:definitions>
  <inkml:trace contextRef="#ctx0" brushRef="#br0">25 1 24575,'-14'45'0,"4"-4"0,13 44 0,0-48 0,41 51 0,-19-83 0,70-27 0,-44-9 0,-8 3 0,0 1 0</inkml:trace>
</inkml:ink>
</file>

<file path=ppt/ink/ink1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43:58.476"/>
    </inkml:context>
    <inkml:brush xml:id="br0">
      <inkml:brushProperty name="width" value="0.05" units="cm"/>
      <inkml:brushProperty name="height" value="0.05" units="cm"/>
      <inkml:brushProperty name="color" value="#004F8B"/>
    </inkml:brush>
  </inkml:definitions>
  <inkml:trace contextRef="#ctx0" brushRef="#br0">76 289 24575,'-27'-40'0,"5"4"0,63-30 0,13 22 0,17-25-1608,-6 43 1608,-29 19 0,25 44 0,-1 15 0,-17-10-803,13 16 0,-13 3 803,-47-11 0,-29 19 0,-21 18 0,8-12 0,-4 11-1066,3-13 0,-9 11 0,12-25 1066,15-37-817,-59-30 817,56 0 0,-9-27 0,9-7 0,32 9 838,2-30-838,2 48 1628,6 1-1628,7 9 0,51 41 0,13 16 0,4-5 99,0 9 1,-4-3-100,-21-18 0,-19-15 0,-4-1 0,0-1 0</inkml:trace>
</inkml:ink>
</file>

<file path=ppt/ink/ink1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43:58.684"/>
    </inkml:context>
    <inkml:brush xml:id="br0">
      <inkml:brushProperty name="width" value="0.05" units="cm"/>
      <inkml:brushProperty name="height" value="0.05" units="cm"/>
      <inkml:brushProperty name="color" value="#004F8B"/>
    </inkml:brush>
  </inkml:definitions>
  <inkml:trace contextRef="#ctx0" brushRef="#br0">1 1 24575,'4'100'0,"0"-1"0,2-18 0,6 4 0,0 0 0</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01:02.967"/>
    </inkml:context>
    <inkml:brush xml:id="br0">
      <inkml:brushProperty name="width" value="0.05" units="cm"/>
      <inkml:brushProperty name="height" value="0.05" units="cm"/>
      <inkml:brushProperty name="color" value="#004F8B"/>
    </inkml:brush>
  </inkml:definitions>
  <inkml:trace contextRef="#ctx0" brushRef="#br0">323 324 24575,'8'-22'0,"6"-21"0,-7 23 0,4-12 0,-8 27 0,-2 3 0,-12 25 0,-14 26 0,-2 11 0,-5 15 0,2-7 0,7-17 0,0 1-903,-5 11 1,-1 8 0,6-17 902,8-16 0,-3 7 0,-1 3 0,-2 3 0,-15 37 0,29-74 0,24-62 0,2-4 0,2-6 0,-3 8 0,1-7 0,2-8 0,3-12 0,0-2 0,-3 9 0,3-11 0,-2 1-478,1 1 1,1-6 0,-3 12 477,6-23 0,-1 108 0,-4 82 0,-4-26 0,1 11 0,-1 9 0,1 9 0,-2-8 0,-3-15 0,-1-3-251,7 27 1,0-13 250,-6-36 0,10 25 0,-10-29 4012,4 14-4012,-23-49 0,-11-10 0,-1-2 0,-9-12 0,7 5 0</inkml:trace>
</inkml:ink>
</file>

<file path=ppt/ink/ink1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44:03.494"/>
    </inkml:context>
    <inkml:brush xml:id="br0">
      <inkml:brushProperty name="width" value="0.05" units="cm"/>
      <inkml:brushProperty name="height" value="0.05" units="cm"/>
      <inkml:brushProperty name="color" value="#004F8B"/>
    </inkml:brush>
  </inkml:definitions>
  <inkml:trace contextRef="#ctx0" brushRef="#br0">25 1 24575,'-12'22'0,"4"0"0,3 1 0,46 48 0,-17-38-1129,35 36 1129,-29-51 0,57 26 0,-44-22 0,9 4 0,-4 0 0,-24-10 0,9 9 276,-53 47-276,-28-27 0,1 26 0,-6-59 0,-1-14 0,20-7 0,-37-13 0</inkml:trace>
</inkml:ink>
</file>

<file path=ppt/ink/ink1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44:03.705"/>
    </inkml:context>
    <inkml:brush xml:id="br0">
      <inkml:brushProperty name="width" value="0.05" units="cm"/>
      <inkml:brushProperty name="height" value="0.05" units="cm"/>
      <inkml:brushProperty name="color" value="#004F8B"/>
    </inkml:brush>
  </inkml:definitions>
  <inkml:trace contextRef="#ctx0" brushRef="#br0">1 284 24575,'73'-46'0,"0"-1"0,0 1 0,-33 3 0,0 4 0,52 8 0,1-1 0</inkml:trace>
</inkml:ink>
</file>

<file path=ppt/ink/ink1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43:59.062"/>
    </inkml:context>
    <inkml:brush xml:id="br0">
      <inkml:brushProperty name="width" value="0.05" units="cm"/>
      <inkml:brushProperty name="height" value="0.05" units="cm"/>
      <inkml:brushProperty name="color" value="#004F8B"/>
    </inkml:brush>
  </inkml:definitions>
  <inkml:trace contextRef="#ctx0" brushRef="#br0">45 12 24575,'-16'-8'0,"3"5"0,6 12 0,0 8 0,6 37 0,5 8 0,1-10 0,-5 13 0,17-4 0,40-38 0,22-16 0,-12-4 0,0-1 0,13-36 0,16-23 0,-31 5 0,-48 0 0,8-32 0,-9 26 0,-22 77 0,0 12 0,-1 25 0,0 9 0,2-11 0,1 5 0,1 14 0,2 8 0,0-7 0,2-14 0,0-5 0,5 11 0,0-1 0</inkml:trace>
</inkml:ink>
</file>

<file path=ppt/ink/ink1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43:59.300"/>
    </inkml:context>
    <inkml:brush xml:id="br0">
      <inkml:brushProperty name="width" value="0.05" units="cm"/>
      <inkml:brushProperty name="height" value="0.05" units="cm"/>
      <inkml:brushProperty name="color" value="#004F8B"/>
    </inkml:brush>
  </inkml:definitions>
  <inkml:trace contextRef="#ctx0" brushRef="#br0">108 0 24575,'-19'73'0,"1"0"0,-1 0 0,-10 21 0,18 3 0,0 0 0</inkml:trace>
</inkml:ink>
</file>

<file path=ppt/ink/ink1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43:59.634"/>
    </inkml:context>
    <inkml:brush xml:id="br0">
      <inkml:brushProperty name="width" value="0.05" units="cm"/>
      <inkml:brushProperty name="height" value="0.05" units="cm"/>
      <inkml:brushProperty name="color" value="#004F8B"/>
    </inkml:brush>
  </inkml:definitions>
  <inkml:trace contextRef="#ctx0" brushRef="#br0">364 1 24575,'-80'-1'0,"8"36"0,6 10 0,21 2 0,-4 3 0,7 12 0,32 23 0,14-2 0,-1-4 0,32 14 0,18 14 0,-12-57 0,-29-101 0,4-5 0,42 95 0,-6-1 0,-52-110 0,-20 6 0,3 94 0,-5 58 0,14-37 0,-3 42 0</inkml:trace>
</inkml:ink>
</file>

<file path=ppt/ink/ink1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43:59.826"/>
    </inkml:context>
    <inkml:brush xml:id="br0">
      <inkml:brushProperty name="width" value="0.05" units="cm"/>
      <inkml:brushProperty name="height" value="0.05" units="cm"/>
      <inkml:brushProperty name="color" value="#004F8B"/>
    </inkml:brush>
  </inkml:definitions>
  <inkml:trace contextRef="#ctx0" brushRef="#br0">103 1 24575,'-26'79'0,"0"1"0,-4-1 0,20-8 0,0 1 0</inkml:trace>
</inkml:ink>
</file>

<file path=ppt/ink/ink1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44:00.270"/>
    </inkml:context>
    <inkml:brush xml:id="br0">
      <inkml:brushProperty name="width" value="0.05" units="cm"/>
      <inkml:brushProperty name="height" value="0.05" units="cm"/>
      <inkml:brushProperty name="color" value="#004F8B"/>
    </inkml:brush>
  </inkml:definitions>
  <inkml:trace contextRef="#ctx0" brushRef="#br0">367 468 24575,'-3'-54'0,"-29"-37"0,-7-2 0,8 24 0,-7-22 0,-10 21 0,-36 99 0,49-13 0,1 35 0,12 7 0,32-15 0,20 45 0,19-41 0,-8-11 0,19 11 0,-16 27 0,1 25 0,-9-17 0,-2-4 0,-31 2 0,-8 12 0,1-48 0,8-95 0,1-55 0,-14 13 0,-35 42 0,7 0 0,45-26 0,26-22 0,8 4 0,-5 26 0,10 13 0,3 2 0,-1 0 0</inkml:trace>
</inkml:ink>
</file>

<file path=ppt/ink/ink1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44:02.354"/>
    </inkml:context>
    <inkml:brush xml:id="br0">
      <inkml:brushProperty name="width" value="0.05" units="cm"/>
      <inkml:brushProperty name="height" value="0.05" units="cm"/>
      <inkml:brushProperty name="color" value="#004F8B"/>
    </inkml:brush>
  </inkml:definitions>
  <inkml:trace contextRef="#ctx0" brushRef="#br0">239 0 24575,'-10'6'0,"4"-2"0,-6 2 0,-15 23 0,-10 32 0,1-11 0,2 15 0,19-33 0,-9 28 0,6-6 0,-2 22 0,25 4 0,-2-37 0,11 12 0,34-18 0,-28-24 0,34 19 0,9-46 0,-37 7 0,37-13 0,-52 10 0,0-1 0,4-41 0,-3-7 0,-3 21 0,3-20 0,-4 4 0,-10 37 0,1 4 0,-1-4 0,1 6 0,0 1 0,0 0 0,-2-4 0,-22-25 0,9 18 0,-19-17 0</inkml:trace>
</inkml:ink>
</file>

<file path=ppt/ink/ink1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44:04.299"/>
    </inkml:context>
    <inkml:brush xml:id="br0">
      <inkml:brushProperty name="width" value="0.05" units="cm"/>
      <inkml:brushProperty name="height" value="0.05" units="cm"/>
      <inkml:brushProperty name="color" value="#004F8B"/>
    </inkml:brush>
  </inkml:definitions>
  <inkml:trace contextRef="#ctx0" brushRef="#br0">0 0 24575,'12'14'0,"0"1"0,19 24 0,2 4 0,-3-4 0,5 5 0,3 5 0,0 2 0,2 0 0,10 4 0,1 0 0,-4 0 0,-2-3-780,1-5 0,-8-15 780,-20-27 0,-1-3 0,0-1 0</inkml:trace>
</inkml:ink>
</file>

<file path=ppt/ink/ink1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44:04.663"/>
    </inkml:context>
    <inkml:brush xml:id="br0">
      <inkml:brushProperty name="width" value="0.05" units="cm"/>
      <inkml:brushProperty name="height" value="0.05" units="cm"/>
      <inkml:brushProperty name="color" value="#004F8B"/>
    </inkml:brush>
  </inkml:definitions>
  <inkml:trace contextRef="#ctx0" brushRef="#br0">516 1 24575,'-71'60'0,"37"-37"0,-4 20 0,3 3-1241,11-12 1241,1 0 0,-12 19 0,8-12 0,-9 13 0,12-15 0,-10 26 0,0 3 0,9-18 0,-6 13 0,6-10 0,22-43 405,1-2-405,0-1 206,1-2-206,-1 0 0,-2-17 0,2 4 0,-2-13 0</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01:03.219"/>
    </inkml:context>
    <inkml:brush xml:id="br0">
      <inkml:brushProperty name="width" value="0.05" units="cm"/>
      <inkml:brushProperty name="height" value="0.05" units="cm"/>
      <inkml:brushProperty name="color" value="#004F8B"/>
    </inkml:brush>
  </inkml:definitions>
  <inkml:trace contextRef="#ctx0" brushRef="#br0">1 228 24575,'67'-43'0,"-2"6"0,-19 25 0,3 0 0,39-10 0,5-3 0,-13 2 0,10-2 0,-13 3 0,-58 16 0,-14 5 0,-19 15 0,-20 29 0,6-8 0,-15 21 0</inkml:trace>
</inkml:ink>
</file>

<file path=ppt/ink/ink1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44:07.138"/>
    </inkml:context>
    <inkml:brush xml:id="br0">
      <inkml:brushProperty name="width" value="0.05" units="cm"/>
      <inkml:brushProperty name="height" value="0.05" units="cm"/>
      <inkml:brushProperty name="color" value="#004F8B"/>
    </inkml:brush>
  </inkml:definitions>
  <inkml:trace contextRef="#ctx0" brushRef="#br0">1752 426 24575,'-1'-19'0,"0"2"0,0-1 0,-14-32 0,7 23 0,-11-25 0,3 25 0,-36-30 0,-30 22 0,-9 3 0,40 4 0,0 3-1255,-42 0 1,9 12 1254,38 16 0,-26 5 0,-17 10 0,1 18 0,-6 10 0,3-5 0,22-19 0,2-4 0,-2 11 0,-6 15 0,-7 12 0,7 6 0,17 2-1985,22 7 1,16 4 0,-2-3 1984,-21 17 0,3-1 0,19-17 0,4 4 0,7-16 876,7-6-876,3 0-1068,18 11 0,12 21 0,4 3 1,-6-16 1067,-8-18 0,4 1-572,11 9 1,12 18 0,6 2 0,-3-9 0,-8-23 571,22-10 903,7 3 0,-3-6-903,-22-22 0,21-9 0,20-3 0,-10-3 0,-21-1 0,3-5 0,19-4 0,18-5 0,-2-3 0,-19 0 0,-25-1 0,-6-3 0,35-16 0,-8 0 0,-29 8 94,13-28 1,13-23-1,-9 2-94,-15-2 0,-3-3 337,16 3 0,8-5 0,-18 7-337,-26 11 0,-13 8 0,-7-9 1192,-15 3 1,-7-13-1,0 5-1192,1 2 0,-5-1 0,-2 1 0,-6-10 0,-1 2 0,4 15 0,3 15 0,0 5 0,-12-16 0,3 8 0,12 24 1726,-49-27-1726,-6 29 0,18 6 0,-2 5 0,-33 17 0,9 11 0</inkml:trace>
</inkml:ink>
</file>

<file path=ppt/ink/ink1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44:07.753"/>
    </inkml:context>
    <inkml:brush xml:id="br0">
      <inkml:brushProperty name="width" value="0.05" units="cm"/>
      <inkml:brushProperty name="height" value="0.05" units="cm"/>
      <inkml:brushProperty name="color" value="#004F8B"/>
    </inkml:brush>
  </inkml:definitions>
  <inkml:trace contextRef="#ctx0" brushRef="#br0">15 990 24575,'-8'-2'0,"2"0"0,86-27 0,9 4-1967,-26 7 1,18-7 0,7-1 0,-1 0 0,-13 3 1469,-5 3 1,-7 2-1,6-2 1101,14-4 1,6-2 0,7-3 0,3-3-605,-8 2 0,8-5 0,4-2 0,-3 0 0,-6 3 0,-11 4-883,0-2 0,-10 4 0,10-3 883,-2 1 0,14-3 0,7-3 0,-3 0 0,-11 2 0,-19 4 0,3-9 0,-21 5-234,-13 8 234,19-21 4306,-65 42-4306,-46 17 0,-14 11 0,-2-2 0,-9 6 0,0 0 0</inkml:trace>
</inkml:ink>
</file>

<file path=ppt/ink/ink1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44:08.037"/>
    </inkml:context>
    <inkml:brush xml:id="br0">
      <inkml:brushProperty name="width" value="0.05" units="cm"/>
      <inkml:brushProperty name="height" value="0.05" units="cm"/>
      <inkml:brushProperty name="color" value="#004F8B"/>
    </inkml:brush>
  </inkml:definitions>
  <inkml:trace contextRef="#ctx0" brushRef="#br0">17 767 24575,'-17'5'0,"71"-24"0,31-11 0,-37 13 0,2-1-2512,18-6 1,9-3 0,-9 2 2511,22-9 0,-47 18 0,9-4-825,18-6 0,22-7 0,9-3 1,-4 2-1,-17 5 825,8-3 0,0 0 115,-10 4 0,16-5 1,4-2-1,-9 4 1,-19 6-116,-16 5 0,-9 2 0,17-5 0,-3-2 0,23-18 0,-21 12 0,-77 23 0,-24 17 0</inkml:trace>
</inkml:ink>
</file>

<file path=ppt/ink/ink1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44:08.389"/>
    </inkml:context>
    <inkml:brush xml:id="br0">
      <inkml:brushProperty name="width" value="0.05" units="cm"/>
      <inkml:brushProperty name="height" value="0.05" units="cm"/>
      <inkml:brushProperty name="color" value="#004F8B"/>
    </inkml:brush>
  </inkml:definitions>
  <inkml:trace contextRef="#ctx0" brushRef="#br0">1 1013 24575,'72'-20'0,"0"-1"0,0 0 0,0 0 0,12-5 0,9-3 0,5-2 0,1-1 0,-5 2 0,-9 2 0,0 0 0,-7 3 0,-2-1 0,6-1-1967,6-2 1,6-3 0,1 0 0,-3 1 0,-9 3 1469,9-3 1,-8 4-1,-10 2 497,-13 3 0,-6 3 970,-2-1 0,1 0-970,8-4 0,4-4 0,-6-3 0,3-6 0,-5 4 0,-7 4 0,-2 0 918,23-14 0,-26 4-918,-54 24 0,-1 9 0,-18-3 0,13 6 0,-10-3 0</inkml:trace>
</inkml:ink>
</file>

<file path=ppt/ink/ink1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44:10.129"/>
    </inkml:context>
    <inkml:brush xml:id="br0">
      <inkml:brushProperty name="width" value="0.05" units="cm"/>
      <inkml:brushProperty name="height" value="0.05" units="cm"/>
      <inkml:brushProperty name="color" value="#004F8B"/>
    </inkml:brush>
  </inkml:definitions>
  <inkml:trace contextRef="#ctx0" brushRef="#br0">1 39 24575,'13'-24'0,"-1"21"0,6-4 0,-5 25 0,-2 4 0,5 17 0,12 46 0,2 8 0,1-11-1346,1 11 0,-1-10 1346,-12-53 0,13 5 0,44-15 0,-27-6 0,30-19 0,-25-38 0,4-22 0,-7 6 0,-13 19 0,0-2 0,9-13 0,10-12 0,-2 2 0,-15 14 0,-2-4 0,9-17 0,-85 93 0,15-7 0,-33 22 0</inkml:trace>
</inkml:ink>
</file>

<file path=ppt/ink/ink1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44:10.526"/>
    </inkml:context>
    <inkml:brush xml:id="br0">
      <inkml:brushProperty name="width" value="0.05" units="cm"/>
      <inkml:brushProperty name="height" value="0.05" units="cm"/>
      <inkml:brushProperty name="color" value="#004F8B"/>
    </inkml:brush>
  </inkml:definitions>
  <inkml:trace contextRef="#ctx0" brushRef="#br0">1 253 24575,'19'48'0,"-1"-1"0,23 9 0,11 3 0,-6-12 0,10 3 0,21-28 0,21-8 0,-17-14 0,-4-36 0,4-3 0,6-8 0,-15-3 0,-4-6 0,-3-13 0,-2-1 0,4 11 0,-5 2-789,-14-3 1,-18 16 788,-28 37 0,1 6 0,-2 1 0</inkml:trace>
</inkml:ink>
</file>

<file path=ppt/ink/ink1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44:13.824"/>
    </inkml:context>
    <inkml:brush xml:id="br0">
      <inkml:brushProperty name="width" value="0.05" units="cm"/>
      <inkml:brushProperty name="height" value="0.05" units="cm"/>
      <inkml:brushProperty name="color" value="#004F8B"/>
    </inkml:brush>
  </inkml:definitions>
  <inkml:trace contextRef="#ctx0" brushRef="#br0">7062 279 24575,'-90'-24'0,"13"6"0,-21-4 0,-3 0 0,14 3-4916,2 1 1,1 1 4542,0-2 1,-11-1-1,-5-1 1,0 4 372,13 7 0,-5 3 0,1 0 0,4 2 0,10 0 533,6 0 0,8 0 1,-15 1-534,6 2 0,-16-1 0,-12 1 0,-6 0 0,-3 0 0,2 1 0,6 0 0,11 1 0,15 0-770,-14 2 1,17 0 0,-12 1 769,2-1 0,-13 1 0,-6 0 0,2 1 0,10-1 0,17 1-39,3 1 1,0 3 38,-2 3 0,-18 2 0,-9 3 0,-2 1 0,7-1 0,14-3 425,3-1 0,11-1 1,-11 2-426,-4 1 0,-12 2 0,-7 1 0,-1 2 0,3-1 0,10 0 0,-6 2 0,6 2 0,5-2 0,6 0-886,6-4 1,7-1 0,-6 2 885,-11 3 0,-9 2 0,4-1 0,15-3 0,-26 8 1154,14-3 1,-16 7 0,-5 7-1155,29-4 0,-4 5 0,0 3 0,-1 0 0,4-5-850,-6-1 0,1-5 0,3 2 1,0 3 849,-7 9 0,-3 4 0,11-1 0,22-5 0,18 16 1050,8 7 0,5 19-1050,17-4 0,8 15 0,1 2 0,-2-10 89,-7-12 1,0-7 0,4 5-90,8 9 0,4 10 0,4-8 0,2-24 0,18-13-72,11-2 1,19 6 0,18-4 71,-12-23 0,15-3 0,11-3 0,7-2 0,2 0 0,-2-1 0,-6 2 0,-10 2 0,3 9 0,-8 1 0,-4 1 0,4-2 0,10-3 0,-2-8 0,12 0 0,7-2 0,3-2 0,-3-1 0,-7-3 0,-12-2 0,-15-3-455,20-4 1,-3-5 454,-18 3 0,13-1 0,7 0 0,3 0 0,-1-1 0,-6 1 0,-1-1 0,-3-1 0,-2 1 0,4-1 0,4 0 0,-6 1 0,3 0 0,2 1 0,3-2 0,2 1 0,1-2 0,2-2 0,-6 0 0,5-2 0,3-2 0,1 0 0,1 0 0,-4-1 0,-3 1 0,-8 1 0,-7 1-60,20-2 1,-14 2 0,-2-1 0,12-1 59,-14 1 0,7-1 0,3-1 0,4-1 0,2 0 0,1-1 0,-1-1 0,-11 2 0,5-3 0,3 0 0,1-1 0,-1 0 0,-3 1 0,-5 0 0,-7 1 0,-9 3-74,31-6 0,-17 3 0,20-6 74,-32 6 0,16-5 0,10-3 0,8-2 0,5-1 0,-1-1 0,-2 1 0,-7 0 0,-11 2 0,-13 3 0,-18 3 254,16-9 1,-9-2-255,14-3 0,16-7 0,-6 1 0,-28 7 0,-23-2 457,0-20 0,-16-15-457,-48 5 0,-22-7 0,10 2 0,33-13 0,-5 4 688,-36 10 0,-17 2 0,7 17-688,4 16 0,-3-2-420,-1 10 0,-25-8 0,-19-7 1,-12-2-1,-3-1 0,4 1 1,9 5-1,18 7 420,-13-2 0,14 6 0,-15-6-54,21 6 0,-13-7 0,-9-3 0,-5-2 0,-2 0 0,4 2 0,8 5 0,11 6 0,16 10 54,-17 5 0,6 12-207,-7 2 0,-13 5 1,-2 2-1,10-1 0,16-3 1,7 1-1,-7 1 0,-19 6 1,1-1-1,-1 0 0,0 0 1</inkml:trace>
</inkml:ink>
</file>

<file path=ppt/ink/ink1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44:16.327"/>
    </inkml:context>
    <inkml:brush xml:id="br0">
      <inkml:brushProperty name="width" value="0.05" units="cm"/>
      <inkml:brushProperty name="height" value="0.05" units="cm"/>
      <inkml:brushProperty name="color" value="#004F8B"/>
    </inkml:brush>
  </inkml:definitions>
  <inkml:trace contextRef="#ctx0" brushRef="#br0">16 5 24575,'-3'-3'0,"0"2"0,-1 3 0,-2 1 0</inkml:trace>
</inkml:ink>
</file>

<file path=ppt/ink/ink1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44:19.428"/>
    </inkml:context>
    <inkml:brush xml:id="br0">
      <inkml:brushProperty name="width" value="0.05" units="cm"/>
      <inkml:brushProperty name="height" value="0.05" units="cm"/>
      <inkml:brushProperty name="color" value="#004F8B"/>
    </inkml:brush>
  </inkml:definitions>
  <inkml:trace contextRef="#ctx0" brushRef="#br0">1 1167 24575,'22'27'0,"-1"0"0,16 15 0,4 1 0,-2-5 0,-3 6 0,13-11 0,21-41 0,20-27 0,3-8 0,-15 6-4252,-10 7 1,1-3 4251,-3 3 0,14-7 0,4-2 0,-7 0 0,-16 3 734,-10-5 1,-4-8-735,-2-3 0,11-16 0,4-8 0,0-2 0,-4 5 0,-8 12 0,-3 5 0,-6 7 0,6-8 0,13-21 0,1-1 0,-1 0 0,1 0 0,-1 0 0</inkml:trace>
</inkml:ink>
</file>

<file path=ppt/ink/ink1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44:19.741"/>
    </inkml:context>
    <inkml:brush xml:id="br0">
      <inkml:brushProperty name="width" value="0.05" units="cm"/>
      <inkml:brushProperty name="height" value="0.05" units="cm"/>
      <inkml:brushProperty name="color" value="#004F8B"/>
    </inkml:brush>
  </inkml:definitions>
  <inkml:trace contextRef="#ctx0" brushRef="#br0">0 823 24575,'84'-23'0,"0"1"0,0-1 0,0 1 0,12 8 0,-5-6-688,-26-11 0,2-9 0,0-6 0,-6-2 688,7-17 0,-6-4 0,-7 4 0,-3 7 0,0-2 0,8-12 0,0 0 0,0 0 0</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01:04.788"/>
    </inkml:context>
    <inkml:brush xml:id="br0">
      <inkml:brushProperty name="width" value="0.05" units="cm"/>
      <inkml:brushProperty name="height" value="0.05" units="cm"/>
      <inkml:brushProperty name="color" value="#004F8B"/>
    </inkml:brush>
  </inkml:definitions>
  <inkml:trace contextRef="#ctx0" brushRef="#br0">44 209 24575,'-9'-8'0,"1"1"0,-5-6 0,8 7 0,-3-3 0,8 7 0,18-2 0,9-2 0,25-3 0,9 0 0,-7 2 0,21-2 0,8-6 0,0-2 0,-8 2-568,6-1 1,-24-2 567,-60 10 0,-18-3 0,-2 2 0,-13-2 0</inkml:trace>
</inkml:ink>
</file>

<file path=ppt/ink/ink1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44:21.608"/>
    </inkml:context>
    <inkml:brush xml:id="br0">
      <inkml:brushProperty name="width" value="0.05" units="cm"/>
      <inkml:brushProperty name="height" value="0.05" units="cm"/>
      <inkml:brushProperty name="color" value="#004F8B"/>
    </inkml:brush>
  </inkml:definitions>
  <inkml:trace contextRef="#ctx0" brushRef="#br0">29 46 24575,'-4'-20'0,"1"4"0,1 6 0,-3 44 0,1-16 0,-1 43 0,3 8 0,1 23 0,0 5 0,1-10 0,0-17 0,0-6 0,0 7-261,0 0 0,-1 7 0,1 4 0,0 4 1,1 3 260,2-4 0,2 7 0,0 4 0,1 0 0,0-3 0,-1-7 0,0-10-2047,-1 12 1,0-13-1,0 12 2047,1 2 0,2 15 0,0 7 0,-1-2 0,0-10 0,-2-20-1640,-1 4 0,-1-11 1640,-1-3 0,2 18-294,-2-27 0,2 15 0,-1 13 1,1 9-1,0 6 0,1 4 0,-1-1 1,0-2-1,1-7 0,-1-8 0,-1-13 294,3 27 0,-1-18 0,0 1 0,1 17-177,-2-27 1,0 13 0,1 9-1,-1 6 1,1 3 0,0 0-1,0-3 1,0-6 0,0-9-1,0-12 1,0-14 176,6 27 0,1-9 306,1 3 1,2 12 0,1 3 0,0-4-307,-2-15 0,0-3 0,-1 3 0,1 11 0,-4-12 0,0 10 0,0 7 0,0 3 0,0 1 0,-1-4 0,-1-6 0,0-10 0,-1 15 0,0-11 0,-2-3 0,-1 5 0,1 3 0,0 8 0,-1-2 0,-3-11 0,-4-21 0,-16 6 0</inkml:trace>
</inkml:ink>
</file>

<file path=ppt/ink/ink1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44:41.630"/>
    </inkml:context>
    <inkml:brush xml:id="br0">
      <inkml:brushProperty name="width" value="0.05" units="cm"/>
      <inkml:brushProperty name="height" value="0.05" units="cm"/>
      <inkml:brushProperty name="color" value="#004F8B"/>
    </inkml:brush>
  </inkml:definitions>
  <inkml:trace contextRef="#ctx0" brushRef="#br0">86 674 24575,'-3'-21'0,"5"20"0,0 13 0,3 17 0,-2-3 0,2 49 0,1 9 0,0-9 0,-1 6 0,1 0 0,3-13 0,-6-44 0,3 19 0,-5-39 0,-4-29 0,-1-8 0,-8-32 0,-6-24 0,3 12 0,-3-16-1097,3 21 1,-2-11 0,4 21 1096,5 26-640,-2-34 640,6 40 0,-1-22 0,8 47 0,24 32 0,0 29 0,2 22 0,0-9 0,-3-19 0,1 0 175,2 21 1,1 9 0,-7-20-176,-9-26 660,-1-9-660,-4-8 0,15 6 0,22-95 0,-17 44 0,-6-41 0,-2-28 0,-6 17 0,-5 15-796,1-28 1,-3 13 795,-6 63 2496,10-2-2496,-5 17 0,9 3 0,-7 17 0,21 52 0,-3-4 0,9 18 0,23-3 0,4-8 0,-22-33 918,15 25 1,3-22-919,-15-78 0,-7-17 0,-7 16 0,10-26 0,-7-7 0,-34-5 0,0 9 0,-11-6 0,-9 28 0,5 18 0,-13 88 0,24-28-331,0 18 1,4-1 330,11-25 0,59 35 0,-4-63 0,16-17 0,-8 8 0,-9 22 0,-1-2 0,10-22 0,6-12 0,-16-9 0,-21-20 0,-14 0 0,-1 6 0,-6-28 0,-12 3 0,-21 44 0,-22-29 0,15 53 0,-30 78 0,0 23 0,24-49-444,-23 48 1,19-14 443,45-73 0,34-32 0,4-23 0,-35-8 0,-2-4 0,32 0 0,-5 0-812,-38-5 1,-13 7 811,-3 17 0,-14-22 0,-1-1 0,7 18 0,-8-16 0,8 20 0,50 127 0,-18-50 214,6 16 0,0-1-214,-7-22 0,2 0 0,35 26 0,7 0 0,-18-19 0,17 18 0,-2-16 0,-27-47 0,1-35 0,-2-9 0,1-3 831,-3 2 1,-8-2-832,-27-14 0,5 44 0,-6-21 0,45 98 0,11 16 0,6 12-14,-6-14 14,-29-48 0,24 21 0,-21-20 0,12-16 0,-29-18 0,-6-27 0</inkml:trace>
</inkml:ink>
</file>

<file path=ppt/ink/ink1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44:41.985"/>
    </inkml:context>
    <inkml:brush xml:id="br0">
      <inkml:brushProperty name="width" value="0.05" units="cm"/>
      <inkml:brushProperty name="height" value="0.05" units="cm"/>
      <inkml:brushProperty name="color" value="#004F8B"/>
    </inkml:brush>
  </inkml:definitions>
  <inkml:trace contextRef="#ctx0" brushRef="#br0">46 37 24575,'26'54'0,"-21"-39"0,-3-50 0,-16-6 0,-4 17 0,10 19 0,-6 5 0,3 10 0,-3 23 0,46 51 0,-13-29 0,34 25 0</inkml:trace>
</inkml:ink>
</file>

<file path=ppt/ink/ink1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44:42.703"/>
    </inkml:context>
    <inkml:brush xml:id="br0">
      <inkml:brushProperty name="width" value="0.05" units="cm"/>
      <inkml:brushProperty name="height" value="0.05" units="cm"/>
      <inkml:brushProperty name="color" value="#004F8B"/>
    </inkml:brush>
  </inkml:definitions>
  <inkml:trace contextRef="#ctx0" brushRef="#br0">147 121 24575,'-89'29'0,"58"-14"0,10 60 0,15 7 0,24-41-619,12 27 0,2-17 619,-16-53 404,20-32-404,-27-13 0,-3-5 0,18-13-335,-22 11 1,-7 6 334,-3 25 0,-3-5 0,1 0 0,28 68 0,8 14 0,-15-33 300,16 43 0,6-2-300,-6-48 0,-11-8 0,9-12 903,-17-11-903,-1-4 0,4-13 0,5-24 0,1-4 0,-2 10-248,1-7 1,-2 12 247,-9 42-55,37 42 55,-24-21 0,27 33 0,-30-24 0,14 26 0,-12-22 0,11 16 0,-22-38 493,-1 0-493,29-58 0,-6-6 0,11-13 0,-18 22 0,-17 40 57,46 16-57,-30-5 0,76 6 0,-68-13 0,30-5 0,-37-2 0</inkml:trace>
</inkml:ink>
</file>

<file path=ppt/ink/ink1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44:43.900"/>
    </inkml:context>
    <inkml:brush xml:id="br0">
      <inkml:brushProperty name="width" value="0.05" units="cm"/>
      <inkml:brushProperty name="height" value="0.05" units="cm"/>
      <inkml:brushProperty name="color" value="#004F8B"/>
    </inkml:brush>
  </inkml:definitions>
  <inkml:trace contextRef="#ctx0" brushRef="#br0">23 458 24575,'-6'-2'0,"1"0"0,0 1 0,-2 0 0,67-19 0,-31 10-1425,57-19 1425,-44 14 0,29-10 0,5-3 0,3 0-1520,-3 0 0,23-9 0,1 0 0,-23 8 1520,10-4 0,-3 0 0,11-6 0,-51 11 0,-97 16 0,26-3 0,-47 9 0,44 8 0,-30 0 0,-4 0 0,18-1 0,-19 2 0,18 2 0,46-4 0,5 4 0,10-3 721,4 1-721,72-7 0,15-2 0,-29 4 0,25-4 0,-13 1 6784,-66 5-6784,-20 18 0,-1-4 0,0 11 0,-14 50 0,6-45 0,-9 45 0,8-56 0,-5 14 0,3-14 0,-4 10 0</inkml:trace>
</inkml:ink>
</file>

<file path=ppt/ink/ink1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44:46.987"/>
    </inkml:context>
    <inkml:brush xml:id="br0">
      <inkml:brushProperty name="width" value="0.05" units="cm"/>
      <inkml:brushProperty name="height" value="0.05" units="cm"/>
      <inkml:brushProperty name="color" value="#004F8B"/>
    </inkml:brush>
  </inkml:definitions>
  <inkml:trace contextRef="#ctx0" brushRef="#br0">1 25 24575,'1'-6'0,"1"2"0,-1 0 0,1-2 0,-2 4 0,1 0 0,2 26 0,-1-11 0,2 18 0,-1-19 0,17 82 0,-12-61 0,13 60 0,-14-70 0,-2-10 0,1 13 0,-11-25 0,1 4 0,-7-14 0,2 0 0,-2 0 0,-1 0 0</inkml:trace>
</inkml:ink>
</file>

<file path=ppt/ink/ink1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44:48.033"/>
    </inkml:context>
    <inkml:brush xml:id="br0">
      <inkml:brushProperty name="width" value="0.05" units="cm"/>
      <inkml:brushProperty name="height" value="0.05" units="cm"/>
      <inkml:brushProperty name="color" value="#004F8B"/>
    </inkml:brush>
  </inkml:definitions>
  <inkml:trace contextRef="#ctx0" brushRef="#br0">632 112 24575,'3'-9'0,"1"0"0,-2-10 0,-2 10 0,-2-8 0,-43 0 0,27 12 0,-33-8 0,39 14 0,-1 0 0,-56 8 0,-9 3 0,29-4 0,-28 3 0,5 1 0,47-3 0,6-1 0,-11 8 0,2 32 0,3 7 0,3-10 0,17 18 0,8 17 0,5-15 0,13-15-776,8 13 0,-1-4 776,-11-33 0,33 31 0,13 4 0,-17-33 0,2 0 0,16 30 0,0-6-589,7-33 589,-50-19 0,67-41 0,-54 2 0,0-3 0,12 9 0,-3 0 1503,0-48-1503,-30-6 0,-8 51-423,3-51 423,-9 69 0,-1 0 624,-15-37-624,4 21 0,-8-21 0,-6 6 0,-2 2 0,2 2 0,-25-40 0,38 64 0,9 16 437,-37-13-437,25 10 0,-30-10 0,34 15 0</inkml:trace>
</inkml:ink>
</file>

<file path=ppt/ink/ink1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44:49.752"/>
    </inkml:context>
    <inkml:brush xml:id="br0">
      <inkml:brushProperty name="width" value="0.05" units="cm"/>
      <inkml:brushProperty name="height" value="0.05" units="cm"/>
      <inkml:brushProperty name="color" value="#004F8B"/>
    </inkml:brush>
  </inkml:definitions>
  <inkml:trace contextRef="#ctx0" brushRef="#br0">217 387 24575,'-27'-23'0,"-36"3"0,29 12 0,-24 6 0,24 41 0,86 28 0,-44-14 0,41-18 0,25-3 0,-12-8 0,-4-5 0,28 18 0,-8 4 0,-52-17 0,17 26 0,-53-23 0,-47 22 0,8-14 0,-36-22 0,-3-11 0,27-5-418,-5-11 0,12-5 418,45 4 0,7-17 0,94 50 0,-55-30 0,14 27 0,7 4 0,42-32 0,-59-14 0,0-3 0,11 11 0,-4-2 0,4-45 0,-48 46 0,-1 2 0,-2 1 836,-1-3-836,34 97 0,-18-60 0,2 30 0,8-1 0,51-40 0,-51-19 0,-18-61 0,-33 34-434,-10-1 1,-2 7 433,10 23 0,1 1 0,-1 3 0,1 1 0,-30 36 0,39-21 0,-18 24 0,54-32 867,63-54-867,-36 25 0,-5-3 0,1-1 0,17-2 0,-38 26 0,26-7 0,-40 22 0,18 45 0,-17-34 0,19 46 0,-24-56 0,5 9 0,42-14 0,-22-8 0,20-19 0,-2-6 0,-19 0 0,-4-38 0,-9-3 0,-18 24 0,-10-37 0,-3 0 0,6 41 0,-15-45 0,23 78 0,7 22 0,0-1 0,25 63 0,6 14 0,-11-29 0,9 22 0,0-4 0,-10-37 0,22 12 0,-18-20 0,17-41 0,-43-15 0,1-37 0</inkml:trace>
</inkml:ink>
</file>

<file path=ppt/ink/ink1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44:50.032"/>
    </inkml:context>
    <inkml:brush xml:id="br0">
      <inkml:brushProperty name="width" value="0.05" units="cm"/>
      <inkml:brushProperty name="height" value="0.05" units="cm"/>
      <inkml:brushProperty name="color" value="#004F8B"/>
    </inkml:brush>
  </inkml:definitions>
  <inkml:trace contextRef="#ctx0" brushRef="#br0">1 254 24575,'76'-42'0,"0"1"0,-32 14 0,16-3 0,16-7 0,-21 9 0,-31 11 0,7 1 0,-27 8 0,-6 7 0,-7-1 0,3 1 0,-4-2 0</inkml:trace>
</inkml:ink>
</file>

<file path=ppt/ink/ink1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44:50.756"/>
    </inkml:context>
    <inkml:brush xml:id="br0">
      <inkml:brushProperty name="width" value="0.05" units="cm"/>
      <inkml:brushProperty name="height" value="0.05" units="cm"/>
      <inkml:brushProperty name="color" value="#004F8B"/>
    </inkml:brush>
  </inkml:definitions>
  <inkml:trace contextRef="#ctx0" brushRef="#br0">9 18 24575,'-7'-15'0,"6"13"0,20 63 0,8 6 0,-10-19 0,0-1-1040,13 18 1040,-13-31 0,1-1 255,14 22-255,0 8 0,-7-15 0,-7-7 0</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01:05.023"/>
    </inkml:context>
    <inkml:brush xml:id="br0">
      <inkml:brushProperty name="width" value="0.05" units="cm"/>
      <inkml:brushProperty name="height" value="0.05" units="cm"/>
      <inkml:brushProperty name="color" value="#004F8B"/>
    </inkml:brush>
  </inkml:definitions>
  <inkml:trace contextRef="#ctx0" brushRef="#br0">51 20 24575,'-2'-7'0,"0"-2"0,1 6 0,0 2 0,-3 51 0,1-19 0,-3 40 0,1-27 0,-1 18 0,1 5 0,-1 11 0,0-9 0,2 4 0,4-9 0,2-3 0,1 19 0,1-17 0,1-2 0,6 5 0</inkml:trace>
</inkml:ink>
</file>

<file path=ppt/ink/ink1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44:51.474"/>
    </inkml:context>
    <inkml:brush xml:id="br0">
      <inkml:brushProperty name="width" value="0.05" units="cm"/>
      <inkml:brushProperty name="height" value="0.05" units="cm"/>
      <inkml:brushProperty name="color" value="#004F8B"/>
    </inkml:brush>
  </inkml:definitions>
  <inkml:trace contextRef="#ctx0" brushRef="#br0">1 513 24575,'83'-26'0,"1"1"0,-21 3 0,-8-4 0,10-34-1154,-45 16 1154,-16 18 377,-1 1-377,-8-41 0,3 45 192,-4-24-192,6 66 0,9 28 0,4 6 0,12 23 0,-9-19 0,1-4 585,10-7-585,26-27 0,-31-18 0,27-4 0,-42-19 0,1-37 0,-2-4 0,0 22 0,-5-22 0,10 14 0,53 81 0,-36-22 0,49 30 0,-22-43 0,-3-7 0,-11 1 0,12 0 0,-6-8 0,-29-39 0,-11 26 0,-2-48 0,-30 26 0,6 12 0,-9 4 0,-3 88 0,21-28 0,-4 63 0,47-31 0,6-5 0,17-41 0,3-12 0,-2-13 0,-9-6 0,-7-8 0,-14-31 0,-16 25 0,3-21 0</inkml:trace>
</inkml:ink>
</file>

<file path=ppt/ink/ink1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44:52.976"/>
    </inkml:context>
    <inkml:brush xml:id="br0">
      <inkml:brushProperty name="width" value="0.05" units="cm"/>
      <inkml:brushProperty name="height" value="0.05" units="cm"/>
      <inkml:brushProperty name="color" value="#004F8B"/>
    </inkml:brush>
  </inkml:definitions>
  <inkml:trace contextRef="#ctx0" brushRef="#br0">274 788 24575,'-38'-49'0,"3"9"0,-32 54 0,36-3 0,-36 21 0,51-9 0,1 74 0,11-55 0,16 26 0,7-6 0,-2-44 0,27 20 0,-29-54 0,15-70 0,-26 16 0,-7-13 0,2 7 0,10 7 0,-1 0-734,-11-5 0,-4-5 1,0 25 733,2 35 0,2 4 0,24 73 0,9 28 0,-9-36 0,10 8 0,12 21 0,2-1 0,-8-20 0,8-5-1006,13 14 1,-3-10 1005,-30-46 0,27-34 0,3-12 0,-17 9-262,-5-24 0,2-20 0,-15 10 262,-30-10 0,-24-11 0,-8 9 0,7 42 0,-39 7 1864,63 52-1864,25 54 0,-6-35 0,27 10 0,6-9 0,-16-34 0,33 14 0,-52-40 0,0-2 2144,-2-2-2144,-1-2 990,-4-20-990,-14-17 0,11 22 0,-4 9 0,14 40 0,29 20 0,6-2 0,-13-22 0,46 34 0,-63-66 0,-3-8 0,-9-45 0,-5-9 0,3 6 0,-4-4 0,-4-7 0,-6 14 0,0 11 0,8 19 0,-6-17 0,7 19 0,40 108 0,13 37 0,-3-20 0,-17-25 0,4 9 0,6-7 0,27 0 0,-1-15 0,-14-18-545,12 9 0,-4-14 545,-30-39 0,20-60 0,-2-20 0,-27 48 0,0-2 0,12-12 0,3-8 0,-16 4 0,-34-6 0,-11 14 0,8 23 0,-38-30 0,37 98 0,7 16 0,10 8 0,23-2 0,4-1 0,-20 0 0,6-7 1090,51 7-1090,-48-69 0,5-47 0,-9 18 0,0-11 0,0 3 0,-2 22 0,4-11 0,36 94 0,-15-21 0,10 8 0,1-2 0,-12-16 0,15 7 0,-32-28 0,35-49 0,-31 25 0,17-50 0,-40 47 0,-7-9 0</inkml:trace>
</inkml:ink>
</file>

<file path=ppt/ink/ink1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44:53.363"/>
    </inkml:context>
    <inkml:brush xml:id="br0">
      <inkml:brushProperty name="width" value="0.05" units="cm"/>
      <inkml:brushProperty name="height" value="0.05" units="cm"/>
      <inkml:brushProperty name="color" value="#004F8B"/>
    </inkml:brush>
  </inkml:definitions>
  <inkml:trace contextRef="#ctx0" brushRef="#br0">11 343 24575,'-4'-3'0,"-3"-10"0,9-2 0,30-23 0,8-4 0,-8 8 0,10-3 0,2 1 0,4 6 0,-21 12 0,14-9 0,-37 5 0,-9 14 0,-9-8 0,-1 12 0</inkml:trace>
</inkml:ink>
</file>

<file path=ppt/ink/ink1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44:59.108"/>
    </inkml:context>
    <inkml:brush xml:id="br0">
      <inkml:brushProperty name="width" value="0.05" units="cm"/>
      <inkml:brushProperty name="height" value="0.05" units="cm"/>
      <inkml:brushProperty name="color" value="#004F8B"/>
    </inkml:brush>
  </inkml:definitions>
  <inkml:trace contextRef="#ctx0" brushRef="#br0">1 40 24575,'2'-13'0,"2"-13"0,1 35 0,-1-13 0,-1 36 0,-2-8 0,3 60 0,-2-23 0,0 8 0,-1 16 0,0-13 0,0 5 0,-3 7 0,5-10 0,11-46 0,-5-19 0,10 5 0</inkml:trace>
</inkml:ink>
</file>

<file path=ppt/ink/ink1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44:59.520"/>
    </inkml:context>
    <inkml:brush xml:id="br0">
      <inkml:brushProperty name="width" value="0.05" units="cm"/>
      <inkml:brushProperty name="height" value="0.05" units="cm"/>
      <inkml:brushProperty name="color" value="#004F8B"/>
    </inkml:brush>
  </inkml:definitions>
  <inkml:trace contextRef="#ctx0" brushRef="#br0">34 30 24575,'-6'23'0,"-8"48"0,9-9 0,-3 18 0,11-21 0,18-2 0,34 13 0,11-8 0,5-51 0,1-13 0,-10-7-457,-11-15 1,-11-6 456,-31 5 0,-27-57 0,-9-9 0,8 26-1058,-11-26 0,-2 10 1058,11 57-1217,-74 27 1217,59 4 0,-52 25 0,78-3 0</inkml:trace>
</inkml:ink>
</file>

<file path=ppt/ink/ink1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45:00.111"/>
    </inkml:context>
    <inkml:brush xml:id="br0">
      <inkml:brushProperty name="width" value="0.05" units="cm"/>
      <inkml:brushProperty name="height" value="0.05" units="cm"/>
      <inkml:brushProperty name="color" value="#004F8B"/>
    </inkml:brush>
  </inkml:definitions>
  <inkml:trace contextRef="#ctx0" brushRef="#br0">183 19 24575,'-6'-9'0,"-1"1"0,-25 7 0,14 5 0,-17 38 0,3 11 0,15-12-636,-4 13 1,6-3 635,20-24 77,11 5 1,-1-12-1,9 4 1</inkml:trace>
</inkml:ink>
</file>

<file path=ppt/ink/ink1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45:00.562"/>
    </inkml:context>
    <inkml:brush xml:id="br0">
      <inkml:brushProperty name="width" value="0.05" units="cm"/>
      <inkml:brushProperty name="height" value="0.05" units="cm"/>
      <inkml:brushProperty name="color" value="#004F8B"/>
    </inkml:brush>
  </inkml:definitions>
  <inkml:trace contextRef="#ctx0" brushRef="#br0">222 112 24575,'-40'-44'0,"1"0"0,-54 21 0,75 79 0,-13 12 0,30-17 0,9-31 0,10 7 0,65 24 0,-40-20 0,6-7 0,-1 2 0,4 20 0,-40 15 0,15-5 0,-63 0 0,-4-42 0,4-8 0,0-10 0,21-74 0,24-16 0,38 28 0,-34-22 0,6 10 0,49 60 0</inkml:trace>
</inkml:ink>
</file>

<file path=ppt/ink/ink1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45:00.780"/>
    </inkml:context>
    <inkml:brush xml:id="br0">
      <inkml:brushProperty name="width" value="0.05" units="cm"/>
      <inkml:brushProperty name="height" value="0.05" units="cm"/>
      <inkml:brushProperty name="color" value="#004F8B"/>
    </inkml:brush>
  </inkml:definitions>
  <inkml:trace contextRef="#ctx0" brushRef="#br0">34 0 24575,'-10'58'0,"1"-1"0,-5 39 0,18-73 0,2-2 0,0 1 0</inkml:trace>
</inkml:ink>
</file>

<file path=ppt/ink/ink1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45:01.167"/>
    </inkml:context>
    <inkml:brush xml:id="br0">
      <inkml:brushProperty name="width" value="0.05" units="cm"/>
      <inkml:brushProperty name="height" value="0.05" units="cm"/>
      <inkml:brushProperty name="color" value="#004F8B"/>
    </inkml:brush>
  </inkml:definitions>
  <inkml:trace contextRef="#ctx0" brushRef="#br0">230 8 24575,'-18'-8'0,"-47"29"0,30-5-1391,-33 27 1391,45-11 0,2 3 0,30 45 0,18 30 0,-2-18 0,-4-3 151,27-21 0,16 3 0,-29-39-151,-53-80 0,47-4 0,-7 6 0,-81 22 230,39 35-230,-4 16 0,11 38 0,5-19 0,13 22 0</inkml:trace>
</inkml:ink>
</file>

<file path=ppt/ink/ink1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45:01.327"/>
    </inkml:context>
    <inkml:brush xml:id="br0">
      <inkml:brushProperty name="width" value="0.05" units="cm"/>
      <inkml:brushProperty name="height" value="0.05" units="cm"/>
      <inkml:brushProperty name="color" value="#004F8B"/>
    </inkml:brush>
  </inkml:definitions>
  <inkml:trace contextRef="#ctx0" brushRef="#br0">34 1 24575,'-17'43'0,"9"53"0,0-33 0,10 30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3:50:30.547"/>
    </inkml:context>
    <inkml:brush xml:id="br0">
      <inkml:brushProperty name="width" value="0.05" units="cm"/>
      <inkml:brushProperty name="height" value="0.05" units="cm"/>
      <inkml:brushProperty name="color" value="#004F8B"/>
    </inkml:brush>
  </inkml:definitions>
  <inkml:trace contextRef="#ctx0" brushRef="#br0">423 454 24575,'0'-90'0,"-3"44"0,-9-47 0,-2 59 0,-46-44 0,28 40 0,-4-3 0,-7 7 0,-51 46 0,46-8 0,-32 33 0</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01:23.524"/>
    </inkml:context>
    <inkml:brush xml:id="br0">
      <inkml:brushProperty name="width" value="0.05" units="cm"/>
      <inkml:brushProperty name="height" value="0.05" units="cm"/>
      <inkml:brushProperty name="color" value="#004F8B"/>
    </inkml:brush>
  </inkml:definitions>
  <inkml:trace contextRef="#ctx0" brushRef="#br0">7 0 24575,'5'4'0,"-2"1"0,0 17 0,-3-6 0,0 17 0,-2-9 0,-2 44 0,0 10 0,2-2-1668,-1 10 0,1 0 1668,3-14 0,1 4 0,1-24 0,0 14 0,-2 0 0,0 17 0,0 10 0,-1 3 0,1-4 0,-1-12-1893,0 15 0,0-9 0,0 10 1893,0-19 0,-1 8 0,1 4 0,0 3 0,0-1 0,0-2 0,-1 1 0,1 3 0,0 0 0,0-4 0,-1-6 0,1-11-1899,1 27 0,-1 0 1899,1-13 0,0 17 0,1 4 0,-1-6 0,1-19 626,0-5 0,1-4-626,0 17 0,-1 10 0,0-1 0,-1-12 0,1-1 0,0 12 0,-2-20 0,1 10 0,0 7 0,0 2 0,0-2 0,0-8 0,0-11-985,0 15 0,0-12 0,0 6 985,0-5 0,0 10 0,-1 0 0,2-6 0,0-16 0,2-3 0,1-6 803,3 6 0,2 6 0,2 2-803,4 16 0,2 4 0,0-2 115,-3-11 1,1-3 0,0 0-116,1-5 0,1-2 0,0-1 0,7 26 0,-1-7 116,-8-33 0,0 8-116,-1 10 0,3 19 0,1 13 0,1 5 0,-2-2 0,-1-9 0,-2-5 0,-1-5 0,-1 0 0,0 2 0,2 6 356,-1-8 0,1 6 1,1 3-1,0 1 1,0 0-1,0-1 1,-1-3-357,1 8 0,0-1 0,0 0 0,0-3 0,-1-4 0,-1-6 0,1 4 0,-1-8 0,0 0 0,0 10 0,-2-9 0,0 9 0,1 6 0,-1 1 0,0-3 0,-1-8 0,-2-12-1098,2 14 0,-1-14 1,0 7 1097,-1 16 0,1 13 0,-1-10 0,2-32 0,3-32 888,2-8 0,3-11 1,0-5-1</inkml:trace>
</inkml:ink>
</file>

<file path=ppt/ink/ink1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45:01.715"/>
    </inkml:context>
    <inkml:brush xml:id="br0">
      <inkml:brushProperty name="width" value="0.05" units="cm"/>
      <inkml:brushProperty name="height" value="0.05" units="cm"/>
      <inkml:brushProperty name="color" value="#004F8B"/>
    </inkml:brush>
  </inkml:definitions>
  <inkml:trace contextRef="#ctx0" brushRef="#br0">9 25 24575,'-3'-11'0,"0"3"0,0 2 0,7 53 0,6 22 0,1-24 0,-3 21 0,10 5 0,37-11 0,3-13 0,-16-10-523,16 11 1,-5-14 522,-35-40 0,6-71 0,-3-17 0,3 41 0,51 54 0,-52 43 0,-8 19 0,1 3 0,1 7 0,-2-9 0,14 28 0</inkml:trace>
</inkml:ink>
</file>

<file path=ppt/ink/ink1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45:01.883"/>
    </inkml:context>
    <inkml:brush xml:id="br0">
      <inkml:brushProperty name="width" value="0.05" units="cm"/>
      <inkml:brushProperty name="height" value="0.05" units="cm"/>
      <inkml:brushProperty name="color" value="#004F8B"/>
    </inkml:brush>
  </inkml:definitions>
  <inkml:trace contextRef="#ctx0" brushRef="#br0">50 0 24575,'-25'66'0,"5"-5"0,16-28 0,4 26 0,1 4 0,0-6 0,2 6 0,1-4 0,1-25 0</inkml:trace>
</inkml:ink>
</file>

<file path=ppt/ink/ink1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45:02.315"/>
    </inkml:context>
    <inkml:brush xml:id="br0">
      <inkml:brushProperty name="width" value="0.05" units="cm"/>
      <inkml:brushProperty name="height" value="0.05" units="cm"/>
      <inkml:brushProperty name="color" value="#004F8B"/>
    </inkml:brush>
  </inkml:definitions>
  <inkml:trace contextRef="#ctx0" brushRef="#br0">1 0 24575,'89'11'0,"1"0"0,-1 0 0,-5-4 0,-4 0 0,-29 11 0,-44 28 0,-31 14 0,-8 2 0,2 15 0,-7-2 0,5-6 0,23-35 0,16 7 0,32-36 0,40-21 0,28-14 0,-14 4 0,-35 14 0,1-2 0,22-9 0,19-7 0,-4-1 0,-27 8-1854,-17 3 1854,37-16 0,-70 27 447,9-18-447,-17 16 0,-1-11 0,-22 23 0,-5 2 0,-2 0 0,2 1 0</inkml:trace>
</inkml:ink>
</file>

<file path=ppt/ink/ink1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45:03.469"/>
    </inkml:context>
    <inkml:brush xml:id="br0">
      <inkml:brushProperty name="width" value="0.05" units="cm"/>
      <inkml:brushProperty name="height" value="0.05" units="cm"/>
      <inkml:brushProperty name="color" value="#004F8B"/>
    </inkml:brush>
  </inkml:definitions>
  <inkml:trace contextRef="#ctx0" brushRef="#br0">1164 267 24575,'-10'-7'0,"-19"-15"0,14 10 0,-16-12 0,18 15 0,-2-2 0,-38-20 0,12 9 0,-23-12 0,-9 6 0,7 17 0,-13 1 0,8 2 0,16-2 0,0 1-877,-17 0 1,-7 2-1,19 5 877,26 7 0,-10 22 0,-1 10 0,-8 39 0,22-9 0,0 15 0,7-5 0,13-2 0,6-1-584,1 24 1,5-4 583,5-38 0,11 2-1106,13 4 1,15 12 0,6 5 0,-2-3-1,-8-12 1106,1 8 0,1-1 0,-1-8 0,8 14 0,3 1 0,-3-11 0,-11-25 1644,8-19-1644,17-16 0,17-6 0,-10-1 0,16-1-1060,-12-22 0,20-15 0,-3-6 0,-23 5 1060,-6-25-555,-21 5 0,8-19 1,-3-2-1,-15 17 555,-12-16 893,-2-6 0,-4 4-893,-14 28 0,-1-1 0,-13-37 0,-4-6 0,7 47 0,-2-1 1341,-1-19 1,-4-8 0,-13 11-1342,-22 23 0,-14 11 0,7 4 0,15-1 0,-4 6 0,-31 10 0,-15 10 0,16 9 0,-4 31 0,16-3 0,1-1 0</inkml:trace>
</inkml:ink>
</file>

<file path=ppt/ink/ink1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45:06.140"/>
    </inkml:context>
    <inkml:brush xml:id="br0">
      <inkml:brushProperty name="width" value="0.05" units="cm"/>
      <inkml:brushProperty name="height" value="0.05" units="cm"/>
      <inkml:brushProperty name="color" value="#004F8B"/>
    </inkml:brush>
  </inkml:definitions>
  <inkml:trace contextRef="#ctx0" brushRef="#br0">16 1190 24575,'-5'-4'0,"1"2"0,0-1 0,2-2 0,5 2 0,3-2 0,11 3 0,47-17 0,36-13 0,-32 12 0,14-5 0,11-3 0,7-2 0,2-1 0,-2 1 0,-7 2 0,-10 3-1357,1 0 0,-9 3 0,-3 0 1,3 0-1,9-3 1357,2-1 0,12-3 0,8-3 0,1 0 0,-2 0 0,-7 4 0,-13 3 0,-17 6-192,7 0 1,-4 3 191,6-1 0,14-2 0,9-2 0,3 0 0,-2 0 0,-14 4 0,1-1 0,1 1 0,0-1 0,0 1 0,-1-1-735,-4 1 0,1 0 0,-1 0 0,-1 0 0,-2 0 0,-2 2 735,31-7 0,3 1 0,-16 2 0,-34 6 0,-37 7 0,-27-24 0,-19 12 4410,-14-15-4410,-52 16 0,-9 7 0,26 2-604,-21-2 1,6 2 603,48 7 5260,-46-2-5260,58 3 0,-26-1 0,88 7 0,49 10 0,7 1 0,-12 0 0,15-7 0,-17 17 0,-75 34 0,-17 5 0,8-15 272,-10 21 1,-5-4-273,0-32 0,3 0 0,1 0 0,2-1 0</inkml:trace>
</inkml:ink>
</file>

<file path=ppt/ink/ink1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45:06.645"/>
    </inkml:context>
    <inkml:brush xml:id="br0">
      <inkml:brushProperty name="width" value="0.05" units="cm"/>
      <inkml:brushProperty name="height" value="0.05" units="cm"/>
      <inkml:brushProperty name="color" value="#004F8B"/>
    </inkml:brush>
  </inkml:definitions>
  <inkml:trace contextRef="#ctx0" brushRef="#br0">469 264 24575,'-13'-43'0,"-2"3"0,0 14 0,-3 0 0,-59-31 0,39 33-957,-43-21 957,53 42 0,-49 30 0,43-12 0,-32 23 235,59-10-235,7-5 0,37 17 0,25 13 0,-8-9 0,3 5-992,-2-6 1,10 6 0,-14-11 991,-19-16-785,-6 25 0,-5 4 785,-5-15 556,6 55-556,-52-79 0,-25-17 0,-2-15 1397,36-64 0,24-16-1397,18 52 0,7 0 0,-1-48 0,9 13 0,51 48 0</inkml:trace>
</inkml:ink>
</file>

<file path=ppt/ink/ink1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45:06.836"/>
    </inkml:context>
    <inkml:brush xml:id="br0">
      <inkml:brushProperty name="width" value="0.05" units="cm"/>
      <inkml:brushProperty name="height" value="0.05" units="cm"/>
      <inkml:brushProperty name="color" value="#004F8B"/>
    </inkml:brush>
  </inkml:definitions>
  <inkml:trace contextRef="#ctx0" brushRef="#br0">63 1 24575,'-40'73'0,"25"-39"0,8 49 0,10 2 0,11-41 0,7 4 0,0 1 0</inkml:trace>
</inkml:ink>
</file>

<file path=ppt/ink/ink1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45:07.194"/>
    </inkml:context>
    <inkml:brush xml:id="br0">
      <inkml:brushProperty name="width" value="0.05" units="cm"/>
      <inkml:brushProperty name="height" value="0.05" units="cm"/>
      <inkml:brushProperty name="color" value="#004F8B"/>
    </inkml:brush>
  </inkml:definitions>
  <inkml:trace contextRef="#ctx0" brushRef="#br0">165 57 24575,'-13'-24'0,"-1"4"0,-5 7 0,-15 87 0,4 28 0,16-41-271,-3 3 1,-3 14-1,17-17 271,44-9 200,-8-15-200,45 1 0,-17-21 0,-108-74 0,83 104 0,-82-53 0,-14 0 0,17 74 0,45-1 0</inkml:trace>
</inkml:ink>
</file>

<file path=ppt/ink/ink1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45:07.322"/>
    </inkml:context>
    <inkml:brush xml:id="br0">
      <inkml:brushProperty name="width" value="0.05" units="cm"/>
      <inkml:brushProperty name="height" value="0.05" units="cm"/>
      <inkml:brushProperty name="color" value="#004F8B"/>
    </inkml:brush>
  </inkml:definitions>
  <inkml:trace contextRef="#ctx0" brushRef="#br0">65 1 24575,'-13'-1'0,"-13"64"0,18-29-1221,-10 49 1221,20-50 0,12 26 0,-3-24 0,9 19 0</inkml:trace>
</inkml:ink>
</file>

<file path=ppt/ink/ink1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45:07.679"/>
    </inkml:context>
    <inkml:brush xml:id="br0">
      <inkml:brushProperty name="width" value="0.05" units="cm"/>
      <inkml:brushProperty name="height" value="0.05" units="cm"/>
      <inkml:brushProperty name="color" value="#004F8B"/>
    </inkml:brush>
  </inkml:definitions>
  <inkml:trace contextRef="#ctx0" brushRef="#br0">1 1 24575,'27'73'0,"-1"1"0,1-1 0,0-10 0,1 13 0,8 17 0,3-31 0,17-50 0,-29-13 0,21-8 0,-35-27 0,-15-46 0,-4-8 0,7 19-1005,-7-18 1,-2 16 1004,6 63 483,-3 50-483,15 36 0,10 27 0,-2-11 0,-9-31 0,1 1 0,11 31 0,1-1 0,-1 1 0</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3:56:43.387"/>
    </inkml:context>
    <inkml:brush xml:id="br0">
      <inkml:brushProperty name="width" value="0.05" units="cm"/>
      <inkml:brushProperty name="height" value="0.05" units="cm"/>
      <inkml:brushProperty name="color" value="#004F8B"/>
    </inkml:brush>
  </inkml:definitions>
  <inkml:trace contextRef="#ctx0" brushRef="#br0">1 312 24575,'0'-7'0,"0"3"0,0-1 0,0 4 0,0 1 0,0 2 0,11 27 0,-4-13 0,8 21 0,-8-21 0,15 29 0,-2-2 0,3 1 0,1 1 0,7 12 0,16 15 0,-16-43 0,15-8 0,13-36 0,17-18 0,-10 3 0,25-4-1297,-22 3 0,8-7 1,-16 6 1296,-12 1-1832,18-11 0,19-11 0,-12 6 1832,-28 19 0,0 0 0,26-17 0,12-7 0,-17 12 0,-13 8 0,23-14 0,-17 9 0,9-5 2602,-50 28-2602,-23 13 0,-12 9 0,-16 8 0</inkml:trace>
</inkml:ink>
</file>

<file path=ppt/ink/ink1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45:07.850"/>
    </inkml:context>
    <inkml:brush xml:id="br0">
      <inkml:brushProperty name="width" value="0.05" units="cm"/>
      <inkml:brushProperty name="height" value="0.05" units="cm"/>
      <inkml:brushProperty name="color" value="#004F8B"/>
    </inkml:brush>
  </inkml:definitions>
  <inkml:trace contextRef="#ctx0" brushRef="#br0">1 1 24575,'0'74'0,"0"1"0,1 0 0,2-10 0,9-16 0,0-4 0,1-9 0,-3-16 0</inkml:trace>
</inkml:ink>
</file>

<file path=ppt/ink/ink1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45:08.220"/>
    </inkml:context>
    <inkml:brush xml:id="br0">
      <inkml:brushProperty name="width" value="0.05" units="cm"/>
      <inkml:brushProperty name="height" value="0.05" units="cm"/>
      <inkml:brushProperty name="color" value="#004F8B"/>
    </inkml:brush>
  </inkml:definitions>
  <inkml:trace contextRef="#ctx0" brushRef="#br0">0 39 24575,'55'-19'0,"0"0"0,9 28 0,-6 10 0,-1 13 0,0 48 0,-86 3 0,-2 3 0,52-37 0,2 0 0,-45 39 0,15-18-2126,65-68 0,39-30 0,7-12 1,-24 7 2125,11-9-46,5-8 1,15-11 0,-60 25 0,-63 35 0,-17-2 0</inkml:trace>
</inkml:ink>
</file>

<file path=ppt/ink/ink1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45:09.102"/>
    </inkml:context>
    <inkml:brush xml:id="br0">
      <inkml:brushProperty name="width" value="0.05" units="cm"/>
      <inkml:brushProperty name="height" value="0.05" units="cm"/>
      <inkml:brushProperty name="color" value="#004F8B"/>
    </inkml:brush>
  </inkml:definitions>
  <inkml:trace contextRef="#ctx0" brushRef="#br0">2702 282 24575,'-10'-12'0,"-2"-2"0,-1 0 0,-3-2 0,-38-21 0,-8-3 0,6 8-553,-10-8 0,-4 3 553,-10 16-1248,17 16 1,-20 2 0,-9 2 0,2 0 0,15 0 1247,-18-3 0,0 1-428,16 3 0,-13-1 0,-3 2 1,6 1-1,16 3 428,5 3 0,3 7 0,-6 5 0,-10 6 0,-2 3 0,8-2 0,-20 7 0,2 3 0,-1-4 0,-6 4 0,13 10 0,24 10 0,10 8 0,8-8 0,-16 23-710,19-23 1,-4 7 0,11-9 709,11 7-103,13 24 1,6 8 102,2-34 0,13 5 0,19 8 0,19 16 0,8 6 0,1-5 0,-9-18 0,7 3 0,5-7-303,-10-12 1,10 8-1,4 1 1,-4-9-1,-10-16 303,40-3-173,-24-26 0,21-3 0,9-2 0,-1-1 0,-15-3 173,-7-2 0,-8-2 0,8-1 0,5 5 0,10 2 0,5-2 0,-3-4 0,-8-10 0,-3-15 0,-3-10 0,-8-2 0,-8 5 0,-3 2 0,-1-1 0,21-12 0,9-7 0,-19 6 423,-11-11-423,-17-6 0,7-23 0,-1-5 0,-9 13 0,-2 2 0,-8-7 0,-15 8 0,0-18 0,-4-10 0,-3 0 0,-5 11 0,-6 20 0,-14-1 0,-11 9 0,-9-25 0,-11-8 0,-2 27 1500,6 41 0,-9 17-1500,-34 11 0,-19 14 0,10-1 0,11-6 0,1 3 0,10 10 0,0-1 0,0 1 0,0-1 0</inkml:trace>
</inkml:ink>
</file>

<file path=ppt/ink/ink1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45:09.988"/>
    </inkml:context>
    <inkml:brush xml:id="br0">
      <inkml:brushProperty name="width" value="0.05" units="cm"/>
      <inkml:brushProperty name="height" value="0.05" units="cm"/>
      <inkml:brushProperty name="color" value="#004F8B"/>
    </inkml:brush>
  </inkml:definitions>
  <inkml:trace contextRef="#ctx0" brushRef="#br0">704 22 24575,'-1'-6'0,"0"1"0,-1 0 0,1 2 0,-1 1 0,1 3 0,-42 63 0,-14 23 0,17-28 0,4-5 0,-8 11 0,5-8 0,8-12 0,2-1 0,-19 37 0,1 1 0,15-31 0,2-1 0,-12 27 0,10-15 0,27-49 0,3-8 0,4-17 0,3-8 0,18-69 0,-14 51 0,12-45 0,-16 30 0,-29 67 0,1-17 0,-16 54 0,1 16 0,6-16 0,-14 30 0,44-76 0,3 2 0,1-5 0,48-19 0,-27 8 0,30-9 0,7-1 0,-8 5 0,33-8 0,-19 0 0,-26 6 0,15-7 0</inkml:trace>
</inkml:ink>
</file>

<file path=ppt/ink/ink1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45:12.010"/>
    </inkml:context>
    <inkml:brush xml:id="br0">
      <inkml:brushProperty name="width" value="0.05" units="cm"/>
      <inkml:brushProperty name="height" value="0.05" units="cm"/>
      <inkml:brushProperty name="color" value="#004F8B"/>
    </inkml:brush>
  </inkml:definitions>
  <inkml:trace contextRef="#ctx0" brushRef="#br0">0 0 24575,'38'64'0,"-1"0"0,1-1 0,-13-2 0,3-7 0,27 1 0,-1-13 0,-24-22 0,24 23 0,-30-15 0,12 14 0,-97 17 0,29-35 0,-48 29 0,-13-33 0,54-15 0,-44 1 0</inkml:trace>
</inkml:ink>
</file>

<file path=ppt/ink/ink1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45:12.177"/>
    </inkml:context>
    <inkml:brush xml:id="br0">
      <inkml:brushProperty name="width" value="0.05" units="cm"/>
      <inkml:brushProperty name="height" value="0.05" units="cm"/>
      <inkml:brushProperty name="color" value="#004F8B"/>
    </inkml:brush>
  </inkml:definitions>
  <inkml:trace contextRef="#ctx0" brushRef="#br0">1 130 24575,'71'-33'0,"1"0"0,-6 2 0,-12 8 0,-25 18 0,-2 0 0</inkml:trace>
</inkml:ink>
</file>

<file path=ppt/ink/ink1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45:12.540"/>
    </inkml:context>
    <inkml:brush xml:id="br0">
      <inkml:brushProperty name="width" value="0.05" units="cm"/>
      <inkml:brushProperty name="height" value="0.05" units="cm"/>
      <inkml:brushProperty name="color" value="#004F8B"/>
    </inkml:brush>
  </inkml:definitions>
  <inkml:trace contextRef="#ctx0" brushRef="#br0">187 1 24575,'-34'27'0,"2"3"0,3 8 0,4 33 0,5 9 0,2 4-1275,2 0 0,6 3 1275,8-35 0,17 0-1162,29-4 1,26 6-1,16 2 1,5 1-1,-8-5 1,-17-7 1161,4 15 0,1-3 35,-5-13 0,17 10 0,8 1 0,-2-6 0,-13-16 0,-23-25-35,4-67-617,-65 0 0,-24-26 0,-15-14 1,-6-4-1,4 9 0,13 19 617,4-5 0,-3 2-224,-3 4 1,-11-21 0,-7-7 0,-1 7-1,5 23 1,7 35 0,-33 62 0,1 7 0</inkml:trace>
</inkml:ink>
</file>

<file path=ppt/ink/ink1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45:20.565"/>
    </inkml:context>
    <inkml:brush xml:id="br0">
      <inkml:brushProperty name="width" value="0.05" units="cm"/>
      <inkml:brushProperty name="height" value="0.05" units="cm"/>
      <inkml:brushProperty name="color" value="#004F8B"/>
    </inkml:brush>
  </inkml:definitions>
  <inkml:trace contextRef="#ctx0" brushRef="#br0">340 377 24575,'4'-4'0,"0"1"0,-2 1 0,-1-1 0,0 1 0,-1-1 0,-5-11 0,1 6 0,-3-8 0,-7 2 0,7 10 0,-6-7 0,8 9 0,-21-8 0,16 7 0,-16-5 0,20 8 0,-20 3 0,1 6 0,-4-4 0,11 4 0,13-7 0,1 1 0,-2 0 0,-41 55 0,29-26 0,-29 37 0,43 9 0,6-46 0,3 39 0,52-9 0,-16-43 0,27 27 0,-32-54 0,-18-2 0,1-2 0,-1-2 0,-1-1 0,-1 0 0,-1-3 0,3-7 0,-4-40 0,-4-5 0,4 15 0,-5-15 0,-4 9 0,-7 43 0,1 15 0,1 3 0,2 17 0,15 41 0,1-7 0,11 3 0,3-2 0,-4-9 0,19 5 0,-36-49 0,31-38 0,-14-38 0,-2-9 0,-2 42 0,-2-1-918,3-44 0,-11 11 918,-16 51 0,-1 1-170,-13-28 170,8 30 0,-11-21 0,1 65 0,11-2 0,18 35 0,11 7 0,9-10 909,-1-2 1,2-4-910,7-18 0,25 18 0,-28-19 187,23 21-187,-58-17 0,2-10 0,-47 21 0,0-28 0,-12 6 0,14-14 0</inkml:trace>
</inkml:ink>
</file>

<file path=ppt/ink/ink1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45:22.426"/>
    </inkml:context>
    <inkml:brush xml:id="br0">
      <inkml:brushProperty name="width" value="0.05" units="cm"/>
      <inkml:brushProperty name="height" value="0.05" units="cm"/>
      <inkml:brushProperty name="color" value="#004F8B"/>
    </inkml:brush>
  </inkml:definitions>
  <inkml:trace contextRef="#ctx0" brushRef="#br0">66 857 24575,'-18'77'0,"0"0"0,-1-18 0,9-3 0,28 0 0,7-9 0,-8-14 0,24 37 0,-30-60 0,33-5 0,-15-9 0,58-46 0,-55-9 0,-6-6 0,27-13 0,-31 19 0,-13 8 0,-27 26 0,10 16 0,-10-9 0,7 28 0,7-6 0,-5 7 0,12-10 0,-1 0 0,2 0 0,-3-2 0,2-3 0,0 2 0,28-11 0,-14 6 0,19-6 0,-18 7 0,29-14 0,-14 3 0,23-25 0,-38 24 0,-6-8 0,-19 17 0,-24-8 0,6 7 0,-25 13 0,-2 6 0,14 1 0,-41 23 0,66-19 0,-11 34 0,20-4 0,32 10 0,10-1 0,0-10-516,10-8 0,1-9 516,-20-26-121,23-22 0,3-6 121,-10-2 0,7 1 0,-7-5 0,-28-36 0,-12 43 0,2-30 0,-7 48 0,2 12 0,-1 3 0,2 11 1019,2 3-1019,21 23 255,-9-22-255,14 9 0,24-61 0,3-15 0,-22 27 0,22-23 0,-5 12 0,-36 41 0,59 15 0,-40-15 0,41 7 0,-46-63 0,-10-12 0,-4 16-570,6-19 0,-6 3 570,-23 27 0,-3 1 0,-9-8 0,-44-2 0,15 32 0,-17 1 0,63 57 0,14 10 0,-4-29 0,31 54 0,-29-90 0,20-54 0,-15-1 0,-11-3 0,-3-15 0,-1 11 0,-2-20 0,-10-7 0,0 32 1140,10 69-1140,1-3 0,7 29 0,8 8 0,15 5 0,3 0 0,3 7 0,-6-6 0,10-12 0,46-58 0,10-18 0,-30 34 0,1-1 0,0-15 0,3-6 0,-7 9-826,31 23 826,-69 2-50,29-1 0,5-5 50,-11-7 0,8 9 0,-6-12 0,-40-47 0,-15-7 0,1 20 0,0-23 0,-8 13 0,-10 52 0,16 9 0,-1 23 0,21 25 0,15 18 0,-4-9 0,-1 11 274,2-14 0,2 9 0,-17-6-274,-38-2 0,-10-13 0,10-13 0,-22 10 0,-2-15 0,16-46 0,-13-11 0</inkml:trace>
</inkml:ink>
</file>

<file path=ppt/ink/ink1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45:22.619"/>
    </inkml:context>
    <inkml:brush xml:id="br0">
      <inkml:brushProperty name="width" value="0.05" units="cm"/>
      <inkml:brushProperty name="height" value="0.05" units="cm"/>
      <inkml:brushProperty name="color" value="#004F8B"/>
    </inkml:brush>
  </inkml:definitions>
  <inkml:trace contextRef="#ctx0" brushRef="#br0">0 0 24575,'78'14'0,"-11"-2"0</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3:56:43.850"/>
    </inkml:context>
    <inkml:brush xml:id="br0">
      <inkml:brushProperty name="width" value="0.05" units="cm"/>
      <inkml:brushProperty name="height" value="0.05" units="cm"/>
      <inkml:brushProperty name="color" value="#004F8B"/>
    </inkml:brush>
  </inkml:definitions>
  <inkml:trace contextRef="#ctx0" brushRef="#br0">0 498 24575,'17'10'0,"0"-2"0,2-1 0,59-11 0,5-12 0,-15-2 0,10-5 0,-8 1 0,-12 3 0,-3-2-1349,30-12 1,-9 2 1348,-28 8 0,7-4 0,7-5 0,-4 0 0,4-2 0,21-11 0,-2 1 0,-29 14 0,-6 4 0,20-8 0,-50 29 0,-1 2 0</inkml:trace>
</inkml:ink>
</file>

<file path=ppt/ink/ink1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45:22.917"/>
    </inkml:context>
    <inkml:brush xml:id="br0">
      <inkml:brushProperty name="width" value="0.05" units="cm"/>
      <inkml:brushProperty name="height" value="0.05" units="cm"/>
      <inkml:brushProperty name="color" value="#004F8B"/>
    </inkml:brush>
  </inkml:definitions>
  <inkml:trace contextRef="#ctx0" brushRef="#br0">0 0 24575,'13'3'0,"4"2"0,8 4 0,7 4-2835,34 25 1,24 17 0,-13-6 2834,-31-18 0,-1 0 0,17 5 0,13 5 0,-5 7 0,-29 10-257,-42 25 1,-34 15 0,-9 1 0,15-16 0,23-13 0,-1 0 0,-29 17-1,-1 0 1,1 1 0,0-1 0</inkml:trace>
</inkml:ink>
</file>

<file path=ppt/ink/ink1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45:23.090"/>
    </inkml:context>
    <inkml:brush xml:id="br0">
      <inkml:brushProperty name="width" value="0.05" units="cm"/>
      <inkml:brushProperty name="height" value="0.05" units="cm"/>
      <inkml:brushProperty name="color" value="#004F8B"/>
    </inkml:brush>
  </inkml:definitions>
  <inkml:trace contextRef="#ctx0" brushRef="#br0">1 75 24575,'2'-15'0,"0"2"0,-1 1 0,5-7 0,-2 13 0,5-4 0,-2 15 0,9 16 0,-8-4 0,4 12 0</inkml:trace>
</inkml:ink>
</file>

<file path=ppt/ink/ink1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45:25.162"/>
    </inkml:context>
    <inkml:brush xml:id="br0">
      <inkml:brushProperty name="width" value="0.05" units="cm"/>
      <inkml:brushProperty name="height" value="0.05" units="cm"/>
      <inkml:brushProperty name="color" value="#004F8B"/>
    </inkml:brush>
  </inkml:definitions>
  <inkml:trace contextRef="#ctx0" brushRef="#br0">0 399 24575,'15'30'0,"-6"-11"0,9 33 0,-8-19 0,9 17 0,4 3 0,1-1 0,-1-1 0,2-1 0,8-9 0,48-5 0,9-34-1696,-32-39 0,10-25 0,0-8 0,-10 11 1696,-1 4 0,-5-4 0,-3-5 0,6-13 0,-5 2 0,-13 17 0,-7-5 0,-2 2 0,0 0 0,3-6 0,-36 118 0,-12-7 0,-16 44 0,1 0 0</inkml:trace>
</inkml:ink>
</file>

<file path=ppt/ink/ink1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45:25.558"/>
    </inkml:context>
    <inkml:brush xml:id="br0">
      <inkml:brushProperty name="width" value="0.05" units="cm"/>
      <inkml:brushProperty name="height" value="0.05" units="cm"/>
      <inkml:brushProperty name="color" value="#004F8B"/>
    </inkml:brush>
  </inkml:definitions>
  <inkml:trace contextRef="#ctx0" brushRef="#br0">0 584 24575,'29'50'0,"-15"-36"0,3 33 0,-1 6 0,-4-14 0,11 11 0,3 0 0,-2-6-730,29 39 730,-31-75 180,19-14-180,6-31 0,18-30 0,11-17 0,2-6 0,-5 8 0,-15 19-3301,8 0 0,-1 0 3301,-6 0 0,16-19 0,5-8 0,-4 5 0,-16 15 0,-25 27 0,-24 25 0,-1 3 0,-31 68 0,5-27 0,-26 56 0</inkml:trace>
</inkml:ink>
</file>

<file path=ppt/ink/ink1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45:26.694"/>
    </inkml:context>
    <inkml:brush xml:id="br0">
      <inkml:brushProperty name="width" value="0.05" units="cm"/>
      <inkml:brushProperty name="height" value="0.05" units="cm"/>
      <inkml:brushProperty name="color" value="#004F8B"/>
    </inkml:brush>
  </inkml:definitions>
  <inkml:trace contextRef="#ctx0" brushRef="#br0">1 2365 24575,'52'-11'0,"-2"0"0,-14 0-1445,5-3 1445,7-3-2543,25-11 0,22-8 1,-9 2 2542,-24 10 0,8-2 0,-7 2 0,17-7 0,12-4 0,7-3 0,0 0 0,-2 1 0,-10 4 0,-14 5-859,12-5 0,-13 6 0,10-4 859,0 1 0,13-6 0,7-2 0,-2 0 0,-8 4 0,-16 6-384,11-4 0,1 1 384,-22 8 0,13-5 0,8-3 0,4-2 0,0 1 0,-4 1 0,-9 2 0,13-3 0,-11 2 0,4-1 0,17-8 0,-32 12 0,10-5 0,8-3 0,6-2 0,5-3 0,2-1 0,1-1 0,0 1 0,-4 0 0,-4 3 0,-6 2 0,-9 3 0,-9 4 0,29-13 0,-17 8 0,-3-1 0,13-7 0,-13 5 0,12-6 0,8-4 0,4-3 0,-1 0 0,-5 2 0,-10 4 0,-15 7 0,-19 7-924,27-24 924,-1-3 0,-12 7 0,-49 31 634,-83 25 0,31 4 0,-16 6 0,0 0 0</inkml:trace>
</inkml:ink>
</file>

<file path=ppt/ink/ink1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45:27.021"/>
    </inkml:context>
    <inkml:brush xml:id="br0">
      <inkml:brushProperty name="width" value="0.05" units="cm"/>
      <inkml:brushProperty name="height" value="0.05" units="cm"/>
      <inkml:brushProperty name="color" value="#004F8B"/>
    </inkml:brush>
  </inkml:definitions>
  <inkml:trace contextRef="#ctx0" brushRef="#br0">1 1214 24575,'84'-36'0,"0"-1"0,-10 5 0,9-4 0,-4 5 0,16-6 0,6-1 0,-4 0 0,-14 6-3277,-10 4 0,-10 4 0,10-5 3028,0 1 1,11-4 0,6-3 0,-1 1-1,-8 3 1,-16 6 1571,5-2 0,-3-1-1323,-2-1 0,13-6 0,4-3 0,-4 1 0,-11 6 439,10-5 0,-1-1-439,8-4 0,15-9 0,-6 2 0,-29 13 0,-24 6 0,11-10 0,2 1 0,-23 20 0,29-17 0</inkml:trace>
</inkml:ink>
</file>

<file path=ppt/ink/ink1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45:28.364"/>
    </inkml:context>
    <inkml:brush xml:id="br0">
      <inkml:brushProperty name="width" value="0.05" units="cm"/>
      <inkml:brushProperty name="height" value="0.05" units="cm"/>
      <inkml:brushProperty name="color" value="#004F8B"/>
    </inkml:brush>
  </inkml:definitions>
  <inkml:trace contextRef="#ctx0" brushRef="#br0">0 265 24575,'64'-69'0,"0"0"0,-10 4 0,-3 16 0,4 38 0,-27 10 0,29 16 0,-36 64 0,-8-26 0,-9 1 0,-10 7 0,-36 28 0,-8-4 0,5 0 0,-13-4 0,1-21 0,35-59 0,-7-15 0,23 2 0,29-32 0,-9 27 0,27-23 0,33 28 0,-36 5 0,48-8 0,-41 4 0,-10-10 0,-4 1 0,-22-5 0,-7 7 0</inkml:trace>
</inkml:ink>
</file>

<file path=ppt/ink/ink1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45:28.829"/>
    </inkml:context>
    <inkml:brush xml:id="br0">
      <inkml:brushProperty name="width" value="0.05" units="cm"/>
      <inkml:brushProperty name="height" value="0.05" units="cm"/>
      <inkml:brushProperty name="color" value="#004F8B"/>
    </inkml:brush>
  </inkml:definitions>
  <inkml:trace contextRef="#ctx0" brushRef="#br0">313 0 24575,'-35'86'0,"0"-1"0,1 0 0,-1 1 0,0-1 0,-13-6 0,0-9 0,15 4-2545,23 26 0,16 5 1,6-26 2544,10-29 0,3-1 2161,16 18-2161,9-13 0,6 0 0,-15-12 0,9-7-1040,19-15 0,19-6 0,1-6 0,-14-3 1040,-16-3 0,-1-7 0,25-8 0,11-5 0,-24-4 0,-27-11 0,9-31 0,-3-14 0,-18 21 0,-11-10-422,-15-16 0,-9-18 0,-6-1 0,0 16 422,-1 8 0,-8 5 0,-12-12 0,-12-6 0,-6 20-292,-20 25 1,-1 18 291,-14-7 0,16 1 0,-5 11 0,-9 42 0,9 12 0,21-8 0,-14 10 0,9 3 0,42-13 0</inkml:trace>
</inkml:ink>
</file>

<file path=ppt/ink/ink1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45:30.484"/>
    </inkml:context>
    <inkml:brush xml:id="br0">
      <inkml:brushProperty name="width" value="0.05" units="cm"/>
      <inkml:brushProperty name="height" value="0.05" units="cm"/>
      <inkml:brushProperty name="color" value="#004F8B"/>
    </inkml:brush>
  </inkml:definitions>
  <inkml:trace contextRef="#ctx0" brushRef="#br0">295 283 24575,'-2'-12'0,"1"2"0,-2 9 0,-1-4 0,-1 4 0,-1-4 0,0 2 0,0-1 0,-14-4 0,-39 13 0,-13 55 0,7-24 0,20 43 0,50-9 0,11-2 0,3-6 0,-8 9 0,15-5 0,52-39 0,7-18 0,-24-3 0,21 7 0,2-19 0,-23-64 0,-18-12 0,-9 22 0,-17-26 0,-6-24 0,-12 25 0,-19 29 0,-14-27 0,9 27 0,30 73 0,-1-5 0,11 28 0,11 27 0,2 3 0,1-5 0,-2 6 0,4-4 0,9-16 0,-24-36 0,15 7 0,-22-28 0,15-50 0,-11 18 0,4-16 0,-2 1 0,-6 21 0,5-17 0,-9 55 0,64 55 0,-41-40 0,42 0 0,2-11 0,-40-23 0,50-25 0,-68 17 0,9-74 0,-35 45 0,-2-1 0,16-1 0,-2 3 0,-43-21 0,26 75 0,-10 51 0,44-7 0,6 2 0,-18 25-382,26-28 1,6-14 381,-10-33 0,62-33 0,-32-7 0,-11 15 0,-4-2 0,-7-17 0</inkml:trace>
</inkml:ink>
</file>

<file path=ppt/ink/ink1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45:30.903"/>
    </inkml:context>
    <inkml:brush xml:id="br0">
      <inkml:brushProperty name="width" value="0.05" units="cm"/>
      <inkml:brushProperty name="height" value="0.05" units="cm"/>
      <inkml:brushProperty name="color" value="#004F8B"/>
    </inkml:brush>
  </inkml:definitions>
  <inkml:trace contextRef="#ctx0" brushRef="#br0">0 383 24575,'21'63'0,"-1"1"0,0-1 0,7 28 0,2-30 0,2-61 0,14-21 0,2-6 0,-9 2 0,5-3 0,-5-7 0,-24-51 0,-12 21 0,-5-33 0,-3-1 0,-3 24-891,0 6 0,2 11 891,5 39 431,0 0-431,14 52 0,5 13 0,10 17 0,9 17 0,-4-8 0,-11-23 0,0-1-1022,24 47 0,-4-14 1022,-26-57 301,18 2 1,-16-19 0,14-1 0</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02:35.089"/>
    </inkml:context>
    <inkml:brush xml:id="br0">
      <inkml:brushProperty name="width" value="0.05" units="cm"/>
      <inkml:brushProperty name="height" value="0.05" units="cm"/>
      <inkml:brushProperty name="color" value="#004F8B"/>
    </inkml:brush>
  </inkml:definitions>
  <inkml:trace contextRef="#ctx0" brushRef="#br0">3154 274 24575,'-4'-5'0,"1"1"0,-1 0 0,-1 1 0,-11-9 0,5 5 0,-8-6 0,10 8 0,-73-23 0,47 17-672,-56-16 672,65 21 0,-53-11 0,35 8 0,-10-2 0,-6 0 0,-32-1 0,37 6 0,0 0 0,-38-3 0,11 6 0,-1 1 0,28 2 0,-1-1 0,-29 0 0,2 1 0,-8 0 0,17 0 0,-6 1 0,-17 4 0,0 0 0,13-2 0,1 0-942,-11 3 0,15 0 942,43-1-39,-50 11 39,29-2 0,-21 10 0,-4 2 0,-4 4 0,5 1 0,1 0 0,0 0 0,-3 2 0,32-10 0,1 23 0,0 5 0,3-7 0,0 3 0,6 6 0,19 33 0,11-45 1275,0 8 1,1 6-1276,6 43 0,4-45 0,2 1 0,-2 0 0,1-2 44,8 24-44,15 3 0,4-3 0,-6-17-953,8 21 0,0-7 953,-13-47 0,3-1 0,27 14 0,21 10 0,-9-7 0,10 4 0,-11-5 0,11 6 0,-7-11 0,30-9-148,-27-13 1,7 1 147,22 2 0,5 0 0,-26-7 0,2-2 0,-3 0 0,13 0 0,2-3 0,-1-5 0,6-2 0,-6-3 0,-1-4 0,0-4-321,-1 1 1,5-3-1,-7-2 321,0-9 0,-9-1 888,-19 8 1,-1-6-889,4-12 0,4-9 0,-11 6 0,6-7 154,12-6 0,-1-17-154,-35-8 0,-10-12 0,-5 10 0,-1 23 0,-2-1 0,6-20 0,1-10 0,-13 4 0,-28-9 0,-8 14 0,6 14-674,-4-16 1,-1 5 673,9 41 0,-12-8 0,-6-5 0,1 6 0,-6-2 0,-20-12 0,-11-6 0,6 7 0,14 12 0,1 5-1159,-29-16 0,7 13 1159,29 29 0,-28 4 0,-6 3 0,-5 3 0,1 2 0,0-1 0</inkml:trace>
</inkml:ink>
</file>

<file path=ppt/ink/ink1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45:31.272"/>
    </inkml:context>
    <inkml:brush xml:id="br0">
      <inkml:brushProperty name="width" value="0.05" units="cm"/>
      <inkml:brushProperty name="height" value="0.05" units="cm"/>
      <inkml:brushProperty name="color" value="#004F8B"/>
    </inkml:brush>
  </inkml:definitions>
  <inkml:trace contextRef="#ctx0" brushRef="#br0">234 0 24575,'-46'67'0,"-1"-1"0,7-9 0,4-8 0,-1-5 0,15-23 0,19-17 0,0 0 0,5 0 0,7 0 0,2 0 0,37 3 0,8-1 0,-13-1 0,15 2 0,5 1 0,22 3 0,-42-6 0,22 1 0,-64-8 0,-19-46 0,10 22 0,-15-36 0</inkml:trace>
</inkml:ink>
</file>

<file path=ppt/ink/ink1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45:32.229"/>
    </inkml:context>
    <inkml:brush xml:id="br0">
      <inkml:brushProperty name="width" value="0.05" units="cm"/>
      <inkml:brushProperty name="height" value="0.05" units="cm"/>
      <inkml:brushProperty name="color" value="#004F8B"/>
    </inkml:brush>
  </inkml:definitions>
  <inkml:trace contextRef="#ctx0" brushRef="#br0">39 377 24575,'-3'-7'0,"0"1"0,-9 21 0,7-2 0,-7 20 0,9-5 0,28 53 0,20 0 0,31-44 0,-29 36 0,-1-14 0,22-86 0,-46-54 0,-15-15 0,-1 1-1734,3-5 1,-5 4 1733,-16 28-1695,-17-23 1695,16 48-46,-14-34 46,23 68 0,25 53 0,23 49 0,-6-13 0,-1-7 0,-2-6 0,12 20 0,-1-2 0,-11-26 0,-6-20 0,30 35 0,-44-97 3112,-16 3-3112,3-23 0,-58-40 0,34 51 2034,-30-41-2034,49 26 62,13 22-62,4-20 0,55 8 0,-39 20 0,32-18 0,-47 22 0,-3 0 0,-4 0 0,-37-31 0,8 22 0,-31-23 0</inkml:trace>
</inkml:ink>
</file>

<file path=ppt/ink/ink1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45:32.428"/>
    </inkml:context>
    <inkml:brush xml:id="br0">
      <inkml:brushProperty name="width" value="0.05" units="cm"/>
      <inkml:brushProperty name="height" value="0.05" units="cm"/>
      <inkml:brushProperty name="color" value="#004F8B"/>
    </inkml:brush>
  </inkml:definitions>
  <inkml:trace contextRef="#ctx0" brushRef="#br0">17 3 24575,'-8'1'0,"0"-4"0,21 20 0</inkml:trace>
</inkml:ink>
</file>

<file path=ppt/ink/ink1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45:33.552"/>
    </inkml:context>
    <inkml:brush xml:id="br0">
      <inkml:brushProperty name="width" value="0.05" units="cm"/>
      <inkml:brushProperty name="height" value="0.05" units="cm"/>
      <inkml:brushProperty name="color" value="#004F8B"/>
    </inkml:brush>
  </inkml:definitions>
  <inkml:trace contextRef="#ctx0" brushRef="#br0">0 35 24575,'9'-15'0,"-5"8"0,2-5 0,-4 11 0,-1 5 0,0-1 0,4 20 0,-2-11 0,4 12 0,-2-12 0,15 34 0,4 9 0,0-4 0,3 7 0,6 13 0,-6-13 0,-4-12 0,20 43 0,-48-84 0,-3-4 0,-5 0 0</inkml:trace>
</inkml:ink>
</file>

<file path=ppt/ink/ink1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45:33.948"/>
    </inkml:context>
    <inkml:brush xml:id="br0">
      <inkml:brushProperty name="width" value="0.05" units="cm"/>
      <inkml:brushProperty name="height" value="0.05" units="cm"/>
      <inkml:brushProperty name="color" value="#004F8B"/>
    </inkml:brush>
  </inkml:definitions>
  <inkml:trace contextRef="#ctx0" brushRef="#br0">0 333 24575,'83'-44'0,"-1"0"0,0 1 0,-17 7 0,-4 5 0,20-7 0,-22 19 0,-52 30 0,22 33 0,-12-21 0,18 23 0,-5-26 0,51-6 0,-35-5 0,48-21 0,-122-81 0,29 51-333,-26-7 1,-9 8 332,4 34 0,-57 27 0,48-10 0,-41 30 0,69-24 0,3 5 0,7-9 0</inkml:trace>
</inkml:ink>
</file>

<file path=ppt/ink/ink1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45:34.169"/>
    </inkml:context>
    <inkml:brush xml:id="br0">
      <inkml:brushProperty name="width" value="0.05" units="cm"/>
      <inkml:brushProperty name="height" value="0.05" units="cm"/>
      <inkml:brushProperty name="color" value="#004F8B"/>
    </inkml:brush>
  </inkml:definitions>
  <inkml:trace contextRef="#ctx0" brushRef="#br0">0 1 24575,'49'65'0,"1"-1"0,-1 1 0,-17-38 0,18 57 0,0-1 0,0 1 0</inkml:trace>
</inkml:ink>
</file>

<file path=ppt/ink/ink1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45:34.763"/>
    </inkml:context>
    <inkml:brush xml:id="br0">
      <inkml:brushProperty name="width" value="0.05" units="cm"/>
      <inkml:brushProperty name="height" value="0.05" units="cm"/>
      <inkml:brushProperty name="color" value="#004F8B"/>
    </inkml:brush>
  </inkml:definitions>
  <inkml:trace contextRef="#ctx0" brushRef="#br0">0 812 24575,'10'-6'0,"2"0"0,6 1 0,64-10 0,13-1 0,-23 2-465,24-2 0,-3-2 465,-39-1 228,14-38-228,-128 3 0,118 16 0,-125-20 0,116 65 0,-21-40 702,-20 31-702,0 4 0,2 1 0,0 3 0,39-18 0,7-8 0,-26 5 0,25-7 0,-10-5 0,-45-11 0,-24-36 0,-5-5 0,9 12 0,-5-4 0,10 24 0,24 56 0,19 26 0,-4-7 0,35 35 0,11 7 0,-31-35 0,0-2 0,27 33 0,-3-8 0,-20-34 0</inkml:trace>
</inkml:ink>
</file>

<file path=ppt/ink/ink1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45:35.406"/>
    </inkml:context>
    <inkml:brush xml:id="br0">
      <inkml:brushProperty name="width" value="0.05" units="cm"/>
      <inkml:brushProperty name="height" value="0.05" units="cm"/>
      <inkml:brushProperty name="color" value="#004F8B"/>
    </inkml:brush>
  </inkml:definitions>
  <inkml:trace contextRef="#ctx0" brushRef="#br0">1 237 24575,'56'34'0,"-1"0"0,5-16 0,-21 34 0,-11 3 0,-19-27 0,7 19 0,-6-30 0,7 10 0,17-94 0,0-28 0,-12 46-769,13-40 1,-4 15 768,-25 68 0,26 30 0,-14-11 0,22 22 0,42-12 0,-51-19 0,47 2 0,-68-19 0,7-54 0,-7 47 0,7-35 1537,-2 64-1537,33 6 0,8 0 0,-11-3 0,15 4 0,-4-12 0,-26-38 0,-12 12 0,-6-20 0,-29 14 0,-56-23 0,23 55 0,-1 3 0,-27-30 0,13 67 0</inkml:trace>
</inkml:ink>
</file>

<file path=ppt/ink/ink1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45:35.570"/>
    </inkml:context>
    <inkml:brush xml:id="br0">
      <inkml:brushProperty name="width" value="0.05" units="cm"/>
      <inkml:brushProperty name="height" value="0.05" units="cm"/>
      <inkml:brushProperty name="color" value="#004F8B"/>
    </inkml:brush>
  </inkml:definitions>
  <inkml:trace contextRef="#ctx0" brushRef="#br0">0 85 24575,'12'-42'0,"-7"13"0,18 15 0</inkml:trace>
</inkml:ink>
</file>

<file path=ppt/ink/ink1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45:36.246"/>
    </inkml:context>
    <inkml:brush xml:id="br0">
      <inkml:brushProperty name="width" value="0.05" units="cm"/>
      <inkml:brushProperty name="height" value="0.05" units="cm"/>
      <inkml:brushProperty name="color" value="#004F8B"/>
    </inkml:brush>
  </inkml:definitions>
  <inkml:trace contextRef="#ctx0" brushRef="#br0">61 293 24575,'-29'32'0,"17"-11"0,-7 28 0,44 12 0,12 1 0,-8-9 0,7 9 0,7-5 0,39-20 0,-46-23 0,-67-79 0,-25-19 0,10 35 0,50-51 0,32 106 0,53 31 0,-7-15 0,-62-60 0,-26-46 0,-9-8 0,10 9-1372,-13-11 1,-3 10 1371,6 52 0,18 55 0,6-5 0,18 49 0,2-18 0,21 21 0,17 21 0,-10-15 0,-27-35 0,1 0-589,24 35 0,8 10 0,-25-41 589,-34-45 2469,-15-22-2469,-10-33 0,-1-8 0,6-4 0,-7 5 0,11-1 0,56-17 0,-19 48-625,35-30 625,-31 47 0,15-2 0,-11 5 0,10-2 0</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00:54.023"/>
    </inkml:context>
    <inkml:brush xml:id="br0">
      <inkml:brushProperty name="width" value="0.05" units="cm"/>
      <inkml:brushProperty name="height" value="0.05" units="cm"/>
      <inkml:brushProperty name="color" value="#004F8B"/>
    </inkml:brush>
  </inkml:definitions>
  <inkml:trace contextRef="#ctx0" brushRef="#br0">1 93 24575,'8'2'0,"2"0"0,4 0 0,5 1 0,40-3 0,9-4 0,8-7 0,-7 7 0,-1-4 0,3-18 0,-48 16 0,20-13 0,-30 14 0,-1 2 0,-59 73 0,24-32 0,-9 11 0,-2 3 0,-1 14 0,2 1 0,-2 8 0,2-1 0,0 3 0,-8 19 0,2 0 0,14-23 0,5-4 0,-7 30 0,24-46 0,5-29 0,26-54 0,-12 6 0,11-23 0</inkml:trace>
</inkml:ink>
</file>

<file path=ppt/ink/ink1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45:37.498"/>
    </inkml:context>
    <inkml:brush xml:id="br0">
      <inkml:brushProperty name="width" value="0.05" units="cm"/>
      <inkml:brushProperty name="height" value="0.05" units="cm"/>
      <inkml:brushProperty name="color" value="#004F8B"/>
    </inkml:brush>
  </inkml:definitions>
  <inkml:trace contextRef="#ctx0" brushRef="#br0">131 695 24575,'-10'72'0,"-1"-1"0,1 1 0,-36 15 0,89-27 0,13-25 0,-24-76 0,-23 12 0,-2-5 0,-2-3 0,-2-4 0,-14-22 0,-10-25 0,-4-6 0,4 18 0,5 16 0,-1 1-1456,-3-16 0,-3-16 0,1 8 1,3 32 1455,5 36 0,26 60 0,20 45 0,-3-10 0,6 6 0,-7-10 0,5 13 0,0-16 0,23 2 597,-1-24 0,7-4-597,-9-7 0,3-18 0,30-48 0,-7-21 0,-20-3-338,-23-31 1,-20 1 337,-34 39 0,-58-24 0,41 41-37,-40-11 37,57 48 1378,30 35 0,13 2-1378,-7-30 0,37 60 451,-34-100-451,-1-9 2084,-6 6-2084,4-14 50,17 37-50,-8 3 0,13 22 0,46 1 0,-54-23 0,46-3 0,-66-17 0,5-71 0,-24-1 0,-4-4 0,12 27 0,-2 1-1039,-13-28 0,-2 16 1039,9 49 0,2 5 0,14 63 0,9 24 0,11 18 0,0-13 0,5 13 0,-2-12 0,-8-22 0,0-5-510,12 12 0,-1-12 510,-11-30 0,22-12 0,1-68 0,-3-16 0,7 25 981,-5-29 0,-21 6-981,-47 49 0,13 24 0,-15 4 0,20 84 0,3-53 1136,1 44-1136,15-124 0,-9 31 0,10-44 0,-11 13 0,-3 34 0,3-21 0,-3 44 0,18 27 0,-1-11 0,33 10 0,7-2 0,-13-10 0,7-3 0,-2-3 0,-16-13 0,19-12 0,-24 3 0,4-9 0,-40 8 0,-4-1 0</inkml:trace>
</inkml:ink>
</file>

<file path=ppt/ink/ink1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45:37.713"/>
    </inkml:context>
    <inkml:brush xml:id="br0">
      <inkml:brushProperty name="width" value="0.05" units="cm"/>
      <inkml:brushProperty name="height" value="0.05" units="cm"/>
      <inkml:brushProperty name="color" value="#004F8B"/>
    </inkml:brush>
  </inkml:definitions>
  <inkml:trace contextRef="#ctx0" brushRef="#br0">1 166 24575,'72'-19'0,"1"0"0,0-1 0,0 1 0,19-3 0,-3 1 0,-37 2 0,-45 6 0,-10 8 0,-4-4 0</inkml:trace>
</inkml:ink>
</file>

<file path=ppt/ink/ink1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45:38.430"/>
    </inkml:context>
    <inkml:brush xml:id="br0">
      <inkml:brushProperty name="width" value="0.05" units="cm"/>
      <inkml:brushProperty name="height" value="0.05" units="cm"/>
      <inkml:brushProperty name="color" value="#004F8B"/>
    </inkml:brush>
  </inkml:definitions>
  <inkml:trace contextRef="#ctx0" brushRef="#br0">1 74 24575,'2'79'0,"1"-46"0,-3 19 0,1 0 0,1-17 0,53 42 0,-24-47 0,52-24 0,6-17 0,-32-19-1364,11-9 0,-8-4 1364,-38 8 323,-18-34 0,-2 1-323,13 34 0,-14-29 0,2 17 0,18 64 0,0-5 0,30 13 0,4 2 0,-17-4-238,16 5 0,-11-1 238,-40-11 0,-77 45 0,37-36 302,-11 5 0,-1-5-302,9-20 0,-3-4 0,-1-1 0</inkml:trace>
</inkml:ink>
</file>

<file path=ppt/ink/ink1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45:38.694"/>
    </inkml:context>
    <inkml:brush xml:id="br0">
      <inkml:brushProperty name="width" value="0.05" units="cm"/>
      <inkml:brushProperty name="height" value="0.05" units="cm"/>
      <inkml:brushProperty name="color" value="#004F8B"/>
    </inkml:brush>
  </inkml:definitions>
  <inkml:trace contextRef="#ctx0" brushRef="#br0">0 55 24575,'18'55'0,"-7"-87"0,-4 22 0,-9-57 0,-7 78 0,3 4 0,2 2 0,4 2 0,3 2 0,2 0 0</inkml:trace>
</inkml:ink>
</file>

<file path=ppt/ink/ink1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45:39.216"/>
    </inkml:context>
    <inkml:brush xml:id="br0">
      <inkml:brushProperty name="width" value="0.05" units="cm"/>
      <inkml:brushProperty name="height" value="0.05" units="cm"/>
      <inkml:brushProperty name="color" value="#004F8B"/>
    </inkml:brush>
  </inkml:definitions>
  <inkml:trace contextRef="#ctx0" brushRef="#br0">213 8 24575,'-33'-6'0,"0"5"0,-41 62 0,49-7-1551,-2-9 0,7 2 1551,36 15 978,23-1-978,14-24 0,15 1 0,-7-5 0,17 20-720,16-7 0,-14-20 720,-65-37 0,-48-59 0,-21-12 0,17 28-244,-25 4 1,-20-4 0,18 26 243,23 44 0,-16-2 0,14 5 0,58 17 0,5-11 0</inkml:trace>
</inkml:ink>
</file>

<file path=ppt/ink/ink1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45:40.021"/>
    </inkml:context>
    <inkml:brush xml:id="br0">
      <inkml:brushProperty name="width" value="0.05" units="cm"/>
      <inkml:brushProperty name="height" value="0.05" units="cm"/>
      <inkml:brushProperty name="color" value="#004F8B"/>
    </inkml:brush>
  </inkml:definitions>
  <inkml:trace contextRef="#ctx0" brushRef="#br0">229 708 24575,'-27'95'0,"0"-1"0,-17-43 0,16-5 0,57 13 0,12-20 0,-28-44 0,-2-3 0,0-22 0,-19-54 0,-3 2 0,-3 21 0,-4-2 0,-8-2 0,0 3 0,-8-14 0,-7 6 0,12 27 0,63 121 0,-39-66 0,35 34 0,37 27 0,11 5 0,-18-20 0,15 2 0,-15-5 0,12 9 0,-4-32 0,6-60 0,-12-22 0,-9-3 0,13 4 0,-13-12 0,-61-32 0,-20 5 0,8 29 0,-5-22 0,-7 16 0,-2 60 0,-20 65 0,22-28 0,8 13 0,12 7 0,38 2 0,10-3 0,-7 3 0,12-6 0,1-13 0,-19-34-1696,-25-53 0,-21-48 0,-7-10 0,8 26 1696,12 35 0,-1 0 0,-15-40 0,-10-29 0,5 16 0,21 57 0,35 91 0,1-4 0,23 42 0,-12-27 0,5 5 0,-6-7 0,10 14 0,4 8 0,4 1 0,-11-31 0,-4-10 0,0-1 0,2-3 0,-1 1 0</inkml:trace>
</inkml:ink>
</file>

<file path=ppt/ink/ink1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45:40.654"/>
    </inkml:context>
    <inkml:brush xml:id="br0">
      <inkml:brushProperty name="width" value="0.05" units="cm"/>
      <inkml:brushProperty name="height" value="0.05" units="cm"/>
      <inkml:brushProperty name="color" value="#004F8B"/>
    </inkml:brush>
  </inkml:definitions>
  <inkml:trace contextRef="#ctx0" brushRef="#br0">9 742 24575,'-9'98'0,"47"-55"0,9-2 0,-18 5 0,4-4 0,25-9 0,3-20 0,4-48 0,-40 16 0,22-32 0,-74-14 0,-20-3 0,-8 3 0,-6-4 0,0 10 0,17 37 0,8 24 0,42 4 0,64-3 0,-29-11 0,41-1 0,-7-35 0,-40 24 0,43-24 0,7 18 0,-34 12 0,24 42 0,-4 14 0,-40-8-476,11 16 0,-8-1 476,-32-26 0,-21 35 0,-60-74 0,37 42 0,-37-78 0,70 25 0,11-33 0,4-6 0,3 4-1073,1-8 0,3 3 1073,6 20 0,4 0 0,7-3 0,3 0 0,3-3 0,-3 6 0,0 1 0</inkml:trace>
</inkml:ink>
</file>

<file path=ppt/ink/ink1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45:41.276"/>
    </inkml:context>
    <inkml:brush xml:id="br0">
      <inkml:brushProperty name="width" value="0.05" units="cm"/>
      <inkml:brushProperty name="height" value="0.05" units="cm"/>
      <inkml:brushProperty name="color" value="#004F8B"/>
    </inkml:brush>
  </inkml:definitions>
  <inkml:trace contextRef="#ctx0" brushRef="#br0">1 742 24575,'48'-48'0,"1"-1"0,0 0 0,3 19 0,-12-1 0,-24-27 0,-21 11 0,-21 46 0,-1 3 0,0 5 0,-1 3 0,-25 68 0,67-2 0,-31 16 0,101-61 0,18-22 0,-41-14 0,21 2 0,-5-20 0,-48-51 0,-17-7 0,4 24 0,2-36 0,-2 11 0,-10 65 0,7-8 0,-1 32 0,36 42 0,7 11 0,-7-13 0,26 15 0,-2-10 0,-42-42 0,18-15 0,-46-14 0,-6-52 0,-1-12 0,2 8 0,-3-9 0,1 4 0,6 27 0,10 11 0,-5 16 0,7 4 0</inkml:trace>
</inkml:ink>
</file>

<file path=ppt/ink/ink1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45:41.820"/>
    </inkml:context>
    <inkml:brush xml:id="br0">
      <inkml:brushProperty name="width" value="0.05" units="cm"/>
      <inkml:brushProperty name="height" value="0.05" units="cm"/>
      <inkml:brushProperty name="color" value="#004F8B"/>
    </inkml:brush>
  </inkml:definitions>
  <inkml:trace contextRef="#ctx0" brushRef="#br0">0 305 24575,'17'-81'0,"-1"1"0,0 4 0,-8 31 0,-23 79 0,17 66 0,2-51 0,15 46 0,8-62 0,44-10 0,-2-22 0,19-17 0,-28-30 0,-12-21 0,26 25 0,-34 9 0,16 39 0,1 5 0,-14-20 0,31 14 0,-44-43 0,-9 3 0,53-31 0,-30 39 0,18 43 0,-4 16 0,-31 10-168,2 15 0,-10-5 0,-29-30 1,-3-1-1</inkml:trace>
</inkml:ink>
</file>

<file path=ppt/ink/ink1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45:42.693"/>
    </inkml:context>
    <inkml:brush xml:id="br0">
      <inkml:brushProperty name="width" value="0.05" units="cm"/>
      <inkml:brushProperty name="height" value="0.05" units="cm"/>
      <inkml:brushProperty name="color" value="#004F8B"/>
    </inkml:brush>
  </inkml:definitions>
  <inkml:trace contextRef="#ctx0" brushRef="#br0">414 1 24575,'-4'56'0,"-1"0"0,-1-2 0,0 24 0,-1 2-3887,0-11 3887,-1 2 0,1-22 0,0 6 0,-4 41 0,0 4 0,2-25 0,0-2 603,3 21 0,-9-8-603,-15-38 0,-4-16 0,10-21 0,-44-5 0,30-81 0,12-18 0,4 35 317,-10-31 1,10 29-318,40 127 0,-3 31 0,-3-44 0,0 4 0,1 36 0,-2-8 0,-3-33-272,1 2 0,-2-7 272,-2-31 1985,-2-3-1985,1-2 0,40-46 0,28-41 0,-11 12 0,-5 13 0,-5-1 0,16-18 0,-4 2 0,-19 21 0,-19 19 0,33-36 0,-54 56 0,4-5 0</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00:54.595"/>
    </inkml:context>
    <inkml:brush xml:id="br0">
      <inkml:brushProperty name="width" value="0.05" units="cm"/>
      <inkml:brushProperty name="height" value="0.05" units="cm"/>
      <inkml:brushProperty name="color" value="#004F8B"/>
    </inkml:brush>
  </inkml:definitions>
  <inkml:trace contextRef="#ctx0" brushRef="#br0">160 561 24575,'19'-66'0,"0"-1"0,0 1 0,7-17 0,-8 9 0,-25-14 0,1 53 0,-11-26 0,0 44 0,-33 13 0,1 18 0,-15 14 0,40 22 0,9 4 0,3-4 0,16 7 0,14 1 0,18-24 0,10-4 0,4 7 0,5 0 0,10 5 0,0-1 0,-16-12 0,-7 2 0,9 47 0,-60-7 0,-9-11 0,-39-11 0,-12-10 0,-8-13 0,10-3 0,1-7 0,8-20 0,22-14 0,41-64 0,17-16 0,-2 14 0,-7 22 0,4-9 0,2 7 0,12 2 0,-1 11 0,0 2-266,-2 2 0,0 3 1,-2 14-1,1 0 0</inkml:trace>
</inkml:ink>
</file>

<file path=ppt/ink/ink1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45:44.508"/>
    </inkml:context>
    <inkml:brush xml:id="br0">
      <inkml:brushProperty name="width" value="0.05" units="cm"/>
      <inkml:brushProperty name="height" value="0.05" units="cm"/>
      <inkml:brushProperty name="color" value="#004F8B"/>
    </inkml:brush>
  </inkml:definitions>
  <inkml:trace contextRef="#ctx0" brushRef="#br0">0 0 24575,'14'14'0,"-1"5"0,1 39 0,3 15 0,8-17 0,2 1 0,-7 15 0,2-5-643,25 6 643,-36-71 158,15-90-158,-19 39 0,13-43 0,-22 73 0,5 30 0,27 19 0,-16-23 0,46-30 0,-45 2 0,18-28 485,-28 40-485,39 38 0,-27-18 0,30 28 0,-11-34 0,-18-7 0,17-7 0,22-61 0,-27 44 0,30-37 0,5 79 0,-41-8 0,36 17 0,-59-23 0,-1 0 0</inkml:trace>
</inkml:ink>
</file>

<file path=ppt/ink/ink1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45:45.033"/>
    </inkml:context>
    <inkml:brush xml:id="br0">
      <inkml:brushProperty name="width" value="0.05" units="cm"/>
      <inkml:brushProperty name="height" value="0.05" units="cm"/>
      <inkml:brushProperty name="color" value="#004F8B"/>
    </inkml:brush>
  </inkml:definitions>
  <inkml:trace contextRef="#ctx0" brushRef="#br0">221 267 24575,'-36'6'0,"0"2"0,2 4 0,-1 39 0,11 11 0,34 4 0,-25-4 0,9-6 0,52-20 0,-24-30 0,22-30 0,-28-18 0,12-8 0,-45-27 0,-25-22 0,7 17 0,7 10 0,-1 3 0,-4-10 0,16 41 0,25 58 0,24 48 0,13-7 0,14 9 0,-7-8 0,-19-21 0,1-1-499,23 24 0,10 7 1,-15-24-1,-19-35 0,9-1 1</inkml:trace>
</inkml:ink>
</file>

<file path=ppt/ink/ink1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45:46.403"/>
    </inkml:context>
    <inkml:brush xml:id="br0">
      <inkml:brushProperty name="width" value="0.05" units="cm"/>
      <inkml:brushProperty name="height" value="0.05" units="cm"/>
      <inkml:brushProperty name="color" value="#004F8B"/>
    </inkml:brush>
  </inkml:definitions>
  <inkml:trace contextRef="#ctx0" brushRef="#br0">221 1123 24575,'-18'81'0,"-1"1"0,0 0 0,-12 36 0,22-43 0,34-82 0,-1-5 0,7-55 0,-36 7 0,-12-12 0,3 5 0,13 1 0,-3 1-1596,-14-7 0,-7-5 0,2 16 1596,-3 4 0,0 4 438,2 7-438,2 6 0,39 82 0,19 44 0,-4-15 0,-5-17-829,7 22 1,7 17 0,-7-26 828,-9-41 0,73-37 0,-55-15 0,5 8 0,-4-12 0,-25-49 0,-14-2 0,3 27 1508,-3-18 1,1 11-1509,-2 50 663,39 33-663,-20-18 0,29 25 0,38-71 0,-57 23 0,49-37 0,-76 37 0,-34-45 0,16 42 0,-24-30 3155,26 55-3155,31 56 0,-11-39 0,25 42 0,33-60 0,-33-9 0,49-16 0,-62 5 0,3-3 0,-15 13 0,8-12 0,-4 4 0,13-56 0,-19 43 0,4-37 0,-12 35 0,-9-58 0,4 37 0,-21-31 0,-5 3 0,12 44 0,-7-13 0,-1 12 0,17 36 0,-10 68 0,42-12 0,17 11 0,-7-4 0,-21-3 0,2-1 0,18 4 0,11 2 0,0-13 0,3-17 0,-5-11 0,-8 0 0,41 23 0,-44-54 0,-16 3 0,17-9 0,-14 3 0,13-12 0,-1 0 0,5-31 0,-4-3 0,-8 18 0,1-12 0,-9 8 0,-18 36 0,-17-3 0,2 13 0,-6 88 0,22-39 0,21 23 0,8-3 0,4-34 0,25 16 0,-36-43 0,23 9 0,-25-9 0,16 8 0</inkml:trace>
</inkml:ink>
</file>

<file path=ppt/ink/ink1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45:47.034"/>
    </inkml:context>
    <inkml:brush xml:id="br0">
      <inkml:brushProperty name="width" value="0.05" units="cm"/>
      <inkml:brushProperty name="height" value="0.05" units="cm"/>
      <inkml:brushProperty name="color" value="#004F8B"/>
    </inkml:brush>
  </inkml:definitions>
  <inkml:trace contextRef="#ctx0" brushRef="#br0">6 106 24575,'-3'-9'0,"0"2"0,16 52 0,4 1 0,9 31 0,7-11 0,3-4 0,-3-7-1088,2 0 1,-1-5 1087,-11-21 521,6 5-521,-49-57 0,6 4 0,-34-43 0,14 14 0,8-9 0,5-2 0,6-10 0,17-13 0,11 4 0,12 33 0,34-15 0,-40 55 0,-1 4 0,-27 77 0,-11 21 0,20-47 0,-17 41 0,0 0 0</inkml:trace>
</inkml:ink>
</file>

<file path=ppt/ink/ink1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45:47.392"/>
    </inkml:context>
    <inkml:brush xml:id="br0">
      <inkml:brushProperty name="width" value="0.05" units="cm"/>
      <inkml:brushProperty name="height" value="0.05" units="cm"/>
      <inkml:brushProperty name="color" value="#004F8B"/>
    </inkml:brush>
  </inkml:definitions>
  <inkml:trace contextRef="#ctx0" brushRef="#br0">0 130 24575,'69'31'0,"-1"0"0,1 0 0,-63-37 0,69-9 0,-5-12 0,-100-20 0,-15-2 0,35 14 0,14 20 0,12-12 0,28 26 0,21 23 0,3 7 0,-4-7 0,5 5 0,-19 9 0,-80 26 0,15-42 0,-34 30 0</inkml:trace>
</inkml:ink>
</file>

<file path=ppt/ink/ink1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45:47.546"/>
    </inkml:context>
    <inkml:brush xml:id="br0">
      <inkml:brushProperty name="width" value="0.05" units="cm"/>
      <inkml:brushProperty name="height" value="0.05" units="cm"/>
      <inkml:brushProperty name="color" value="#004F8B"/>
    </inkml:brush>
  </inkml:definitions>
  <inkml:trace contextRef="#ctx0" brushRef="#br0">1 70 24575,'86'-36'0,"-25"11"0,-11 17 0</inkml:trace>
</inkml:ink>
</file>

<file path=ppt/ink/ink1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45:47.882"/>
    </inkml:context>
    <inkml:brush xml:id="br0">
      <inkml:brushProperty name="width" value="0.05" units="cm"/>
      <inkml:brushProperty name="height" value="0.05" units="cm"/>
      <inkml:brushProperty name="color" value="#004F8B"/>
    </inkml:brush>
  </inkml:definitions>
  <inkml:trace contextRef="#ctx0" brushRef="#br0">1 67 24575,'51'64'0,"-1"1"0,15-33 0,-10-22 0,-37-35 0,7-77 0,6 18 0,23 133 0,-14-124 0,0 136 0,-5 24 0,-22-53 0,2 7 0,-32-50 0</inkml:trace>
</inkml:ink>
</file>

<file path=ppt/ink/ink1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45:48.011"/>
    </inkml:context>
    <inkml:brush xml:id="br0">
      <inkml:brushProperty name="width" value="0.05" units="cm"/>
      <inkml:brushProperty name="height" value="0.05" units="cm"/>
      <inkml:brushProperty name="color" value="#004F8B"/>
    </inkml:brush>
  </inkml:definitions>
  <inkml:trace contextRef="#ctx0" brushRef="#br0">0 151 24575,'45'-33'0,"-7"8"0,55-1 0,-48 13-1713,43-7 1713,-55 12 0,-5 0 0,-1 0 0,-3-2 0</inkml:trace>
</inkml:ink>
</file>

<file path=ppt/ink/ink1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45:48.228"/>
    </inkml:context>
    <inkml:brush xml:id="br0">
      <inkml:brushProperty name="width" value="0.05" units="cm"/>
      <inkml:brushProperty name="height" value="0.05" units="cm"/>
      <inkml:brushProperty name="color" value="#004F8B"/>
    </inkml:brush>
  </inkml:definitions>
  <inkml:trace contextRef="#ctx0" brushRef="#br0">1 144 24575,'68'-28'0,"0"-1"0,0 0 0,31-9 0,-26 19 0,-61 28 0,0 11 0</inkml:trace>
</inkml:ink>
</file>

<file path=ppt/ink/ink1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45:48.391"/>
    </inkml:context>
    <inkml:brush xml:id="br0">
      <inkml:brushProperty name="width" value="0.05" units="cm"/>
      <inkml:brushProperty name="height" value="0.05" units="cm"/>
      <inkml:brushProperty name="color" value="#004F8B"/>
    </inkml:brush>
  </inkml:definitions>
  <inkml:trace contextRef="#ctx0" brushRef="#br0">0 255 24575,'6'4'0,"2"-4"0,6-7 0,3-3 0,69-32 0,-45 22 0,3 0 0,3-4 0,21-26 0,-36 21 0,29-28 0</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00:57.064"/>
    </inkml:context>
    <inkml:brush xml:id="br0">
      <inkml:brushProperty name="width" value="0.05" units="cm"/>
      <inkml:brushProperty name="height" value="0.05" units="cm"/>
      <inkml:brushProperty name="color" value="#004F8B"/>
    </inkml:brush>
  </inkml:definitions>
  <inkml:trace contextRef="#ctx0" brushRef="#br0">518 337 24575,'-10'-83'0,"-1"11"0,0 45 0,-53-40 0,18 35 0,-31-24 0,8 81 0,4 17 0,20-8-1130,-16 13 1,11 3 1129,41-10 0,47 40 0,13 3 0,-18-27 270,17 25 0,8-17-270,4-69 0,-32 1 0,34-27 0,-44-17 0,3-23 0,-7-7 1719,-6 17-1719,-4 44 0,-7 65 0,0 1 0,-4 11 0,-2 16 0,1-5 0,2 3 0,0 0 0,-1-4 0,-1 3 0,4-3 0,6 18 0,3-14 0,1-18 0,12-2 0,-9-64 0,1-2 0</inkml:trace>
</inkml:ink>
</file>

<file path=ppt/ink/ink1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45:50.120"/>
    </inkml:context>
    <inkml:brush xml:id="br0">
      <inkml:brushProperty name="width" value="0.05" units="cm"/>
      <inkml:brushProperty name="height" value="0.05" units="cm"/>
      <inkml:brushProperty name="color" value="#004F8B"/>
    </inkml:brush>
  </inkml:definitions>
  <inkml:trace contextRef="#ctx0" brushRef="#br0">4 691 24575,'-3'5'0,"3"4"0,37 73 0,-16-39 0,0 3 0,5 7 0,19 27 0,-1-6 0,-12-16 0,11 17 0,-5-9 0,-31-50 0,-20-17 0,-1-10 0,-13-39 0,-9-25 0,5 8 0,-8-16-1145,11 16 0,-3-9 0,7 15 1145,10 15 0,-9-43 0,13 40 0,67 65 0,-27 6-731,15 28 1,-2 3 730,-15-17 0,13 23 0,1 2 0,-5-9 0,22 18 0,-2-11 0,-34-48 0,27 6 0,-16-100 0,-12 1 0,-8 3 0,-2-15 0,-1 12 0,-4 29 0,-1 2 923,-2-45 1,-3 20-924,-1 64 0,11 61 0,0-9 0,7 37 0,19 4 0,4-3 0,-10-22 7,9 16 1,-2-9-8,-20-45 0,6 1 0,11-6 1294,27-20-1294,-4-19 0,-17-43 0,-8-12 0,-8-2-916,-10 8 0,-8 6 916,-17 31 1435,-18-2-1435,12 23 0,-16-9 0,19 27 0,2 65 0,8 17 0,2-32 0,15 16 0,11 16 0,3-23 0,10-29 0,41 3 0,4-9 0,-34-25 0,36-25 0,-3-8 0,-40 1-589,4-4 0,-6-1 589,-22 6 0,-2-3 0,-19-61 0,-8-6 0,4 41 930,-4-40 0,-10 25-930,-4 85 140,6 0-140,-6 75 0,7 15 0,8-42 0,-6 39 0,11-9 0,23-63 0,16-70 0,2-20 0,-7 29 0,7-34 0,-10-8 0,-29 8 0,-1 16 0,-9-37 0,-10 26 0,-2 5 0,7 4 1315,-25-25-1315,48 118 0,3 8 0,1 4 0,15 10 0,9 13 0,-4-11 0,3 1 0,9 28 0,7-15 0,4-71 0,-27-6 0,24-10 0,-35-3 0,1-15 0,-13-64 0,-6-7 0,12 38 0,-12-39 0,1 32 0,8 84 0,1 6 0,22 53 0,3-8 0,12 12 0,2-1 0,-5-13-371,-7-15 1,-5-11 370,-22-32 0,-1-2 0,-16-101 0,2 53 0,-3-18 0,0 1 0</inkml:trace>
</inkml:ink>
</file>

<file path=ppt/ink/ink1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45:50.462"/>
    </inkml:context>
    <inkml:brush xml:id="br0">
      <inkml:brushProperty name="width" value="0.05" units="cm"/>
      <inkml:brushProperty name="height" value="0.05" units="cm"/>
      <inkml:brushProperty name="color" value="#004F8B"/>
    </inkml:brush>
  </inkml:definitions>
  <inkml:trace contextRef="#ctx0" brushRef="#br0">35 57 24575,'20'44'0,"-15"-41"0,-26-37 0,5-5 0,-5 10 0,20 28 0,13 36 0,-4-19 0,12 28 0,-6-29 0,1 0 0,1 1 0,2 1 0</inkml:trace>
</inkml:ink>
</file>

<file path=ppt/ink/ink1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45:51.567"/>
    </inkml:context>
    <inkml:brush xml:id="br0">
      <inkml:brushProperty name="width" value="0.05" units="cm"/>
      <inkml:brushProperty name="height" value="0.05" units="cm"/>
      <inkml:brushProperty name="color" value="#004F8B"/>
    </inkml:brush>
  </inkml:definitions>
  <inkml:trace contextRef="#ctx0" brushRef="#br0">293 239 24575,'-36'-18'0,"3"3"0,20 9 0,-1 1 0,-28 3 0,20 2 0,-23 4 0,28 4 0,-7 7 0,9 39 0,5 7 0,-1-15 0,0 15 0,17-4 0,40-31 0,7-12 0,-17-3 0,61 12 0,-79-111 0,-13 37 0,1 0 0,-1 0 0,-9 10 0,-11-35 0,10 49 0,-8-32 0,18 92 0,-1-14 0,13 41 0,13-1 0,-8-14 0,6 2 0,36-120 0,-44 44 0,21-50 0,-4-1 0,-28 48 0,11-44 0,-11 155 0,-4-49 0,8 66 0,-6-74 0,13 29 0,6-66 0,-2 36 0,-2-67 0,-16 25 0,15-56 0,7 15 0,-3-8 0,-2 39 0,-16 41 0,17 35 0,-1-4 0,7 13 0,0-10 0,35 2 0,-28-29 0,27 10 0,-47-39 0,-1-6 0,1-5 0,8-63 0,-13 38 0,-1-42 0</inkml:trace>
</inkml:ink>
</file>

<file path=ppt/ink/ink1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45:55.384"/>
    </inkml:context>
    <inkml:brush xml:id="br0">
      <inkml:brushProperty name="width" value="0.05" units="cm"/>
      <inkml:brushProperty name="height" value="0.05" units="cm"/>
      <inkml:brushProperty name="color" value="#004F8B"/>
    </inkml:brush>
  </inkml:definitions>
  <inkml:trace contextRef="#ctx0" brushRef="#br0">7650 61 24575,'-17'-6'0,"0"0"0,5 3 0,-61-7 0,-13 1 0,22 2 0,-23-2 0,-4 0 0,1 7 0,15 2 0,-6 1 0,-8 0 0,-1 0-586,4 1 1,0 1 585,-5 0 0,-12 5-1035,31 0 1,-12 3 0,-6 2 0,-2 0 0,6 0 0,9-2 1034,-8-1 0,10-2 0,-14 4 0,5 1 0,-16 2 0,-10 3 0,-1 0 0,4 0 0,12-2 0,19-3-34,-9 2 1,-1 1 33,18-4 0,-16 3 0,-10 2 0,-7 1 0,-1 0 0,5-1 0,8-2 0,16-2-314,-12 2 1,15-3 0,-15 3 313,8-2 0,-17 4 0,-9 1 0,-5 2 0,1-1 0,6-1 0,13-2 0,19-3-1727,-15 3 1,9 0 1726,-4-1 0,-11 3 0,2 0 0,17-4 0,-22 6 0,29-2 0,-17 6 0,-8 3 0,3-1 0,15-4 0,-11 4 0,1 0-517,10-3 0,-14 3 1,-3 2-1,8-1 1,19-5 516,-20 16 470,3 0-470,16 3 0,-20 17 0,-7 8 0,3-2 0,16-12-71,-1 0 0,1 0 71,1 0 0,-15 11 0,-4 4 0,11-7 0,23-15 3164,7 4-3164,6 4 0,-10 19 0,-1 3 0,8-11 0,6-3 0,0 0 256,-4 3 0,-9 10 1,4-2-1,14-15-256,11 9 0,6-1 0,9 6 0,4 18 0,6-1 0,10-11 0,7-1 0,-3 2 0,-8 14 0,-4 2 0,9-9 0,23 5 0,2-20 0,-7-31 0,16 9 0,9 1 0,-12-13 0,9 0-284,6-5 0,17 4 0,6 1 1,-2-3-1,-13-4 284,12 3 0,-1-3 0,-4-6 0,11 3 0,-4-4 0,-18-6 0,8-5 0,3-3 0,16 0 0,-9-1 0,-24-2 0,6-1 0,1-3 0,19 0 0,14-2 0,7 0 0,2-1 0,-6 1 0,-10-1 0,-17 0 0,-1 0 0,-13 0 0,14-1 0,2-1 0,19-1 0,10-1 0,7-1 0,-1 1 0,-6-1 0,-11 1 0,-18 0-1517,28-3 0,-10-1 1517,-21 3 0,5 1 0,7-2 0,6-4 0,-9 0 0,10-4 0,6-2 0,1 0 0,-3-1 0,-9 2 0,-11 3 0,5-1 0,-13 1 0,12-1-69,4-2 1,14-1-1,7-2 1,2-1 0,-5 0-1,-11 1 69,1-2 0,-5-1 0,-7 1 0,-8 2 75,8-1 0,-1 0-75,-2 0 0,12-3 0,-2 0 0,-18 5 0,26-10 0,-18 4 0,13-6 0,-9 4 0,-17 5 0,0 0 0,19-6 0,12-5 0,6-6 423,-17 2 1,6-4 0,2-4 0,-1 0 0,-6 2-424,0-2 0,-6 1 0,0-1 0,6-1-377,-12 8 0,6-2 1,2-1-1,-2 1 0,-6 1 1,-9 3 376,10-10 0,-10 2 0,-14 7 0,2-6 2476,-2-2-2476,17-20 0,-21 14 0,6-9 0,-5 3 0,-2 2 0,-1-1 1353,0 5 1,2-4-1,-7-2-1353,-5-28 0,-11 4 0,-10 32 0,-6-6 0,-5-24 0,-5-21 0,-6-2 0,-9 15 0,-11 23 0,-8 9 0,2-4-611,2-29 1,2-5-1,-7 18 611,-18 27 0,3 17 0,14 8 5165,0 0-5165,-25-4 0,-28-10 0,-6-1 0,18 7 0,21 8 0,-4 1 0,-4 1 0,-20-6 0,-9-1 0,1 1 0,10 4 0,19 8-1464,12 8 0,5 3 1464,-22-3 0,-10 0 0,13 2 0,-11 4 0,-4 1 0,-3-1 0</inkml:trace>
</inkml:ink>
</file>

<file path=ppt/ink/ink1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45:57.281"/>
    </inkml:context>
    <inkml:brush xml:id="br0">
      <inkml:brushProperty name="width" value="0.05" units="cm"/>
      <inkml:brushProperty name="height" value="0.05" units="cm"/>
      <inkml:brushProperty name="color" value="#004F8B"/>
    </inkml:brush>
  </inkml:definitions>
  <inkml:trace contextRef="#ctx0" brushRef="#br0">77 10 24575,'-27'-5'0,"16"4"0,-14-3 0,21 4 0,1 1 0,-1 0 0,3 3 0,-1-1 0,2 3 0,3 17 0,-1-7 0,2 10 0,19 17 0,-12-27 0,18 24 0,-16-30 0,1 1 0,44 17 0,28 12 0,-13-6 0,0 4 0,-1-4 0,21 12 0,0-2 0,-27-11 0,-15-7-565,13 8 1,-7-5 564,-42-21 0,9 4 0,-14-8 0,6 2 0,-17-8 0,-29-33 0,9 14 0,-18-21 0,-20-4 0,37 27 1129,-29-22-1129,18-2 0,21 25 0,-15-21 0,25 33 0,0 2 0,-1-3 0,20 17 0,-4-4 0,14 14 0,27 17 0,-29-20 0,26 19 0,-35-24 0,35 24 0,13 3 0,-10-2 0,-7-10 0,-45-26 0,0 0 0,-5 1 0,1-1 0,-4 3 0,-3-1 0,-23 11 0,-1 1 0,-39 24 0,31-16 0,-8 11 0,3-1 0,20-15 0,-29 24 0,55-41 0,0-3 0,2 0 0,2-3 0,0 2 0,13-12 0,0 0 0,4-6 0,-7 4 0</inkml:trace>
</inkml:ink>
</file>

<file path=ppt/ink/ink1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45:59.546"/>
    </inkml:context>
    <inkml:brush xml:id="br0">
      <inkml:brushProperty name="width" value="0.05" units="cm"/>
      <inkml:brushProperty name="height" value="0.05" units="cm"/>
      <inkml:brushProperty name="color" value="#004F8B"/>
    </inkml:brush>
  </inkml:definitions>
  <inkml:trace contextRef="#ctx0" brushRef="#br0">2475 30 24575,'-2'-4'0,"-1"0"0,1 1 0,-14-6 0,7 6 0,-10-3 0,8 7 0,-4 2 0,-67 26 0,44-16 0,-39 26 0,-1 4 0,35-14-847,-6 5 0,0 1 847,14-7 0,-22 16 0,-7 5 0,19-16 0,0 0 0,-25 20 0,2-2 0,-12 5 0,24-17 0,-17 10 0,-7 4 0,5-2 0,13-9-3047,0 0 1,1 1 3046,2-4 0,-12 7 0,-3 3 0,2 0 0,10-2-1244,-2 10 1,8-2-1,8-7 1244,-20 15-279,14-11 1,-7 8-1,15-14 279,17-19-547,-23 17 1,-2-1 546,17-11 1687,-12 8 1,6-7-1688,33-29 4333,6-2-4333,-3 0 2982,-4 12-2982,5-1 2757,-5 10-2757,42 65 0,-15-52 0,5 10 0,1-1 0,5-8 0,5 11 0,0 3 0,7 9-945,-6-8 0,-3-2 945,-9-14 0,2 1-207,27 25 0,21 19 1,-1-7 206,-22-26 0,-1-5 0,4 5 0,7 10 0,4 6 0,3 3 0,-2-2 0,1 2 0,1 1 0,-3-3 0,-6-8 0,3 0 0,-3 0-1023,0 6 0,3 7 1,-11-17 1022,-3-17-308,46-38 0,-50-4 0,53-12 0</inkml:trace>
</inkml:ink>
</file>

<file path=ppt/ink/ink1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46:00.914"/>
    </inkml:context>
    <inkml:brush xml:id="br0">
      <inkml:brushProperty name="width" value="0.05" units="cm"/>
      <inkml:brushProperty name="height" value="0.05" units="cm"/>
      <inkml:brushProperty name="color" value="#004F8B"/>
    </inkml:brush>
  </inkml:definitions>
  <inkml:trace contextRef="#ctx0" brushRef="#br0">857 176 24575,'50'-6'0,"0"0"0,-6 0 0,7-3 0,-3-1-3218,-25 1 3218,0-1 1012,44-22-1012,-8 1 0,6-3 528,-27 14-528,-34 18 0,4 1 0,-4 3 0,19 36 0,4 16 0,-1 0 839,-1-1 0,5 9-839,6 7 0,4 8 0,-6-12 0,7 13-1126,-6-12 1,5 10 0,-9-18 1125,-9-17 0,13 26 0,8 17 0,-1 1 0,2 9 0,-1-4-1642,-9-22 1,-1-3 0,0 2 1641,8 19 0,1 3 0,-11-23 0,-13-26-459,18 40 1,2 7 458,-6-5 0,4 4 0,-3-7 2223,-20-37-2223,-1-4 0,14 56 0,-13-47 0,8 36 0,-48-17 0,14-40 0,-25 41 0,22-51 0,-39 34 0,-8 8 0,5-5 1425,-8 6 1,4-3-1426,23-23 0,-32 14 0,-4 1 0,13-9 0,-15 9 0,-15 5-1508,11-15 1,-6-1 0,12-5 1507,22-9 0,-1 1-764,-17 7 1,-17 6 0,4-1 0,22-10 763,8-3 0,3-1 0,0 0 0,5 2 1395,-34 21-1395,4-3 0,-9 2 0,1-1 0,14-7 1893,9-6 1,7-4-1894,30-15 4858,-63 31-4858,47-23 0,-14 6 0,6-2 0,29-15 0,-7 2 0,18-42 0,4 8 0,-4-27 0</inkml:trace>
</inkml:ink>
</file>

<file path=ppt/ink/ink1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46:01.653"/>
    </inkml:context>
    <inkml:brush xml:id="br0">
      <inkml:brushProperty name="width" value="0.05" units="cm"/>
      <inkml:brushProperty name="height" value="0.05" units="cm"/>
      <inkml:brushProperty name="color" value="#004F8B"/>
    </inkml:brush>
  </inkml:definitions>
  <inkml:trace contextRef="#ctx0" brushRef="#br0">0 1 24575,'3'16'0,"1"0"0,22 45 0,-9-25 0,14 31 0,-17-41 0,-5-9 0,1-1 0,28 35 0,-23-30 0,19 27 0,-34-44 0,-4 0 0</inkml:trace>
</inkml:ink>
</file>

<file path=ppt/ink/ink1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46:02.351"/>
    </inkml:context>
    <inkml:brush xml:id="br0">
      <inkml:brushProperty name="width" value="0.05" units="cm"/>
      <inkml:brushProperty name="height" value="0.05" units="cm"/>
      <inkml:brushProperty name="color" value="#004F8B"/>
    </inkml:brush>
  </inkml:definitions>
  <inkml:trace contextRef="#ctx0" brushRef="#br0">1 421 24575,'48'-5'0,"-6"1"0,10-28 0,12-16 0,-11 7 0,-6 4-1228,10-3 1,10-9 0,-29 13 1227,-37 24 1147,-3-2-1147,-12 0 602,-35 51-602,27-2 0,-18 21 0,44-23 0,2-29 1933,26-20-1933,-17 6 0,17-14 0,-21 8 0,-7 9 0,3-2 0,-6 9 0,5 11 0,-1-4 0,16-1 0,-10-7 0,9-9 0,-10-3 0,10-26 0,-6 10 0,13-33 0,-18 45 0,3-7 0,-7 31 0,16 25 0,-6-9 0,20 28 0,-21-28 0,2 1 0,-9-24 0,-6-5 0,2-9 0</inkml:trace>
</inkml:ink>
</file>

<file path=ppt/ink/ink1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46:02.966"/>
    </inkml:context>
    <inkml:brush xml:id="br0">
      <inkml:brushProperty name="width" value="0.05" units="cm"/>
      <inkml:brushProperty name="height" value="0.05" units="cm"/>
      <inkml:brushProperty name="color" value="#004F8B"/>
    </inkml:brush>
  </inkml:definitions>
  <inkml:trace contextRef="#ctx0" brushRef="#br0">181 60 24575,'-8'41'0,"-14"4"0,-9 1 0,-33 15 0,48-47 0,-20 17 0,33-29 0,2-1 0,4 0 0,6-1 0,1-1 0,15-2 0,8-2 0,21-12 0,4-4 0,2-3 0,6-14 0,-7-1 0,-34 12 0,9-19 0,-30 34 0,-7-21 0,-3 22 0,-4-14 0,-16 50 0,16-13 0,-13 19 0,17-18 0,10 36 0,4-27 0,5 23 0,37-43 0,-30-3 0,26-7 0,-19-15 0,-15 10 0,11-12 0,-24 19 0,-2 5 0,-5 6 0</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00:57.635"/>
    </inkml:context>
    <inkml:brush xml:id="br0">
      <inkml:brushProperty name="width" value="0.05" units="cm"/>
      <inkml:brushProperty name="height" value="0.05" units="cm"/>
      <inkml:brushProperty name="color" value="#004F8B"/>
    </inkml:brush>
  </inkml:definitions>
  <inkml:trace contextRef="#ctx0" brushRef="#br0">383 402 24575,'15'-17'0,"21"-45"0,-20 29 0,13-34 0,-28 40 0,-32-44 0,11 37 0,-40-36 0,-35 50 0,-1 22 0,-3 0 0,59 32 0,11 5 0,21-8 0,6 48 0,32-41-1696,17 10 0,19 18 0,3 3 0,-15-13 1696,-16-14 0,-3 2-647,14 18 0,11 16 0,-10-3 0,-28-22 647,-44-20 0,-25 30 0,13-38 0,-21-11 0,-2-5 0,4 2 0,-2-3 0,7-15 0,34-79 0,12 36 2751,2-10 0,10-11-2751,17 0 0,11-5 0,-2 7 0,-6 5 0,1 0 0,8-11 0,6-7 0,-5 14 0,14-10 0</inkml:trace>
</inkml:ink>
</file>

<file path=ppt/ink/ink1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46:03.891"/>
    </inkml:context>
    <inkml:brush xml:id="br0">
      <inkml:brushProperty name="width" value="0.05" units="cm"/>
      <inkml:brushProperty name="height" value="0.05" units="cm"/>
      <inkml:brushProperty name="color" value="#004F8B"/>
    </inkml:brush>
  </inkml:definitions>
  <inkml:trace contextRef="#ctx0" brushRef="#br0">159 222 24575,'-14'-16'0,"0"4"0,9 13 0,-42 45 0,29-26 0,-33 44 0,44-44 0,4 33 0,6-31 0,7 19 0,1-31 0,70-34 0,-54 14 0,50-29 0,-71 13 0,-6-55 0,1 43 0,-5-37 0,7 97 0,-2-14 0,12 47 0,-8-39 0,6 14 0,-6-25 0,18-30 0,-12 14 0,13-24 0,-12-9 0,-6 24 0,12-14 0,-14 36 0,5 9 0,-1 13 0,22 31 0,28-19 0,-18 5 0,9-38 0,-43-15 0,5-51 0,-16-28 0,9 14 0,-13 3 0,-7 126 0,14-31 0,-9 47 0,20-48 0,1 1 0</inkml:trace>
</inkml:ink>
</file>

<file path=ppt/ink/ink1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46:04.467"/>
    </inkml:context>
    <inkml:brush xml:id="br0">
      <inkml:brushProperty name="width" value="0.05" units="cm"/>
      <inkml:brushProperty name="height" value="0.05" units="cm"/>
      <inkml:brushProperty name="color" value="#004F8B"/>
    </inkml:brush>
  </inkml:definitions>
  <inkml:trace contextRef="#ctx0" brushRef="#br0">80 124 24575,'-24'-10'0,"-31"-34"0,113 51 0,-74-55 0,9 37 0,-6-7 0,12 21 0,30 70 0,-1-16 0,6 14 0,0 1 0,-3-12-680,5 11 680,-30-54 0,-14 20 0,-60-40 0,36 22 0,-40-43 0,63 12 0,0-48 0,7 30 0,20-44 0,7-2 0,-6 36-310,7-15 0,1 7 310,-15 37 164,1 1 1,-3 3 0,-1 0 0</inkml:trace>
</inkml:ink>
</file>

<file path=ppt/ink/ink1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46:04.652"/>
    </inkml:context>
    <inkml:brush xml:id="br0">
      <inkml:brushProperty name="width" value="0.05" units="cm"/>
      <inkml:brushProperty name="height" value="0.05" units="cm"/>
      <inkml:brushProperty name="color" value="#004F8B"/>
    </inkml:brush>
  </inkml:definitions>
  <inkml:trace contextRef="#ctx0" brushRef="#br0">45 63 24575,'-23'-34'0,"4"6"0,18 27 0,-1 3 0,2 5 0</inkml:trace>
</inkml:ink>
</file>

<file path=ppt/ink/ink1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46:05.984"/>
    </inkml:context>
    <inkml:brush xml:id="br0">
      <inkml:brushProperty name="width" value="0.05" units="cm"/>
      <inkml:brushProperty name="height" value="0.05" units="cm"/>
      <inkml:brushProperty name="color" value="#004F8B"/>
    </inkml:brush>
  </inkml:definitions>
  <inkml:trace contextRef="#ctx0" brushRef="#br0">10 239 24575,'-8'18'0,"7"41"0,4-27 0,8 29 0,4-40 0,2-1 0,58 20 0,-23-44 0,20 22 0,-47-47 0,-53-18 0,12 22 0,-21-23 0,19 32 0,-9-1 0,-33 12 0,30 5 0,5 32 0,45-12 0,33-14 0,4-8 0,-15-6 0,47-23 0,-87-52 0,-26 6 0,10-16-544,-18 36 544,24 47 0,2 2 0,0 2 0,8 37 0,8 5 0,24 34 0,7 5 0,-3-9-926,2-4 1,-1-8 925,-19-33-683,51 40 683,-46-40 0,36 25 0,-62-54 0,-30-61 0,16 37 0,-26-49 0,14 39 0,11 18 1781,-6-9-1781,19 28 1297,0-6-1297,4 5 0,-1-2 0,5 5 0,0 0 0,1 0 0,35-21 0,-28 14 0,26-16 0,-36 18 0,2-6 0,-1 3 0,0-1 0,0 6 0,3 2 0,5-2 0,-1 2 0,0 0 0</inkml:trace>
</inkml:ink>
</file>

<file path=ppt/ink/ink1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46:07.549"/>
    </inkml:context>
    <inkml:brush xml:id="br0">
      <inkml:brushProperty name="width" value="0.05" units="cm"/>
      <inkml:brushProperty name="height" value="0.05" units="cm"/>
      <inkml:brushProperty name="color" value="#004F8B"/>
    </inkml:brush>
  </inkml:definitions>
  <inkml:trace contextRef="#ctx0" brushRef="#br0">0 261 24575,'1'4'0,"-1"-1"0,0-2 0,13 28 0,-8-16 0,10 22 0,-9-22 0,31 46 0,-17-30 0,20 30 0,-16-32 0,-16-18 0,7 7 0,-18-41 0,1 13 0,-12-45 0,8 37 0,-7-20 0,8 24 0,-1 0 0,-23-66 0,19 54 0,-16-57 0,26 80 0,0-5 0,11 36 0,-6-14 0,8 18 0,-9-21 0,37 33 0,-18-21 0,23 20 0,0-24 0,-30-13 0,21 3 0,-32-10 0,22-57 0,-18 36 0,5-34 0,-3-1 0,-11 32 0,-1-28 0,1 56 0,-1 9 0,3 9 0,13 46 0,-7-35 0,25 45 0,-24-67 0,12 7 0,7-48 0,-14 7 0,16-55 0,-23 46 0,-4-18 0,-3 39 0,0-16 0,0 17 0,0-9 0,0 22 0,1 3 0,22 40 0,6 11 0,-12-24 0,12 23 0,-2-5 0,-17-38 0,-3-2 0,0-19 0,-11-6 0,-8-22 0,-5 10 0,-5-1 0</inkml:trace>
</inkml:ink>
</file>

<file path=ppt/ink/ink1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46:07.767"/>
    </inkml:context>
    <inkml:brush xml:id="br0">
      <inkml:brushProperty name="width" value="0.05" units="cm"/>
      <inkml:brushProperty name="height" value="0.05" units="cm"/>
      <inkml:brushProperty name="color" value="#004F8B"/>
    </inkml:brush>
  </inkml:definitions>
  <inkml:trace contextRef="#ctx0" brushRef="#br0">0 1 24575,'40'21'0,"-6"-2"0</inkml:trace>
</inkml:ink>
</file>

<file path=ppt/ink/ink1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46:08.447"/>
    </inkml:context>
    <inkml:brush xml:id="br0">
      <inkml:brushProperty name="width" value="0.05" units="cm"/>
      <inkml:brushProperty name="height" value="0.05" units="cm"/>
      <inkml:brushProperty name="color" value="#004F8B"/>
    </inkml:brush>
  </inkml:definitions>
  <inkml:trace contextRef="#ctx0" brushRef="#br0">210 271 24575,'-12'-13'0,"3"4"0,-4 0 0,5 5 0,-28 1 0,20 2 0,-22 3 0,-10 68 0,51-17 0,-36 27 0,101-49 0,-34-69 0,19 16 0,-33-28 0,-21 22 0,-7-22 0,-2-3 0,2 4-279,-3-4 1,1 6 278,6 30 0,-2-15 0,4 22 0,-1-8 0,22 87 0,-11-40 0,17 56 0,27-6 0,-27-42 557,28 34-557,20-50 0,-49-14 0,45 9 0,-62-21 0,-1 2 0,10-18 0,-12 10 0,-12-26 0,-5 25 0,-14-9 0</inkml:trace>
</inkml:ink>
</file>

<file path=ppt/ink/ink1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46:09.385"/>
    </inkml:context>
    <inkml:brush xml:id="br0">
      <inkml:brushProperty name="width" value="0.05" units="cm"/>
      <inkml:brushProperty name="height" value="0.05" units="cm"/>
      <inkml:brushProperty name="color" value="#004F8B"/>
    </inkml:brush>
  </inkml:definitions>
  <inkml:trace contextRef="#ctx0" brushRef="#br0">10 134 24575,'-6'-9'0,"3"4"0,26 56 0,-7-19 0,27 57 0,-27-60-1047,4 11 1047,-17-34 257,0-2-257,-20-38 0,9 18 0,-16-30 0,13 27 0,0 0 0,0-33 0,2-5 0,5 23 790,22-60-790,-2 97 0,20 6 0,-29 33 0,-15-5 0,5 14 0,-23 2 0,20-36 0,-8 15 0,15-26 0,1 0 0,-1 0 0</inkml:trace>
</inkml:ink>
</file>

<file path=ppt/ink/ink1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46:09.921"/>
    </inkml:context>
    <inkml:brush xml:id="br0">
      <inkml:brushProperty name="width" value="0.05" units="cm"/>
      <inkml:brushProperty name="height" value="0.05" units="cm"/>
      <inkml:brushProperty name="color" value="#004F8B"/>
    </inkml:brush>
  </inkml:definitions>
  <inkml:trace contextRef="#ctx0" brushRef="#br0">10 109 24575,'-10'6'0,"83"29"0,-52-26 0,62 20 0,-81-39 0,-7-14 0,1 7 0,-8-7 0,6 14 0,-35-21 0,30 20 0,-23-16 0,40 27 0,29-12 0,-19 7 0,20-9 0,-30 12 0,34 10 0,-26-2 0,25 9 0,-32-1 0,12 30 0,-9-23 0,9 21 0,-15-36 0,0-1 0,11-2 0,-10-3 0,7-4 0</inkml:trace>
</inkml:ink>
</file>

<file path=ppt/ink/ink1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46:10.082"/>
    </inkml:context>
    <inkml:brush xml:id="br0">
      <inkml:brushProperty name="width" value="0.05" units="cm"/>
      <inkml:brushProperty name="height" value="0.05" units="cm"/>
      <inkml:brushProperty name="color" value="#004F8B"/>
    </inkml:brush>
  </inkml:definitions>
  <inkml:trace contextRef="#ctx0" brushRef="#br0">0 1 24575,'25'17'0,"-4"-2"0</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00:59.175"/>
    </inkml:context>
    <inkml:brush xml:id="br0">
      <inkml:brushProperty name="width" value="0.05" units="cm"/>
      <inkml:brushProperty name="height" value="0.05" units="cm"/>
      <inkml:brushProperty name="color" value="#004F8B"/>
    </inkml:brush>
  </inkml:definitions>
  <inkml:trace contextRef="#ctx0" brushRef="#br0">1606 228 24575,'-18'-20'0,"-3"-1"0,-1 1 0,-53-15 0,-13 1 0,0 9 0,1-8 0,-7 8 0,9 29 0,9 9 0,2 0 0,15-1 0,-11 4 0,3 3 0,-12 12 0,2 5 0,-8 9 0,-1 6-352,24-8 1,0 4-1,8 1 352,-3 16 0,11 7 0,18-6 0,7 6 0,6 1 0,7-7 0,6 1 0,5 4 0,6 23 0,8 6 0,5-4 0,4-10 0,5-2 0,4-2 0,7 7 0,5 0 0,3-5 0,0-11 0,3-4 0,3-3 0,0-4 0,3-4 0,3-5 0,-1-5 0,2-5 0,4-6 0,5-7 0,4-6 0,-3-5 0,17-2 0,1-12 0,-16-14 0,3-9 0,-8-5 0,1-10 0,-6-11 0,-5-7 0,0-10 0,-7-2 0,0-21 0,-8-2 0,0-1 0,-8-6-105,-17 13 1,-7-4 0,-5 3 104,-4-15 0,-7 1 0,1 16 0,-2-3 0,-3 3 0,-9-19 0,-7 7 0,-1 17 0,-5 4 0,-7 1 0,-4 5 0,6 14 0,-1 3 0,-4 1 0,-3 2 0,-7 4 0,-2 2 0,3 7 0,0 1 0,-3-2 0,2 3 0,-14-2 1038,-14-3-1038,25 23 0,-22-10 0,27 19 0</inkml:trace>
</inkml:ink>
</file>

<file path=ppt/ink/ink1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46:11"/>
    </inkml:context>
    <inkml:brush xml:id="br0">
      <inkml:brushProperty name="width" value="0.05" units="cm"/>
      <inkml:brushProperty name="height" value="0.05" units="cm"/>
      <inkml:brushProperty name="color" value="#004F8B"/>
    </inkml:brush>
  </inkml:definitions>
  <inkml:trace contextRef="#ctx0" brushRef="#br0">1 287 24575,'3'3'0,"-1"0"0,4 8 0,4 30 0,-3-15 0,2 15 0,-5-26 0,21-59 0,-16 27 0,23-17 0,-12 64 0,-6-4 0,24 18 0,-27-40 0,15 1 0,-19-11 0,8-22 0,-9-11 0,-14-58 0,-13 12 0,-2 12 0,8 38 0,19 49 0,19 36 0,-10-21 0,33 24 0,4-3 0,-22-29 0,52 33 0,-40-88 0,-23 18 0,23-25 0,-29-43 0,-16 40 0,-6-6 0,-5 4 0,-4 26 0,-12 7 0,49 62 0,-3-24 0,15 30 0,15-16 0,-27-24 0,19 16 0,-30 10 0,-6-23 0,0 22 0,-25-27 0,12-9 0,-16 1 0,15-8 0,-2-1 0,-1 0 0</inkml:trace>
</inkml:ink>
</file>

<file path=ppt/ink/ink1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46:11.202"/>
    </inkml:context>
    <inkml:brush xml:id="br0">
      <inkml:brushProperty name="width" value="0.05" units="cm"/>
      <inkml:brushProperty name="height" value="0.05" units="cm"/>
      <inkml:brushProperty name="color" value="#004F8B"/>
    </inkml:brush>
  </inkml:definitions>
  <inkml:trace contextRef="#ctx0" brushRef="#br0">1 98 24575,'60'-22'0,"0"-1"0,22-8 0,-27 10 0</inkml:trace>
</inkml:ink>
</file>

<file path=ppt/ink/ink1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46:31.992"/>
    </inkml:context>
    <inkml:brush xml:id="br0">
      <inkml:brushProperty name="width" value="0.05" units="cm"/>
      <inkml:brushProperty name="height" value="0.05" units="cm"/>
      <inkml:brushProperty name="color" value="#004F8B"/>
    </inkml:brush>
  </inkml:definitions>
  <inkml:trace contextRef="#ctx0" brushRef="#br0">1 0 24575,'9'7'0,"-3"-2"0,-6-4 0,-1-1 0,-1 1 0,1-1 0,-1 1 0,1 17 0,0-8 0,0 17 0,0-12 0,-1 3 0,1 36 0,-1 24 0,2-6 0,1-14 0,2 1 0,-4 11 0,0 8 0,1-14 0,8 6 0,-3-89 0,2 14 0,2-32 0,0 13 0,0-4 0,1-2 0</inkml:trace>
</inkml:ink>
</file>

<file path=ppt/ink/ink1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46:33.207"/>
    </inkml:context>
    <inkml:brush xml:id="br0">
      <inkml:brushProperty name="width" value="0.05" units="cm"/>
      <inkml:brushProperty name="height" value="0.05" units="cm"/>
      <inkml:brushProperty name="color" value="#004F8B"/>
    </inkml:brush>
  </inkml:definitions>
  <inkml:trace contextRef="#ctx0" brushRef="#br0">858 246 24575,'-4'-3'0,"0"-1"0,-6-2 0,5 2 0,-7-3 0,7 5 0,-14-11 0,8 6 0,-47-36 0,32 23 0,-23-16 0,-6-1 0,34 23 0,-27-15 0,36 23 0,-5-2 0,-40 3 0,30 4 0,-39 10 0,17 40 0,5 9 0,1-11 0,-3 7 0,2 9 0,15 2 0,8 3 0,8-3 0,2 2 0,-12 10 0,2-2-631,15-17 1,5-12 630,2-21-812,7 45 812,-3-34 0,5 33 0,-4-45 0,20 52 0,-4-22 0,5 6 0,3-2 0,5-5 0,46-11 0,7-9 0,-30-17 0,19-2 0,-3-7 0,-37-15 0,14-9 0,3-2 0,-1 0 604,-5 3 0,2-8-604,0-18 0,-8-1 0,-8 11 0,13-14 1,-7 4-1,-30 26 0,-1 0 0,2-47 0,-3-7 0,-3 23 0,3-22 0,-4 2 0,-10 31 0,-17-51 0,11 38 0,-4-7 0,0 5 0,8 32 0,-7-22 0,6 21 864,-14-22-864,-1 1 0,-14-9 0,-2 1 0,4 6-266,-31-30 0,45 54 0,-1-1 0</inkml:trace>
</inkml:ink>
</file>

<file path=ppt/ink/ink1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46:45.552"/>
    </inkml:context>
    <inkml:brush xml:id="br0">
      <inkml:brushProperty name="width" value="0.05" units="cm"/>
      <inkml:brushProperty name="height" value="0.05" units="cm"/>
      <inkml:brushProperty name="color" value="#004F8B"/>
    </inkml:brush>
  </inkml:definitions>
  <inkml:trace contextRef="#ctx0" brushRef="#br0">33 112 24575,'-4'-8'0,"2"4"0,-2-2 0,3 5 0,0-1 0,0 2 0,-2-1 0,1 1 0,0 1 0,-1-1 0,-1 4 0,2-3 0,-1 2 0,3-4 0,42 2 0,-19-1 0,36 2 0,-13-6 0,-9 1 0,22-9 0,17-5 0,-12 2 0,-3 3 0,35-11 0,-30 9 0,-68 17 0,-18 8 0,1-2 0,-8 6 0,5-4 0</inkml:trace>
</inkml:ink>
</file>

<file path=ppt/ink/ink1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46:46.350"/>
    </inkml:context>
    <inkml:brush xml:id="br0">
      <inkml:brushProperty name="width" value="0.05" units="cm"/>
      <inkml:brushProperty name="height" value="0.05" units="cm"/>
      <inkml:brushProperty name="color" value="#004F8B"/>
    </inkml:brush>
  </inkml:definitions>
  <inkml:trace contextRef="#ctx0" brushRef="#br0">153 1 24575,'-1'11'0,"1"-1"0,-1 13 0,-1 0 0,0 4 0,-1-7 0,3-13 0,-4 9 0,3-9 0,-2 6 0,3-11 0,-3 4 0,-4 37 0,2-20 0,-2 27 0,6-35 0,-1 31 0,2-9 0,5 31 0,-2-41 0,6-1 0,-4-27 0,27-14 0,47-6 0,-29 3 0,26 4 0,-30 64 0,-45 31 0,29-9 0,-52-17 0,-12-8 0,11-28 0,-28 21 0,-10-13 0,32-15 0,-32 11 0,-13-24 0,48-4 0,-39-7 0,64-3 0,3-2 0</inkml:trace>
</inkml:ink>
</file>

<file path=ppt/ink/ink1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46:46.862"/>
    </inkml:context>
    <inkml:brush xml:id="br0">
      <inkml:brushProperty name="width" value="0.05" units="cm"/>
      <inkml:brushProperty name="height" value="0.05" units="cm"/>
      <inkml:brushProperty name="color" value="#004F8B"/>
    </inkml:brush>
  </inkml:definitions>
  <inkml:trace contextRef="#ctx0" brushRef="#br0">71 4 24575,'-5'-3'0,"0"2"0,5 5 0,-2 44 0,-1 14 0,1-15 0,-1 18 0,0 1 0,-1-9 0,-1-4 0,-1 3 0,-4 42 0,2-9 0,0-3 0,2-14 0,9-8 0,5-10 0,2-35 0,15 15 0</inkml:trace>
</inkml:ink>
</file>

<file path=ppt/ink/ink1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46:47.386"/>
    </inkml:context>
    <inkml:brush xml:id="br0">
      <inkml:brushProperty name="width" value="0.05" units="cm"/>
      <inkml:brushProperty name="height" value="0.05" units="cm"/>
      <inkml:brushProperty name="color" value="#004F8B"/>
    </inkml:brush>
  </inkml:definitions>
  <inkml:trace contextRef="#ctx0" brushRef="#br0">76 1 24575,'0'4'0,"0"0"0,-1 0 0,-5 19 0,2-9 0,-9 34 0,-2 5 0,6-16 0,-15 52 0,21-16 0,6-46 0,3 38 0</inkml:trace>
</inkml:ink>
</file>

<file path=ppt/ink/ink1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46:47.852"/>
    </inkml:context>
    <inkml:brush xml:id="br0">
      <inkml:brushProperty name="width" value="0.05" units="cm"/>
      <inkml:brushProperty name="height" value="0.05" units="cm"/>
      <inkml:brushProperty name="color" value="#004F8B"/>
    </inkml:brush>
  </inkml:definitions>
  <inkml:trace contextRef="#ctx0" brushRef="#br0">16 25 24575,'-8'-10'0,"2"2"0,5 4 0,1 2 0,1 8 0,6 85 0,-5-44-670,1 8 0,-1 0 670,-3-17-367,0 23 1,0 6 366,-1 11 0,3-13 0,0 11 0,1-13 0,4-5 0,6 33 0</inkml:trace>
</inkml:ink>
</file>

<file path=ppt/ink/ink1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46:48.188"/>
    </inkml:context>
    <inkml:brush xml:id="br0">
      <inkml:brushProperty name="width" value="0.05" units="cm"/>
      <inkml:brushProperty name="height" value="0.05" units="cm"/>
      <inkml:brushProperty name="color" value="#004F8B"/>
    </inkml:brush>
  </inkml:definitions>
  <inkml:trace contextRef="#ctx0" brushRef="#br0">0 83 24575,'77'-24'0,"-1"-1"0,-32-2 0,37 20 0,-15 17 0,-63 11 0,-1 2 0,-3 59 0,-1-38-1166,-2 45 1166,0-54 0,-1 1 0,-2 1 285,-1 2-285,-8 22 0,-4 19 0,3-12 0,0 10 0,1-10 0,-1 0 0,1-1 0</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01:00.810"/>
    </inkml:context>
    <inkml:brush xml:id="br0">
      <inkml:brushProperty name="width" value="0.05" units="cm"/>
      <inkml:brushProperty name="height" value="0.05" units="cm"/>
      <inkml:brushProperty name="color" value="#004F8B"/>
    </inkml:brush>
  </inkml:definitions>
  <inkml:trace contextRef="#ctx0" brushRef="#br0">1536 228 24575,'-50'-50'0,"9"11"0,-9 12 0,-3 2 0,3 5-1474,-1 0 0,1 1 1474,11 10 294,-26 0 1,-8 3-295,21 3 0,-5 4 0,-12 6 0,-15 5 0,0 2 0,13-1 0,8 1 0,3 2-715,-9 5 1,-4 4-1,18 0 715,18 4 0,-4 15 0,-1 9 0,9 3 0,0 1 0,-9-2 0,6 12 0,25 7 0,9 21 0,8 8 0,7-5 0,7-17 0,16-13 0,10-13 0,-4 10-819,-18 9 0,-5 14 0,-2 3 0,5-10 0,9-19 819,42-8 0,-1-24 0,-17-13-139,22-3 1,10-3 138,-22-6 0,4-3 0,15-1 0,9-1 0,-7-4 0,-3-8 0,-6-3 983,-5 3 0,0-6-983,25-22 0,-11-1 0,-25 11 0,13-5 0,-1-13 0,-22-29 0,-13-1 0,5 5 1756,-2-11 1,-9 4-1757,-27 39 0,-3-1-1102,-11-53 1102,1 41 0,-6-6 0,-7-5 0,-6 12 0,-4 3 0,1-1 0,-4-2 0,-10-5 0,-7-5 0,6 10 0,-16-15 0,10 14 0,2 7 0,14 22 0,-48-11 0,-5 12 0,22 22 0,-10 5 0,8 2 0,17-1 0,2 4 0,-29 11 0,0 1 0</inkml:trace>
</inkml:ink>
</file>

<file path=ppt/ink/ink1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46:48.391"/>
    </inkml:context>
    <inkml:brush xml:id="br0">
      <inkml:brushProperty name="width" value="0.05" units="cm"/>
      <inkml:brushProperty name="height" value="0.05" units="cm"/>
      <inkml:brushProperty name="color" value="#004F8B"/>
    </inkml:brush>
  </inkml:definitions>
  <inkml:trace contextRef="#ctx0" brushRef="#br0">75 1 24575,'-15'5'0,"2"49"0,5 13 0,-3-9 0,4 12 0,-1-4 0,-5-28 0</inkml:trace>
</inkml:ink>
</file>

<file path=ppt/ink/ink1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46:48.833"/>
    </inkml:context>
    <inkml:brush xml:id="br0">
      <inkml:brushProperty name="width" value="0.05" units="cm"/>
      <inkml:brushProperty name="height" value="0.05" units="cm"/>
      <inkml:brushProperty name="color" value="#004F8B"/>
    </inkml:brush>
  </inkml:definitions>
  <inkml:trace contextRef="#ctx0" brushRef="#br0">135 1 24575,'89'14'0,"0"1"0,-36 40 0,13 8 0,-16 7-1486,-59-14 1,-14-7 1485,-6-12 0,-3-1 0,-33 10 0,-5-1 0,17-10 0,-27 1 0,8-14 0,56-28 939,-16-13-939,34 11 0,40-13 0,11 0 0,-10 7 0,25-2 0,22-2 0,-16 5 0,-2 7-893,10 0 1,-4 0 892,-34 0 0,-3 0 0,-3 0 0</inkml:trace>
</inkml:ink>
</file>

<file path=ppt/ink/ink1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46:49.171"/>
    </inkml:context>
    <inkml:brush xml:id="br0">
      <inkml:brushProperty name="width" value="0.05" units="cm"/>
      <inkml:brushProperty name="height" value="0.05" units="cm"/>
      <inkml:brushProperty name="color" value="#004F8B"/>
    </inkml:brush>
  </inkml:definitions>
  <inkml:trace contextRef="#ctx0" brushRef="#br0">45 1 24575,'-14'70'0,"1"1"0,34 23 0,18-6 0,-1-38 0,6-4-1807,20 16 1,-9-9 1806,-37-31 1127,9 14-1127,-18 11 0,-77-12 0,31-4-76,-61-34 76,70-7 0,-14-25 0,17 9 0,-10-18 0</inkml:trace>
</inkml:ink>
</file>

<file path=ppt/ink/ink1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46:49.355"/>
    </inkml:context>
    <inkml:brush xml:id="br0">
      <inkml:brushProperty name="width" value="0.05" units="cm"/>
      <inkml:brushProperty name="height" value="0.05" units="cm"/>
      <inkml:brushProperty name="color" value="#004F8B"/>
    </inkml:brush>
  </inkml:definitions>
  <inkml:trace contextRef="#ctx0" brushRef="#br0">0 144 24575,'89'-24'0,"0"1"0,-1-1 0,-2 1 0,-1 0 0,-24 8 0,-27 10 0,8-2 0</inkml:trace>
</inkml:ink>
</file>

<file path=ppt/ink/ink1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46:50.537"/>
    </inkml:context>
    <inkml:brush xml:id="br0">
      <inkml:brushProperty name="width" value="0.05" units="cm"/>
      <inkml:brushProperty name="height" value="0.05" units="cm"/>
      <inkml:brushProperty name="color" value="#004F8B"/>
    </inkml:brush>
  </inkml:definitions>
  <inkml:trace contextRef="#ctx0" brushRef="#br0">103 0 24575,'0'3'0,"1"-2"0,-2 9 0,1-1 0,-2 2 0,-11 44 0,-3 9 0,5-20-526,-6 21 1,0-5 525,9-39 0,-1-2 0,0 1 0</inkml:trace>
</inkml:ink>
</file>

<file path=ppt/ink/ink1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46:51.511"/>
    </inkml:context>
    <inkml:brush xml:id="br0">
      <inkml:brushProperty name="width" value="0.05" units="cm"/>
      <inkml:brushProperty name="height" value="0.05" units="cm"/>
      <inkml:brushProperty name="color" value="#004F8B"/>
    </inkml:brush>
  </inkml:definitions>
  <inkml:trace contextRef="#ctx0" brushRef="#br0">5 38 24575,'20'-15'0,"-8"8"0,20-6 0,-12 10 0,48 23 0,-47 3 0,-10 57 0,-33-42 0,-31 23 0,23-33 0,16-13 0,-11 12 0,29-7 0,10 2 0,10 7 0,3-8 0,36 29 0,-35-22 0,5 47 0,-35-49 0,-23 13 0,1-25 0,-57 16 0,44-21 0,-31 10 0,67-29 0</inkml:trace>
</inkml:ink>
</file>

<file path=ppt/ink/ink1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46:52.011"/>
    </inkml:context>
    <inkml:brush xml:id="br0">
      <inkml:brushProperty name="width" value="0.05" units="cm"/>
      <inkml:brushProperty name="height" value="0.05" units="cm"/>
      <inkml:brushProperty name="color" value="#004F8B"/>
    </inkml:brush>
  </inkml:definitions>
  <inkml:trace contextRef="#ctx0" brushRef="#br0">357 64 24575,'-17'-31'0,"1"5"0,-30 20 0,20 7 0,-31 5 0,32 9 0,-40 52 0,38-24 0,5 6 0,-1 21 0,5 0 0,3 20-461,39-22 461,-8-62 0,50-36 0,-29-24 0,-1-5 0,36-5 0,-41-2 0,-10 22 0,-15 98 0,-4 8 0,2 5 0,2 16 0,-2-10 0,-1-22 0,-1-1-279,4 41 1,3-13 0,-1-51 0,1 0 0</inkml:trace>
</inkml:ink>
</file>

<file path=ppt/ink/ink1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46:52.186"/>
    </inkml:context>
    <inkml:brush xml:id="br0">
      <inkml:brushProperty name="width" value="0.05" units="cm"/>
      <inkml:brushProperty name="height" value="0.05" units="cm"/>
      <inkml:brushProperty name="color" value="#004F8B"/>
    </inkml:brush>
  </inkml:definitions>
  <inkml:trace contextRef="#ctx0" brushRef="#br0">88 1 24575,'-24'74'0,"0"0"0,1-23 0,6-6 0,23 14 0,-4-46 0</inkml:trace>
</inkml:ink>
</file>

<file path=ppt/ink/ink1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46:52.566"/>
    </inkml:context>
    <inkml:brush xml:id="br0">
      <inkml:brushProperty name="width" value="0.05" units="cm"/>
      <inkml:brushProperty name="height" value="0.05" units="cm"/>
      <inkml:brushProperty name="color" value="#004F8B"/>
    </inkml:brush>
  </inkml:definitions>
  <inkml:trace contextRef="#ctx0" brushRef="#br0">7 162 24575,'-6'-11'0,"73"-39"0,-38 31 0,52-15 0,3 6 0,-39 23 0,48-9 0,-85 73 0,-10-8 0,-1-3 0,0 10 0,-5 11 0,-3 9 0,2-9 0,2-17 0,0 0-321,-2 18 0,-2 9 0,2-15 321,0-1 0,2-3 0,3-7 0</inkml:trace>
</inkml:ink>
</file>

<file path=ppt/ink/ink1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46:52.800"/>
    </inkml:context>
    <inkml:brush xml:id="br0">
      <inkml:brushProperty name="width" value="0.05" units="cm"/>
      <inkml:brushProperty name="height" value="0.05" units="cm"/>
      <inkml:brushProperty name="color" value="#004F8B"/>
    </inkml:brush>
  </inkml:definitions>
  <inkml:trace contextRef="#ctx0" brushRef="#br0">106 1 24575,'-19'73'0,"1"-1"0,0 1 0,-6 2 0,6-9 0,9 20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3:50:31.270"/>
    </inkml:context>
    <inkml:brush xml:id="br0">
      <inkml:brushProperty name="width" value="0.05" units="cm"/>
      <inkml:brushProperty name="height" value="0.05" units="cm"/>
      <inkml:brushProperty name="color" value="#004F8B"/>
    </inkml:brush>
  </inkml:definitions>
  <inkml:trace contextRef="#ctx0" brushRef="#br0">109 126 24575,'-13'8'0,"0"0"0,2 2 0,-4 4 0,-10 34 0,12-21 0,-5 24 0,18-33 0,4 9 0,34 52 0,-17-36 0,25 33 0,-10-47 0,-12-12 0,23-2 0,9-7 0,36-30 0,-30 10 0,-1-6 0,-10-10 0,-8-10 0,-14-14 0,-9-3 0,2-7-931,-14-27 931,-15 61 0,-41-22 0,-11 3 0,10 20 0,-9-18 0,-1 14 0,-15 87 0,47-29 0,-31 35 0,48-39 0</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02:37.970"/>
    </inkml:context>
    <inkml:brush xml:id="br0">
      <inkml:brushProperty name="width" value="0.05" units="cm"/>
      <inkml:brushProperty name="height" value="0.05" units="cm"/>
      <inkml:brushProperty name="color" value="#004F8B"/>
    </inkml:brush>
  </inkml:definitions>
  <inkml:trace contextRef="#ctx0" brushRef="#br0">5004 448 24575,'-20'-10'0,"0"0"0,0 0 0,-1 0 0,-41-22 0,29 15 0,-43-21 0,-5 4 0,-6 1 0,23 15 0,-15-3 0,-1 1 0,11 3-2309,6 2 1,0 0 2308,-19-2 0,-9-2 0,20 6 0,16 6-150,-13 0 0,-8 0 150,21 2 0,-5 0-1289,-8 0 0,-13-1 1,-1 0-1,13 2 1289,5 0 0,3 1 0,-40-3 0,7 0 0,31 3 0,3-1 0,-6 0 0,8 0 0,-1 2 754,-6-3 0,3 2-754,-13 1 0,-22 3 0,1 1 0,24-1 114,-21 1 1,-2 1-115,0 6 0,49-4 6016,-51 6-6016,53-4 0,-19 5 0,-5 2 0,-26 6 0,30-6 0,-4 1 0,-11 4 0,9-3 0,19-4 1159,-11 3 1,3-1-1160,20-6 0,-23 9 0,-3 3 0,5-3 0,-2 1 0,2 2 0,11 4 0,25-11 0,-27 15 0,19-3 0,0 1 0,-4 9 0,1 1 0,5-4 0,-19 23 0,32-36 0,-17 15 0,2-4 0,-3 4 0,13-15 0,-14 13 0,8-6 0,-24 26 0,21-15 0,7-4 0,3 2 0,10-12 0,-7 16 0,6 35 0,7-25 0,3 18 0,7-43 0,7 15 0,-4-16 0,14 32 0,10 3 0,10 7 0,22 6 0,5-2 0,-6-6-297,-2-11 1,-2-5 296,-10-17 0,16 0 0,7 0 0,-21-9 0,0-1-1256,23 9 1,-3-4 1255,-3-6 0,-20-7 0,2-1 0,43 5 0,-28-8 0,15 0 0,5 1 0,-5-2 0,4 2 0,-2-1 0,6 0-420,-8 0 0,7-1 0,2 1 1,-3-1-1,-8 0 420,3-1 0,-7-1 0,3 0 0,20 2 0,4-1 0,-6-1 38,-27-2 1,-4-1-1,5 0-38,6-1 0,5 0 0,1-1 0,-5 0 0,-2-2 0,-5-2 0,6 0 0,8-1 0,8-2 0,0 1 0,-8-1 0,-8 1 0,-6 0 0,1-1 0,5 0 0,1 0 0,-5-1 0,13-1 0,-13 0 0,-8 1 1112,20-4 1,9-3-1113,-22-1 0,-1-1 0,3 0 0,-1 0 0,-7 0 0,-5-1 0,10-10 0,-1-20 0,-2-4 0,-2 5 0,-1-5 0,-10-1 0,-39 16 0,-4-44 0,-7 1 0,-2 32 0,-6-6 0,-19-20 0,-12-9 0,4 13 0,-4-13 806,8 20 1,-7-8 0,2 12-807,-25-8 0,28 34 221,-9-10 1,-8-3-222,-5 3 0,1 2 0,-20-18-1070,17 17 1,5 6 1069,18 16 0,-20-10 0,-6 0 0,-3-1 0,-27-8 0,-9 2 0,35 22 0,1 4 0,-15-6 0,0 2 0,9 6 0,1 1 0</inkml:trace>
</inkml:ink>
</file>

<file path=ppt/ink/ink1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46:53.313"/>
    </inkml:context>
    <inkml:brush xml:id="br0">
      <inkml:brushProperty name="width" value="0.05" units="cm"/>
      <inkml:brushProperty name="height" value="0.05" units="cm"/>
      <inkml:brushProperty name="color" value="#004F8B"/>
    </inkml:brush>
  </inkml:definitions>
  <inkml:trace contextRef="#ctx0" brushRef="#br0">49 6 24575,'-4'-3'0,"2"1"0,0 1 0,-7 18 0,-3 64 0,2 14 0,0-22 0,26 1 0,14 12 0,5-39 0,4-70 0,6-14 0,16 37 0,-3-3-570,-20-44 1,-14-5 569,-13 17 0,0 1 0,2-16 0,13-6 0,-14 33 0,7 10 0,-13 67 0,-12 49 0,0-12 0,4 4-1296,-1-12 0,0 14 1,0-23 1295,1-30 0,-1-4 108,-1 18 1,3-25 0,0 14 0</inkml:trace>
</inkml:ink>
</file>

<file path=ppt/ink/ink1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46:53.838"/>
    </inkml:context>
    <inkml:brush xml:id="br0">
      <inkml:brushProperty name="width" value="0.05" units="cm"/>
      <inkml:brushProperty name="height" value="0.05" units="cm"/>
      <inkml:brushProperty name="color" value="#004F8B"/>
    </inkml:brush>
  </inkml:definitions>
  <inkml:trace contextRef="#ctx0" brushRef="#br0">355 158 24575,'-22'-68'0,"-33"40"0,4 2 0,-14 43 0,41-3 0,-16 31 0,5 10 0,25 21 0,-24-20 0,15-9 0,96-24 0,-46-35 0,39-21 0,-49 14 0,13-36 0,-1-7 0,-8 19-630,7-18 1,-5 7 629,-22 40 307,3-2-307,-12 94 0,-5 33 0,9-47-1057,-5 6 1,-2 16-1,2-18 1057,2-17-13,0 16 0,1 4 13,5 14 0,-3-19 0,1-5 0,8-16 0</inkml:trace>
</inkml:ink>
</file>

<file path=ppt/ink/ink1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46:54.470"/>
    </inkml:context>
    <inkml:brush xml:id="br0">
      <inkml:brushProperty name="width" value="0.05" units="cm"/>
      <inkml:brushProperty name="height" value="0.05" units="cm"/>
      <inkml:brushProperty name="color" value="#004F8B"/>
    </inkml:brush>
  </inkml:definitions>
  <inkml:trace contextRef="#ctx0" brushRef="#br0">134 32 24575,'18'-5'0,"-5"5"0,-9-9 0,-3 7 0,-1 1 0,0-1 0,-3-3 0,1 2 0,-5-1 0,4 4 0,0 0 0,6 2 0,-2-1 0,2 2 0,-3-1 0,0 1 0,-2 8 0,-4 14 0,1-6 0,-3 6 0,5-15 0,-12 32 0,-7 8 0,-2 3 0,-3 14 0,4-17 0,0-1 0</inkml:trace>
</inkml:ink>
</file>

<file path=ppt/ink/ink1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46:55.461"/>
    </inkml:context>
    <inkml:brush xml:id="br0">
      <inkml:brushProperty name="width" value="0.05" units="cm"/>
      <inkml:brushProperty name="height" value="0.05" units="cm"/>
      <inkml:brushProperty name="color" value="#004F8B"/>
    </inkml:brush>
  </inkml:definitions>
  <inkml:trace contextRef="#ctx0" brushRef="#br0">574 138 24575,'-16'-57'0,"-38"-3"0,29 52 0,-33-5 0,31 23 0,-15 19 0,-3 5 0,1 2 0,-4 21 0,-8 19 0,11-12 0,10 1-2202,-7 15 1,8-5 2201,32-41 1351,7 11-1351,9-1 0,58-54 0,9-13 0,-35 19-38,35-30 1,-21-8 37,-67 22 0,-60 3 0,12 75 0,-16-38 0,37 58 0,37-57 0</inkml:trace>
</inkml:ink>
</file>

<file path=ppt/ink/ink1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46:55.876"/>
    </inkml:context>
    <inkml:brush xml:id="br0">
      <inkml:brushProperty name="width" value="0.05" units="cm"/>
      <inkml:brushProperty name="height" value="0.05" units="cm"/>
      <inkml:brushProperty name="color" value="#004F8B"/>
    </inkml:brush>
  </inkml:definitions>
  <inkml:trace contextRef="#ctx0" brushRef="#br0">1 38 24575,'68'-11'0,"0"0"0,-4 0 0,-15 7 0,-31 13 0,-2 3 0,4 47 0,-13-29 0,-25 43 0,-12 3 0,3-33 0,-7 10 0,-5 0 0,-29 5 0,43-35 0,-32 26 0,64-43 0,-1-3 0,12 1 0,0-5 0,4 0 0,4-1 0,29-7 0,22-6 0,-11 3 0,13-1 0,-9 0 0,-1 0 0,1 0 0</inkml:trace>
</inkml:ink>
</file>

<file path=ppt/ink/ink1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46:56.341"/>
    </inkml:context>
    <inkml:brush xml:id="br0">
      <inkml:brushProperty name="width" value="0.05" units="cm"/>
      <inkml:brushProperty name="height" value="0.05" units="cm"/>
      <inkml:brushProperty name="color" value="#004F8B"/>
    </inkml:brush>
  </inkml:definitions>
  <inkml:trace contextRef="#ctx0" brushRef="#br0">238 8 24575,'-1'-4'0,"0"1"0,-1 3 0,-1 1 0,1 1 0,-1 2 0,2 1 0,-29 65 0,-9 17 0,15-37 0,-13 36 0,-1-7 0,18-54 0,4-9 0,-5 3 0</inkml:trace>
</inkml:ink>
</file>

<file path=ppt/ink/ink1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46:58.762"/>
    </inkml:context>
    <inkml:brush xml:id="br0">
      <inkml:brushProperty name="width" value="0.05" units="cm"/>
      <inkml:brushProperty name="height" value="0.05" units="cm"/>
      <inkml:brushProperty name="color" value="#004F8B"/>
    </inkml:brush>
  </inkml:definitions>
  <inkml:trace contextRef="#ctx0" brushRef="#br0">4 18 24575,'3'-1'0,"-2"-1"0,-1 1 0,-2-2 0,2 2 0,0 0 0,0-2 0,0 1 0,1-2 0,-1 4 0,0 29 0,-1-10 0,0 27 0,-1-17 0,-1 3 0,8 57 0,2 7 0,0-36 0,-2 34 0,9-17 0,8-70 0,-6-5 0,32-33 0,21-28 0,-8-1 0,-16 0 0,-2-2 0,15 2 0,6-2 0,-13 4-810,-8-32 810,-38 76 0,-2 4 0,-7 79 0,-8 10 0,-1 7 0,5-20 0,0 0-1208,-7 26 1,1-11 1207,7-41 0,0-1 0,-2 14 0,27 27 0,-5-34 0,25 12 0</inkml:trace>
</inkml:ink>
</file>

<file path=ppt/ink/ink1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46:58.985"/>
    </inkml:context>
    <inkml:brush xml:id="br0">
      <inkml:brushProperty name="width" value="0.05" units="cm"/>
      <inkml:brushProperty name="height" value="0.05" units="cm"/>
      <inkml:brushProperty name="color" value="#004F8B"/>
    </inkml:brush>
  </inkml:definitions>
  <inkml:trace contextRef="#ctx0" brushRef="#br0">1 1 24575,'3'93'0,"1"1"0,-1-1 0,1 1 0,-3 9 0,1-4 0,5-18 0,22 10 0</inkml:trace>
</inkml:ink>
</file>

<file path=ppt/ink/ink1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46:59.120"/>
    </inkml:context>
    <inkml:brush xml:id="br0">
      <inkml:brushProperty name="width" value="0.05" units="cm"/>
      <inkml:brushProperty name="height" value="0.05" units="cm"/>
      <inkml:brushProperty name="color" value="#004F8B"/>
    </inkml:brush>
  </inkml:definitions>
  <inkml:trace contextRef="#ctx0" brushRef="#br0">107 0 24575,'-18'15'0,"1"1"0,-6 28 0,3 13 0,17 10 0,4 2 0,-16-4 0,4-1 0,22-6 0,0 0 0</inkml:trace>
</inkml:ink>
</file>

<file path=ppt/ink/ink1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46:59.769"/>
    </inkml:context>
    <inkml:brush xml:id="br0">
      <inkml:brushProperty name="width" value="0.05" units="cm"/>
      <inkml:brushProperty name="height" value="0.05" units="cm"/>
      <inkml:brushProperty name="color" value="#004F8B"/>
    </inkml:brush>
  </inkml:definitions>
  <inkml:trace contextRef="#ctx0" brushRef="#br0">1 82 24575,'73'-24'0,"0"0"0,9 10 0,-16 17 0,-43 32 0,13 9 0,-38-7 0,-17-6 0,-30 20 0,-4 2 0,10-5 0,-10 2 0,9-5 0,35-27 0,42 11 0,62-24 0,-15 9-220,-22-21 0,0-5 220,11-8 0,-12-8 0,1-5 0,28-19 0,-19-22 0,-10-2 0,-25 25 0,-10-6 0,-7 19 0,-16 91 0,4-17 0,16 32 0,4 2 0,-1-22 0,29-4 0,4-13 0,-21-33 0,24-37 0,-5-11 0,-29 6-688,3-9 0,-6 1 688,-22 15 0,-5 0 410,-10-13-410,-58 41 0,-11 10 0,25-13-319,-27 21 0,13 15 1,58 8-1,4 0 0</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02:39.798"/>
    </inkml:context>
    <inkml:brush xml:id="br0">
      <inkml:brushProperty name="width" value="0.05" units="cm"/>
      <inkml:brushProperty name="height" value="0.05" units="cm"/>
      <inkml:brushProperty name="color" value="#004F8B"/>
    </inkml:brush>
  </inkml:definitions>
  <inkml:trace contextRef="#ctx0" brushRef="#br0">259 0 24575,'-7'51'0,"-1"0"0,-2 15 0,-1 0 0,-1 1 0,-4 14 0,3-3 0,-2 16 0,1-3 0,4-17 0,0-2 0,0 8-1701,0 2 0,-2 12 1,-1 2-1,2-3 1,1-12 1700,2-4 0,2-8 0,-1 0 0,-1 14 0,0 2 0,2-16 1719,0 2-1719,1-5 0,1 2 0,1 17-345,-1-19 0,2-5 345,3-17 0,1-16 0,2-18 0</inkml:trace>
</inkml:ink>
</file>

<file path=ppt/ink/ink1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46:59.951"/>
    </inkml:context>
    <inkml:brush xml:id="br0">
      <inkml:brushProperty name="width" value="0.05" units="cm"/>
      <inkml:brushProperty name="height" value="0.05" units="cm"/>
      <inkml:brushProperty name="color" value="#004F8B"/>
    </inkml:brush>
  </inkml:definitions>
  <inkml:trace contextRef="#ctx0" brushRef="#br0">185 1 24575,'-52'34'0,"0"1"0,17 23 0,7 11 0,11-10 0,17-3 0,3 18 0,1 0 0</inkml:trace>
</inkml:ink>
</file>

<file path=ppt/ink/ink1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47:00.412"/>
    </inkml:context>
    <inkml:brush xml:id="br0">
      <inkml:brushProperty name="width" value="0.05" units="cm"/>
      <inkml:brushProperty name="height" value="0.05" units="cm"/>
      <inkml:brushProperty name="color" value="#004F8B"/>
    </inkml:brush>
  </inkml:definitions>
  <inkml:trace contextRef="#ctx0" brushRef="#br0">251 1 24575,'-80'25'0,"41"57"0,3 14 0,-12-48 0,8 5 0,32 36 0,22 16 0,9-28 0,22-36 0,18 4 0,-1-13 0,-25-37 0,16-54 0,-65-9 0,-63 56 0,23-13-653,2 52 0,7 13 653,26-6 0,-3 17 0,8-14 0,-2 14 0</inkml:trace>
</inkml:ink>
</file>

<file path=ppt/ink/ink1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47:00.819"/>
    </inkml:context>
    <inkml:brush xml:id="br0">
      <inkml:brushProperty name="width" value="0.05" units="cm"/>
      <inkml:brushProperty name="height" value="0.05" units="cm"/>
      <inkml:brushProperty name="color" value="#004F8B"/>
    </inkml:brush>
  </inkml:definitions>
  <inkml:trace contextRef="#ctx0" brushRef="#br0">205 15 24575,'-5'-5'0,"-1"0"0,2 3 0,-1 0 0,-30 43 0,9 16 0,-1 5 0,-18 23-1049,18-18 1,7-7 1048,15-28-30,5 18 1,1-21 0,3 13 0</inkml:trace>
</inkml:ink>
</file>

<file path=ppt/ink/ink1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47:01.274"/>
    </inkml:context>
    <inkml:brush xml:id="br0">
      <inkml:brushProperty name="width" value="0.05" units="cm"/>
      <inkml:brushProperty name="height" value="0.05" units="cm"/>
      <inkml:brushProperty name="color" value="#004F8B"/>
    </inkml:brush>
  </inkml:definitions>
  <inkml:trace contextRef="#ctx0" brushRef="#br0">57 0 24575,'-18'75'0,"0"-1"0,-1 0 0,17 31 0,10 5 0,6-28 0,12-31 0,36-4 0,3-21 0,-31-58 0,2-23 0,7-20 0,-10 12 0,-7-4 0,3-9 0,-2-2 0,-7-4 0,-12 49 0,6-26 0,-27 114 0,-7 31 0,5-3 0,1 6 0,-2 21 0,4-17 0,7-41 0,2-3-1025,-2 36 1,2-8 1024,5-36 0,21 13 0,6 0 0,-2-12 0,7 3 0,0 0 0</inkml:trace>
</inkml:ink>
</file>

<file path=ppt/ink/ink1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47:01.763"/>
    </inkml:context>
    <inkml:brush xml:id="br0">
      <inkml:brushProperty name="width" value="0.05" units="cm"/>
      <inkml:brushProperty name="height" value="0.05" units="cm"/>
      <inkml:brushProperty name="color" value="#004F8B"/>
    </inkml:brush>
  </inkml:definitions>
  <inkml:trace contextRef="#ctx0" brushRef="#br0">139 84 24575,'35'-68'0,"33"52"0,1 18 0,-36 11 0,29 7 0,-17 9 0,-111 43 0,40-42 0,-42 39 0,51-41 0,12-16 0,-1 14 0,14-20 0,41 32 0,-18-12 0,1 30 0,-6 3 0,-17-21 0,-13 46 0,-17-74 0,-27 6 0,-10 1 0,8-4 0,0 0 0,-8 4 0,2-2 0,-16 1 0</inkml:trace>
</inkml:ink>
</file>

<file path=ppt/ink/ink1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47:02.549"/>
    </inkml:context>
    <inkml:brush xml:id="br0">
      <inkml:brushProperty name="width" value="0.05" units="cm"/>
      <inkml:brushProperty name="height" value="0.05" units="cm"/>
      <inkml:brushProperty name="color" value="#004F8B"/>
    </inkml:brush>
  </inkml:definitions>
  <inkml:trace contextRef="#ctx0" brushRef="#br0">192 0 24575,'-5'7'0,"-1"2"0,1 4 0,-2 2 0,0-1 0,-2 2 0,-17 32 0,-4 5 0,8-11 0,-7 10 0,3-1 0,15-22 0,6 3 0,1-8 0,6-1 0</inkml:trace>
</inkml:ink>
</file>

<file path=ppt/ink/ink1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47:03.545"/>
    </inkml:context>
    <inkml:brush xml:id="br0">
      <inkml:brushProperty name="width" value="0.05" units="cm"/>
      <inkml:brushProperty name="height" value="0.05" units="cm"/>
      <inkml:brushProperty name="color" value="#004F8B"/>
    </inkml:brush>
  </inkml:definitions>
  <inkml:trace contextRef="#ctx0" brushRef="#br0">14 18 24575,'1'-6'0,"-1"-1"0,-1 6 0,-1-2 0,-2 41 0,2 7 0,-2 14-492,2-7 492,2-20 0,2 34 0,-1 6 0,0-18 0,1 15 0,0-5 0,0-35 0,10 23 0,-7-26 0,7 12 0</inkml:trace>
</inkml:ink>
</file>

<file path=ppt/ink/ink1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47:04.212"/>
    </inkml:context>
    <inkml:brush xml:id="br0">
      <inkml:brushProperty name="width" value="0.05" units="cm"/>
      <inkml:brushProperty name="height" value="0.05" units="cm"/>
      <inkml:brushProperty name="color" value="#004F8B"/>
    </inkml:brush>
  </inkml:definitions>
  <inkml:trace contextRef="#ctx0" brushRef="#br0">69 77 24575,'9'-9'0,"35"-19"0,-21 16 0,71-14 0,-68 25 0,29 1 0,-49 8 0,-3 1 0,-36 40 0,-10 6 0,21-21 0,-21 20 0,7-4 0,34-34 0,1-6 0,6 6 0,33 8 0,12 5 0,-11 7 0,1 1 0,13-2 0,-3-1 0,8 29 0,-51-49 0,-47 37 0,-17-21 0,-20-1 0,-7-4 0,-13-12 0,31-10 0,-1-1 0</inkml:trace>
</inkml:ink>
</file>

<file path=ppt/ink/ink1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47:07.041"/>
    </inkml:context>
    <inkml:brush xml:id="br0">
      <inkml:brushProperty name="width" value="0.05" units="cm"/>
      <inkml:brushProperty name="height" value="0.05" units="cm"/>
      <inkml:brushProperty name="color" value="#004F8B"/>
    </inkml:brush>
  </inkml:definitions>
  <inkml:trace contextRef="#ctx0" brushRef="#br0">3 175 24575,'-3'2'0,"8"1"0,0-2 0,7 1 0,-1-2 0,47-7 0,18-3 0,-16 1 0,6 0 0,10-2 0,16-1 0,1 0 0,-13 1-2523,5-1 1,-5 1 2522,-2 0 0,3 0 0,-16 3 0,-5 2-903,-3-1 0,-1-1 903,-2 2 0,37-5 0,-70 8 0,-8-1 0,1 2 0,-6 1 0</inkml:trace>
</inkml:ink>
</file>

<file path=ppt/ink/ink1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47:07.531"/>
    </inkml:context>
    <inkml:brush xml:id="br0">
      <inkml:brushProperty name="width" value="0.05" units="cm"/>
      <inkml:brushProperty name="height" value="0.05" units="cm"/>
      <inkml:brushProperty name="color" value="#004F8B"/>
    </inkml:brush>
  </inkml:definitions>
  <inkml:trace contextRef="#ctx0" brushRef="#br0">174 161 24575,'-22'-1'0,"0"-1"0,-51-2 0,63-4 0,-37 0 0,78-2 0,-1 4 0,40-5 0,28-5 0,-11 3 0,-25 3 0,-1 1-1193,26-5 0,10-1 0,-20 3 1193,-18 4 0,-37 5 0,6-2 0,-13 2 0,21 0 0,-21 4 0,14 3 0,-10 1 0</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02:40.141"/>
    </inkml:context>
    <inkml:brush xml:id="br0">
      <inkml:brushProperty name="width" value="0.05" units="cm"/>
      <inkml:brushProperty name="height" value="0.05" units="cm"/>
      <inkml:brushProperty name="color" value="#004F8B"/>
    </inkml:brush>
  </inkml:definitions>
  <inkml:trace contextRef="#ctx0" brushRef="#br0">196 0 24575,'15'25'0,"-2"3"0,-7 3 0,-7 41 0,-3 8 0,-1 4-1012,-1 3 1,-2 3 1011,0-35 0,-2 3 0,-2 14 0,-1 9 0,0-5 0,1-4 0,-1 4 0,0 11 0,-3 17 0,1 0 0,4-17 0,3-12 0,1-3 162,-1 8 0,-1 8 0,1-11-162,2-17 0,1-12 0,-1-8 0,-7-8 0</inkml:trace>
</inkml:ink>
</file>

<file path=ppt/ink/ink1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47:08.059"/>
    </inkml:context>
    <inkml:brush xml:id="br0">
      <inkml:brushProperty name="width" value="0.05" units="cm"/>
      <inkml:brushProperty name="height" value="0.05" units="cm"/>
      <inkml:brushProperty name="color" value="#004F8B"/>
    </inkml:brush>
  </inkml:definitions>
  <inkml:trace contextRef="#ctx0" brushRef="#br0">19 352 24575,'-7'-4'0,"0"-1"0,3 2 0,14-8 0,3 4 0,33-15-2262,29-2 1,24-5 0,-12 3 2261,-31 8 0,0 1 0,28-8 0,13-3 0,-11 1-1177,-14 2 1,-14 3 1176,-12 6-97,14-7 0,-14 6 97,-44 17 0,21-1 0,-7 0 0,16 1 0</inkml:trace>
</inkml:ink>
</file>

<file path=ppt/ink/ink1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47:08.629"/>
    </inkml:context>
    <inkml:brush xml:id="br0">
      <inkml:brushProperty name="width" value="0.05" units="cm"/>
      <inkml:brushProperty name="height" value="0.05" units="cm"/>
      <inkml:brushProperty name="color" value="#004F8B"/>
    </inkml:brush>
  </inkml:definitions>
  <inkml:trace contextRef="#ctx0" brushRef="#br0">37 171 24575,'-9'-1'0,"0"0"0,2-1 0,2 1 0,-2-2 0,7 2 0,1-1 0,6 2 0,3-2 0,52-9 0,14-3 0,-17 3-1210,22-4 0,-2 0 1210,-31 6 0,32-8 0,1 0 0,-23 5 0,19-4 0,-16 3 0,-55 11 0,0-2 0,-3 2 0,18 4 0,-9 1 0,14 3 0</inkml:trace>
</inkml:ink>
</file>

<file path=ppt/ink/ink1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47:09.191"/>
    </inkml:context>
    <inkml:brush xml:id="br0">
      <inkml:brushProperty name="width" value="0.05" units="cm"/>
      <inkml:brushProperty name="height" value="0.05" units="cm"/>
      <inkml:brushProperty name="color" value="#004F8B"/>
    </inkml:brush>
  </inkml:definitions>
  <inkml:trace contextRef="#ctx0" brushRef="#br0">45 272 24575,'-7'-6'0,"-10"-10"0,10 6 0,-5-4 0,11 11 0,2 2 0,60-21 0,-11 6 0,3-2 0,-5 1 0,0 0 0,7-1 0,-4 2 0,-7 1 0,36-14 0,-36 14 0,21-11 0,-37 20 0,-10 3 0,17 0 0,-15 4 0,2 0 0</inkml:trace>
</inkml:ink>
</file>

<file path=ppt/ink/ink1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47:09.574"/>
    </inkml:context>
    <inkml:brush xml:id="br0">
      <inkml:brushProperty name="width" value="0.05" units="cm"/>
      <inkml:brushProperty name="height" value="0.05" units="cm"/>
      <inkml:brushProperty name="color" value="#004F8B"/>
    </inkml:brush>
  </inkml:definitions>
  <inkml:trace contextRef="#ctx0" brushRef="#br0">1 287 24575,'4'-1'0,"2"-1"0,34-4 0,-15 1 0,29-5 0,-23 3 0,25-6 0,19-5 0,-9 2 0,15-3 0,-11 2 0,21-5 0,-1 0 0,-23 6 0,-2 0-1138,12-3 0,-10 2 1138,-46 10 544,-5 1-544,11-6 0,-19-1 0,5 0 0,-19 4 0</inkml:trace>
</inkml:ink>
</file>

<file path=ppt/ink/ink1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47:10.196"/>
    </inkml:context>
    <inkml:brush xml:id="br0">
      <inkml:brushProperty name="width" value="0.05" units="cm"/>
      <inkml:brushProperty name="height" value="0.05" units="cm"/>
      <inkml:brushProperty name="color" value="#004F8B"/>
    </inkml:brush>
  </inkml:definitions>
  <inkml:trace contextRef="#ctx0" brushRef="#br0">6 274 24575,'-3'-5'0,"0"0"0,26-20 0,-5 10 0,24-16 0,-10 15 0,25-5 0,5-1 0,2 1 0,-5 1 0,9 0 0,22-1 0,-3 5 0,11 8 0,-8-8 0,-6 4 0,-27 19 0</inkml:trace>
</inkml:ink>
</file>

<file path=ppt/ink/ink1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47:10.747"/>
    </inkml:context>
    <inkml:brush xml:id="br0">
      <inkml:brushProperty name="width" value="0.05" units="cm"/>
      <inkml:brushProperty name="height" value="0.05" units="cm"/>
      <inkml:brushProperty name="color" value="#004F8B"/>
    </inkml:brush>
  </inkml:definitions>
  <inkml:trace contextRef="#ctx0" brushRef="#br0">132 173 24575,'-47'-9'0,"8"1"0,17 3 0,13 4 0,-6-3 0,15 4 0,16-3 0,-5 1 0,25-3 0,25-6 0,4-1 0,-2 0 0,10-1 0,7-1 0,-15 5 0,-5 1 0,12-2 0,-12 2 0,-5 1 0,-21 2 0,8-5 0,-33 2 0,8 1 0,-38 5 0</inkml:trace>
</inkml:ink>
</file>

<file path=ppt/ink/ink1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47:11.302"/>
    </inkml:context>
    <inkml:brush xml:id="br0">
      <inkml:brushProperty name="width" value="0.05" units="cm"/>
      <inkml:brushProperty name="height" value="0.05" units="cm"/>
      <inkml:brushProperty name="color" value="#004F8B"/>
    </inkml:brush>
  </inkml:definitions>
  <inkml:trace contextRef="#ctx0" brushRef="#br0">4 175 24575,'-3'-8'0,"3"1"0,13-1 0,0 3 0,13-5 0,12-1 0,26-5 0,7 0 0,21-5 0,-28 6 0,8-2 0,-13 4 0,-5 2 0,19-5 0,-65 16 0,45 6 0,-21-3 0,36 5 0</inkml:trace>
</inkml:ink>
</file>

<file path=ppt/ink/ink1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47:11.801"/>
    </inkml:context>
    <inkml:brush xml:id="br0">
      <inkml:brushProperty name="width" value="0.05" units="cm"/>
      <inkml:brushProperty name="height" value="0.05" units="cm"/>
      <inkml:brushProperty name="color" value="#004F8B"/>
    </inkml:brush>
  </inkml:definitions>
  <inkml:trace contextRef="#ctx0" brushRef="#br0">3 100 24575,'-3'-4'0,"49"-9"0,20-1 0,-25 5 0,23-5 0,3 0 0,-5 1 0,-21 3 0,20 3 0,-34 6 0,-5 9 0,-2-2 0,3 0 0</inkml:trace>
</inkml:ink>
</file>

<file path=ppt/ink/ink1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47:12.204"/>
    </inkml:context>
    <inkml:brush xml:id="br0">
      <inkml:brushProperty name="width" value="0.05" units="cm"/>
      <inkml:brushProperty name="height" value="0.05" units="cm"/>
      <inkml:brushProperty name="color" value="#004F8B"/>
    </inkml:brush>
  </inkml:definitions>
  <inkml:trace contextRef="#ctx0" brushRef="#br0">14 295 24575,'-8'0'0,"3"-1"0,26-3 0,-3 0 0,37-7 0,23-3 0,-9 1 0,12-3 0,-20 5 0,10-2 0,1-3 0,2-5 0,1-4 0,-11 4 0,23-6 0,-7 3 0,13-4 0,-21 8 0,-25 8 0,28-1 0</inkml:trace>
</inkml:ink>
</file>

<file path=ppt/ink/ink1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47:12.775"/>
    </inkml:context>
    <inkml:brush xml:id="br0">
      <inkml:brushProperty name="width" value="0.05" units="cm"/>
      <inkml:brushProperty name="height" value="0.05" units="cm"/>
      <inkml:brushProperty name="color" value="#004F8B"/>
    </inkml:brush>
  </inkml:definitions>
  <inkml:trace contextRef="#ctx0" brushRef="#br0">0 241 24575,'3'-2'0,"0"1"0,-2 1 0,29-3 0,-14 1 0,23-3 0,-9 2 0,50-9 0,1-1 0,10-3 0,-1 0 0,-16 2 0,-15 3 0,-11 1 0,-36 7 0,2 0 0,5-1 0,-5 1 0,0-1 0,-6-2 0,35-30 0,-19 12 0,27-25 0</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02:40.482"/>
    </inkml:context>
    <inkml:brush xml:id="br0">
      <inkml:brushProperty name="width" value="0.05" units="cm"/>
      <inkml:brushProperty name="height" value="0.05" units="cm"/>
      <inkml:brushProperty name="color" value="#004F8B"/>
    </inkml:brush>
  </inkml:definitions>
  <inkml:trace contextRef="#ctx0" brushRef="#br0">0 457 24575,'75'-15'0,"0"1"0,9-2 0,-20 4 0,9-1 0,-7 1-587,-13 3 0,1-1 587,36-5 0,17-4 0,-10 3-3896,-11 1 1,0 1 3895,-12 1 0,9-1 0,-1 1 0,-11 1 0,0 1 0,-3 1-149,11-2 0,7-2 0,-3 1 149,12-2 0,6-2-917,-10 1 1,13-4-1,-1 0 1,-17 4 916,-12 2 0,-6 1-54,40-10 0,-39 13 54,-82 20 903,-19 12 0,3 1 1,-3 3-1</inkml:trace>
</inkml:ink>
</file>

<file path=ppt/ink/ink1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48:20.322"/>
    </inkml:context>
    <inkml:brush xml:id="br0">
      <inkml:brushProperty name="width" value="0.05" units="cm"/>
      <inkml:brushProperty name="height" value="0.05" units="cm"/>
      <inkml:brushProperty name="color" value="#004F8B"/>
    </inkml:brush>
  </inkml:definitions>
  <inkml:trace contextRef="#ctx0" brushRef="#br0">191 55 24575,'-7'-8'0,"4"5"0,-3-5 0,4 6 0,-3-3 0,3 3 0,-3-3 0,4 4 0,-4-1 0,2 0 0,-1 0 0,-2-2 0,4 2 0,-3-2 0,5 4 0,0-2 0,2 2 0,0-2 0,0 2 0,-1 1 0,-1 1 0,0 2 0,0 2 0,-4 39 0,1-17 0,-4 32 0,-6 14 0,-3 0 0,-1 4 0,5-17 0,-1 2 0,0 4 0,-1 6 0,3-10 0,1 23 0,2-9 0,9-47 0,5-48 0,14-54 0,0-10 0,2-13 0,-7 16 0,0-13 0,-3 15 0,0 2 0,-2 9 0,2-10 0,-3 14 0,-5 12 0,-3 33 0,3 14 0,-3 24 0,2 40 0,2 5 0,-2-20-478,2 8 1,-1-2 477,0-24 0,13 53 0,18-21 0,-8 12 0,9-44 0,-17-38 0,28-50 0,-13 13 0,5-39 0,-4-3 0,-13 25 477,-3-2 1,-3 6-478,-10 28 0,5-17 0,-5 19 0,1 33 0,-9 14 0,-1 35 0,-1-3 0,0 4 0,1 6 0,0 0 0,0 2 0,0-2-818,0 39 818,5-77 0,0 0 0,68 45 0,-42-46 0,51 32 0,2-110 0,-49 33-361,9-9 1,-4 0 360,-24 12 0,10-22 0,-16-17 0,-3-2 0,7 1 394,-6-1 0,-12 17-394,-43 80 0,31-20 0,-32 36 0,32 9 0,10-20 0,-5 23 0,31-8 0,8-4 0,-5-14 2,8 12 0,1-6-2,-8-28 0,56 10 0,-11-40 0,3-6 0,30 18-867,-33-23 1,-14-6 866,-38 9 0,1-44 0,-4-7 0,-5 26 0,4-24 0,-9 11 0,-16 51 0,4 4 340,-35 44 1,-1 24-341,27 36 0,-21-32 0,6-3 0,47 15 0,5-67 1799,29-15-1799,-19 3 0,14-38 0,-3-8 0,-22 18 0,25-55 0,-40 49 0,-1 25 0,2-15 0,2 96 0,0-42 0,3 49 0,-3-59 0,22 28 0,-10-34 0,14 20 0,-16-43 0,25-64 0,-24 43 0,21-49 0,-29 53 0,2-12 0,15 89 0,-11-48 0,6 53 0,-4 13 0,-5-37 0,13 33 0,-15-51 0,3 0 0,38-91 0,-25 40 0,10-20 0,-1 2 0,-18 27 0,3-8 0,-15 34 0,15 44 0,-6-6 0,4 13 0,0 2 0,-4-6 0,4 12 0,-12-41 0,6 17 0,-11-18 0,5 9 0,-11-25 0</inkml:trace>
</inkml:ink>
</file>

<file path=ppt/ink/ink1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48:20.720"/>
    </inkml:context>
    <inkml:brush xml:id="br0">
      <inkml:brushProperty name="width" value="0.05" units="cm"/>
      <inkml:brushProperty name="height" value="0.05" units="cm"/>
      <inkml:brushProperty name="color" value="#004F8B"/>
    </inkml:brush>
  </inkml:definitions>
  <inkml:trace contextRef="#ctx0" brushRef="#br0">10 66 24575,'-6'-7'0,"2"1"0,5 5 0,2-2 0,75-8 0,20 0 0,-46 4-1060,46-6 0,-15 6 1060,-74 10 0,-4 4 0,-3 1 0</inkml:trace>
</inkml:ink>
</file>

<file path=ppt/ink/ink1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48:20.934"/>
    </inkml:context>
    <inkml:brush xml:id="br0">
      <inkml:brushProperty name="width" value="0.05" units="cm"/>
      <inkml:brushProperty name="height" value="0.05" units="cm"/>
      <inkml:brushProperty name="color" value="#004F8B"/>
    </inkml:brush>
  </inkml:definitions>
  <inkml:trace contextRef="#ctx0" brushRef="#br0">1 109 24575,'65'-20'0,"-9"4"0,3 6 0,1-6 0,13 0 0,-16-3 0,-25 8 0</inkml:trace>
</inkml:ink>
</file>

<file path=ppt/ink/ink1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48:21.371"/>
    </inkml:context>
    <inkml:brush xml:id="br0">
      <inkml:brushProperty name="width" value="0.05" units="cm"/>
      <inkml:brushProperty name="height" value="0.05" units="cm"/>
      <inkml:brushProperty name="color" value="#004F8B"/>
    </inkml:brush>
  </inkml:definitions>
  <inkml:trace contextRef="#ctx0" brushRef="#br0">0 103 24575,'94'-30'0,"0"0"0,-38 6 0,-3 6 0,47 20 0,-83 8 0,-2 3 0,-8 68 0,-17-24 0,1 33-701,-12-47 701,12-25 0,-25 75 0,21-54 0,-18 55 0,27-71 0,0 1 173,3 21-173,5-2 0,0 6 0,4-9 0</inkml:trace>
</inkml:ink>
</file>

<file path=ppt/ink/ink1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48:21.660"/>
    </inkml:context>
    <inkml:brush xml:id="br0">
      <inkml:brushProperty name="width" value="0.05" units="cm"/>
      <inkml:brushProperty name="height" value="0.05" units="cm"/>
      <inkml:brushProperty name="color" value="#004F8B"/>
    </inkml:brush>
  </inkml:definitions>
  <inkml:trace contextRef="#ctx0" brushRef="#br0">53 8 24575,'76'30'0,"-24"6"0,-40-70 0,-15 25 0,1 0 0,-5-6 0,4 9 0,-58 25 0,36-6 0,-43 22 0,45-24 0</inkml:trace>
</inkml:ink>
</file>

<file path=ppt/ink/ink1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48:23.600"/>
    </inkml:context>
    <inkml:brush xml:id="br0">
      <inkml:brushProperty name="width" value="0.05" units="cm"/>
      <inkml:brushProperty name="height" value="0.05" units="cm"/>
      <inkml:brushProperty name="color" value="#004F8B"/>
    </inkml:brush>
  </inkml:definitions>
  <inkml:trace contextRef="#ctx0" brushRef="#br0">1 81 24575,'17'81'0,"-4"-8"0,-12-33 0,-4 19 0,-2 5 0,2-2-1655,-1 1 0,-1-3 1655,3-20 519,-1 11 1,1-1-520,0-16 543,0-13-543,2-55 0,3-47 0,-3 40 0,0-44 0,2-8 0,1-7 0,0 4 0,2 9 0,1 42 0,3 30 1728,-4 22-1728,1 4 0,6 45 0,1 33 0,-1-15 0,2-3 0,-3 2 0,2 14 0,0-22 0,3-30 0,42-50 0,-18-1 0,11-53 0,-5-15 0,-15 8-1014,-6 5 0,-3 6 1014,-13 29 0,0 3 0,-2 5 0,-1 2 0,2-10 0,11 118 0,3 30 0,-4-69 0,-7 24 0,0 21 0,10-18 0,18-31 0,2-14 0,2-11 0,26-25 0,-2-16 0,-28-18 1014,-5-1 0,-6-8-1014,-23-3 0,-7 3 0,2 8 0,-5-52 0,-24 107 0,18 0 0,-16 21 0,21-10 0,28 63 0,12 11 0,-10-36 0,6 34 0,14-11 0,7-69 0,1-13 0,-4 3-552,6-2 0,-3-4 552,-21-8 0,12-57 0,-5-11 0,-11 31 0,0-38 0,-18 13 0,-24 65 0,-20-5 0,20 21 0,-12 31 0,1 10 0,7-1 0,-6 1 0,7 2 0,41 23 0,-10-46 0,17 24 0,-17-44 1104,1-3-1104,25-78 0,0-28 0,-15 37 0,1 3 0,3-13 0,-10 8 0,-19 8 0,-6 8 0,2 0 0,-1-10 0,0 20 0,3 63 0,7 31 0,4 10 0,-2 22-217,4-11 0,1-4 217,6-17 0,1-3 0,10-10 0,67-45 0,-32 43-388,-17-67 0,-9-13 388,-26 10 0,-3-21 0,-1-2 0,-1 15 0,2-49 417,-6 164-417,1-42 0,2 62 0,1-66 0,16 19 0,6 1 793,0-13-793,30-13 0,4-16 0,-24-31 0,11-57 0,-11-11 0,-31 28 0,-2-7 0,0-1 0</inkml:trace>
</inkml:ink>
</file>

<file path=ppt/ink/ink1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48:23.889"/>
    </inkml:context>
    <inkml:brush xml:id="br0">
      <inkml:brushProperty name="width" value="0.05" units="cm"/>
      <inkml:brushProperty name="height" value="0.05" units="cm"/>
      <inkml:brushProperty name="color" value="#004F8B"/>
    </inkml:brush>
  </inkml:definitions>
  <inkml:trace contextRef="#ctx0" brushRef="#br0">4 8 24575,'4'47'0,"17"-25"0,-13-23 0,11-17 0,-21 7 0,-10-13 0,4 16 0,-6-6 0,2 32 0,9 23 0,-1-6 0,8 12 0</inkml:trace>
</inkml:ink>
</file>

<file path=ppt/ink/ink1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48:24.833"/>
    </inkml:context>
    <inkml:brush xml:id="br0">
      <inkml:brushProperty name="width" value="0.05" units="cm"/>
      <inkml:brushProperty name="height" value="0.05" units="cm"/>
      <inkml:brushProperty name="color" value="#004F8B"/>
    </inkml:brush>
  </inkml:definitions>
  <inkml:trace contextRef="#ctx0" brushRef="#br0">279 67 24575,'-5'-12'0,"-1"1"0,0 2 0,-21-8 0,12 10 0,-18-4 0,-37 41 0,42-16 0,-42 25 0,56 41 0,10-48 0,5 51 0,34-61 0,-14-9 0,16-3 0,-23-16 0,0-3 0,15-49 0,-1-11 0,-9 21 0,8-19 0,-6 12 0,-21 48 0,0 17 0,6 57 0,-2-34 0,4 41 0,43-5 0,-30-50 0,69-32 0,-71-19 0,27-44 0,-40 56 0,0 6 0,-4 24 0,2 75 0,-4-35 0,4 46 0,28-73 0,-17-19 0,53-69 0,-48 26 0,22-49 0,-10 33 0,-8 86 0,6-47 0,-16 84 0,-12-42 0,8 68 0,-3-54 0,4 44 0,11-75 0,-12-11 0,17-6 0,-15-7 0,2-3 0,1-2 0</inkml:trace>
</inkml:ink>
</file>

<file path=ppt/ink/ink1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48:25.248"/>
    </inkml:context>
    <inkml:brush xml:id="br0">
      <inkml:brushProperty name="width" value="0.05" units="cm"/>
      <inkml:brushProperty name="height" value="0.05" units="cm"/>
      <inkml:brushProperty name="color" value="#004F8B"/>
    </inkml:brush>
  </inkml:definitions>
  <inkml:trace contextRef="#ctx0" brushRef="#br0">0 50 24575,'3'1'0,"1"-1"0,38-16 0,-21 8 0,35-13 0,21 18 0,-38 0 0,30 7 0,-61 6 0,-4-1 0,-4 5 0,-2-3 0</inkml:trace>
</inkml:ink>
</file>

<file path=ppt/ink/ink1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48:25.431"/>
    </inkml:context>
    <inkml:brush xml:id="br0">
      <inkml:brushProperty name="width" value="0.05" units="cm"/>
      <inkml:brushProperty name="height" value="0.05" units="cm"/>
      <inkml:brushProperty name="color" value="#004F8B"/>
    </inkml:brush>
  </inkml:definitions>
  <inkml:trace contextRef="#ctx0" brushRef="#br0">1 36 24575,'90'-9'0,"1"-1"0,-16 2 0,0-1 0</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02:41.088"/>
    </inkml:context>
    <inkml:brush xml:id="br0">
      <inkml:brushProperty name="width" value="0.05" units="cm"/>
      <inkml:brushProperty name="height" value="0.05" units="cm"/>
      <inkml:brushProperty name="color" value="#004F8B"/>
    </inkml:brush>
  </inkml:definitions>
  <inkml:trace contextRef="#ctx0" brushRef="#br0">1 501 24575,'87'-8'0,"0"0"0,-33 3 0,1-1 0,13 0 0,7-2 0,-7 2-785,-9 0 1,3-1 784,7 1 0,14-2 0,8 0 0,-3 0 0,-11 1-2518,-5 0 0,-7 1 0,9-1 2518,3 0 0,11-1 0,4 0 0,-4 0 0,-11 0 0,-4 0 0,-7 0 0,4-2 29,2-2 0,4-1 0,2-1 0,-2-1-29,17-4 0,-2-1 0,3-3 0,-8 0 0,3-3 0,-3-1 0,-12 3 0,-3-1 0,-9 1 0,4-5 0,-27 7 0,-42 20 0,-19 6 0,-5-1 0,-13 5 0</inkml:trace>
</inkml:ink>
</file>

<file path=ppt/ink/ink1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48:25.788"/>
    </inkml:context>
    <inkml:brush xml:id="br0">
      <inkml:brushProperty name="width" value="0.05" units="cm"/>
      <inkml:brushProperty name="height" value="0.05" units="cm"/>
      <inkml:brushProperty name="color" value="#004F8B"/>
    </inkml:brush>
  </inkml:definitions>
  <inkml:trace contextRef="#ctx0" brushRef="#br0">0 1 24575,'34'61'0,"0"0"0,-1-1 0,53-10 0,-78 19 0,-21 20 0,2-23 0,7-37 0,1 40 0,3-37 0,1 22 0</inkml:trace>
</inkml:ink>
</file>

<file path=ppt/ink/ink1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48:26.116"/>
    </inkml:context>
    <inkml:brush xml:id="br0">
      <inkml:brushProperty name="width" value="0.05" units="cm"/>
      <inkml:brushProperty name="height" value="0.05" units="cm"/>
      <inkml:brushProperty name="color" value="#004F8B"/>
    </inkml:brush>
  </inkml:definitions>
  <inkml:trace contextRef="#ctx0" brushRef="#br0">0 1 24575,'21'57'0,"-14"-36"0,26 6 0,-29-34 0,5-18 0,-17 11 0,5 9 0,0-7 0,3 11 0,2-2 0,-4-1 0,4-2 0,1-2 0</inkml:trace>
</inkml:ink>
</file>

<file path=ppt/ink/ink1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48:27.876"/>
    </inkml:context>
    <inkml:brush xml:id="br0">
      <inkml:brushProperty name="width" value="0.05" units="cm"/>
      <inkml:brushProperty name="height" value="0.05" units="cm"/>
      <inkml:brushProperty name="color" value="#004F8B"/>
    </inkml:brush>
  </inkml:definitions>
  <inkml:trace contextRef="#ctx0" brushRef="#br0">82 14 24575,'4'-9'0,"0"4"0,-3 7 0,0 6 0,1 35 0,-1-19 0,0 27 0,-1-31 0,-4 67 0,2-43 0,-2 39 0,0 28 0,1-19 0,1-2-1205,0-14 0,0 13 0,1-20 1205,4-19-257,3 22 0,2 9 257,-1-20 0,1 6-1354,0 14 0,3 17 0,-1 0 0,-1-14 1354,1-5 0,-1-4 0,0 9 0,1 5 0,-3-14 0,1 6 0,-5-9 0,0 21 0,0 3 0,-1-14-781,0-5 0,0-1 781,0 4 0,0 13 0,-1-1 0,-3-17 0,-4-17 0,-1-2-970,-1 34 1,1 15 0,0-9 969,-1-12 0,1 1 0,2-13 0,0 7 0,1 1 0,-1-5 144,0-1 0,0-4 0,0-7-144,0 0 0,0-1-389,-1 6 0,-1 5 0,1-12 389,-4 3 0,-1 21 0,-1 23 0,1-11 0,5-23 0,-1 1 0,-3 18 0,0 11 0,1-4 0,7-18 0,1-4 0,0-10 0,-1 28 0,0 6 0,0-6 0,-1-34-76,3 8 1,2 26 0,1 2 0,-1-16 75,0-17 0,0 0 0,0 14 0,1 16 0,0-2 0,2-17 1344,1-23 1,2-5-1345,4 32 0,1 2 0,-3-16 0,0 1 0,5 19 0,-1-6 3261,1-12-3261,-4-42 579,-5-19 0,-8-47 0,-3 5 1</inkml:trace>
</inkml:ink>
</file>

<file path=ppt/ink/ink1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47:28.527"/>
    </inkml:context>
    <inkml:brush xml:id="br0">
      <inkml:brushProperty name="width" value="0.05" units="cm"/>
      <inkml:brushProperty name="height" value="0.05" units="cm"/>
      <inkml:brushProperty name="color" value="#004F8B"/>
    </inkml:brush>
  </inkml:definitions>
  <inkml:trace contextRef="#ctx0" brushRef="#br0">162 660 24575,'-71'-43'0,"40"24"0,-25-18 0,52 31 0,44-15 0,41-8 0,-3 3 0,-9 4 0,9 0 0,2 0 0,19-4 0,6-2 0,-4 3 0,-17 4 0,10 1 0,-6 4-647,6-1 1,6 0 0,-22 5 646,-15 4 467,1-2-467,-103-15 0,-16-5 0,37 5-896,-58-6 0,-7 6 896,42 13 0,-42-16 0,39 12 1334,-2-4-1334,50 19 0,28 8 0,26 16 0,4 6 0,-10 2 0,15 14 0,-10 4 0,-42-12 0,-7 21 0,-16-30 0,-16 25 0,-10 19 0,5-9 0,-1 13 0,1-10 0,1-1 0,-1 1 0</inkml:trace>
</inkml:ink>
</file>

<file path=ppt/ink/ink1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47:31.351"/>
    </inkml:context>
    <inkml:brush xml:id="br0">
      <inkml:brushProperty name="width" value="0.05" units="cm"/>
      <inkml:brushProperty name="height" value="0.05" units="cm"/>
      <inkml:brushProperty name="color" value="#004F8B"/>
    </inkml:brush>
  </inkml:definitions>
  <inkml:trace contextRef="#ctx0" brushRef="#br0">71 781 24575,'-29'-16'0,"-5"-17"0,27 19 0,55-22 0,28-2 0,-22 19 0,10 1 0,8-3 0,18-4 0,8-1 0,-3 1 0,-14 4-2835,-13 4 1,-7 2 0,5 0 2834,16-4 0,9-2 0,-2 1 0,-16 5 0,-20 3 0,-2 2 88,13-3 1,8-2-1,-6 1-88,-1 2 0,-3-4 0,27-26 0,-16-3 0,-44 14 0,-49-29 0,-25 48 0,-20 0 0,-2 0 0,0 0 0,-31-3 0,6 2 0,54 9 0,-38-6 0,81 12 0,57 1 0,18-3 0,-1-1 0,-2 0 0,16 0 0,-17 0 0,-8-3 2793,-11 1 0,-13 3-2793,-39 3 2116,-14 32-2116,-22 21 0,-5 5 0,-6 9 0,-2 1 0,-2 2-715,-3 6 1,3-3 0,13-18 0,4-5 0,-8 22 0</inkml:trace>
</inkml:ink>
</file>

<file path=ppt/ink/ink1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47:29.107"/>
    </inkml:context>
    <inkml:brush xml:id="br0">
      <inkml:brushProperty name="width" value="0.05" units="cm"/>
      <inkml:brushProperty name="height" value="0.05" units="cm"/>
      <inkml:brushProperty name="color" value="#004F8B"/>
    </inkml:brush>
  </inkml:definitions>
  <inkml:trace contextRef="#ctx0" brushRef="#br0">314 325 24575,'-5'-8'0,"-1"3"0,-2 5 0,-3 8 0,-3 7 0,-34 66 0,20-32 0,-3 14 0,-5 16 0,5-11 0,0 10 0,-4 8 0,7-8 0,26-50 0,34-67 0,-10-21 0,3-24 0,-1-7 0,0 13-2927,5 0 1,0 0 2926,-6 0 0,2-14 0,-4 6 0,-7 26 0,-9 23 0,4-12 0,-2 34 0,4-5 0,-2 38 0,10 57 0,2 15 0,1 4 0,-7-30 0,2 9 0,0-1 0,-2 0 0,0-1 0,-5-8 0,-6 32 0,9-10 0,-12-14 0,-28-52 0</inkml:trace>
</inkml:ink>
</file>

<file path=ppt/ink/ink1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47:29.549"/>
    </inkml:context>
    <inkml:brush xml:id="br0">
      <inkml:brushProperty name="width" value="0.05" units="cm"/>
      <inkml:brushProperty name="height" value="0.05" units="cm"/>
      <inkml:brushProperty name="color" value="#004F8B"/>
    </inkml:brush>
  </inkml:definitions>
  <inkml:trace contextRef="#ctx0" brushRef="#br0">1 369 24575,'81'-15'0,"0"1"0,1-1 0,4-17 0,-7 16 0,-5 53 0,-14 11 0,-24-20-1270,32 26 1270,-46-37 0,-2-2 414,-1-1-414,12 6 0,-9-74 0,-1-18 0,9 32-876,-10-38 0,-7-1 876,-8 38 0,0 3 0,0 3 0,18-22 581,1 41-581,43 20 0,-27 25 0,18 26 0</inkml:trace>
</inkml:ink>
</file>

<file path=ppt/ink/ink1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47:30.082"/>
    </inkml:context>
    <inkml:brush xml:id="br0">
      <inkml:brushProperty name="width" value="0.05" units="cm"/>
      <inkml:brushProperty name="height" value="0.05" units="cm"/>
      <inkml:brushProperty name="color" value="#004F8B"/>
    </inkml:brush>
  </inkml:definitions>
  <inkml:trace contextRef="#ctx0" brushRef="#br0">167 178 24575,'-65'21'0,"29"-16"0,50-2 0,10-17 0,-19-3 0,7-61 0,-7 51 0,5-44 0,4 95 0,2 12 0,16 38 0,-10-1 0,2 16 0,-3-11 0,-6-24 0,-1 0 0,5 18 0,3 9 0,-12-12 0,-27 12 0,-26-41 0,-5-2 0,-3 29-559,-1-39 1,3-15 558,24-21 0,-1-40 0,5-10 0,8 12 0,25-21 0,14-19 0,2 16 0,21 11-1351,12-12 1,1 8 1350,-19 37 0,0 4 0,-1 2 0</inkml:trace>
</inkml:ink>
</file>

<file path=ppt/ink/ink1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47:30.281"/>
    </inkml:context>
    <inkml:brush xml:id="br0">
      <inkml:brushProperty name="width" value="0.05" units="cm"/>
      <inkml:brushProperty name="height" value="0.05" units="cm"/>
      <inkml:brushProperty name="color" value="#004F8B"/>
    </inkml:brush>
  </inkml:definitions>
  <inkml:trace contextRef="#ctx0" brushRef="#br0">50 160 24575,'5'-99'0,"-15"39"0,-7 89 0,-11 11 0</inkml:trace>
</inkml:ink>
</file>

<file path=ppt/ink/ink1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47:32.912"/>
    </inkml:context>
    <inkml:brush xml:id="br0">
      <inkml:brushProperty name="width" value="0.05" units="cm"/>
      <inkml:brushProperty name="height" value="0.05" units="cm"/>
      <inkml:brushProperty name="color" value="#004F8B"/>
    </inkml:brush>
  </inkml:definitions>
  <inkml:trace contextRef="#ctx0" brushRef="#br0">368 0 24575,'-14'7'0,"-1"38"0,-8 12 0,4 13 0,-3 18 0,3-9 0,5-23 0,0 0-2448,-5 18 1,-3 9 0,5-13 2447,-3 11 0,-3 13 0,0 2 0,0-2 0,5-15 0,-4 13 0,6-21 0,8-23 0,-8 44 524,38-120 0,-3-1 0,14-28 0</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02:41.651"/>
    </inkml:context>
    <inkml:brush xml:id="br0">
      <inkml:brushProperty name="width" value="0.05" units="cm"/>
      <inkml:brushProperty name="height" value="0.05" units="cm"/>
      <inkml:brushProperty name="color" value="#004F8B"/>
    </inkml:brush>
  </inkml:definitions>
  <inkml:trace contextRef="#ctx0" brushRef="#br0">158 0 24575,'7'7'0,"0"2"0,1 60 0,-5-19-697,-1-2 1,-2 5 696,-4 1 0,-2-1 453,-3 38-453,4-30 0,-1 21 0,-1 15 0,-1 5 0,1-1 0,0-9 0,2-17-2106,-1 2 0,2-12 0,-1 11 2106,-1 9 0,-1 18 0,-1 8 0,1-2 0,1-12 0,2-21 0,2-4 0,1-12-41,0 17 0,-1 2 41,0 15 0,-2-2 0,2-19 0,-2-5 0,-4-11 0,-3-12 0,0-23 0,-9-19 0</inkml:trace>
</inkml:ink>
</file>

<file path=ppt/ink/ink1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47:34.428"/>
    </inkml:context>
    <inkml:brush xml:id="br0">
      <inkml:brushProperty name="width" value="0.05" units="cm"/>
      <inkml:brushProperty name="height" value="0.05" units="cm"/>
      <inkml:brushProperty name="color" value="#004F8B"/>
    </inkml:brush>
  </inkml:definitions>
  <inkml:trace contextRef="#ctx0" brushRef="#br0">49 302 24575,'-7'96'0,"-1"0"0,1-1 0,0 1 0,-4-3 0,3-19 0,10-8 0,0-106 0,1-34 0,-1-2 0,-1-9 0,1 8 0,0 17 0,0 1-1046,0-16 0,-1-6 0,2 19 1046,2 23 736,0 42-736,6 20 0,12 36 0,2 8 0,0-2 0,2 10 0,0 1 0,4 3 0,-15-35 0,8 4 0,-8-110 0,-3-29 0,0 24 0,2-15 0,3-18 0,-4 21 0,-3 25 1201,-3-11 0,6 21-1201,11 82 0,0 24 0,-1-1-1222,5 7 1,-2-1 1221,-10-5 0,2-4 0,14-5 0,2 0 0,2 2 0,-4-7 0,4-17 0,35-82 0,-39 22 0,9-14 0,-4-3 0,-17 5 0,8-31 0,-21 15 0,-4 1 0,4-7 0,-59-1 0,30 74 2443,-37 28-2443,46 34 0,11-25 0,13 10 0,5-2 0,6-13 0,24 12 0,-9-39 0,16-16 0,10-16 0,-5-24 0,2-16 0,-2 6 0,12 13 0,-5-3 0,-13-11 0,-4-9 0,-18 4 0,-32-32 0,-41 59 0,16-28 0,-27 75 0,37 8 0,2 3 0,0 17 0,15 13 0,5 1 0,-3-2 0,50 16 0,-29-85 0,25-25 0,-30 12 0,4-32 0,3 3 0,1 36 0,15-63 0,-29 116 0,-7-6 0,1-1 0,0-1 0,0-1 0,3 5 0,62-81 0,-44 38 0,12-26 0,-6-5 0,-23 16 0,12-11 0,14 122 0,-9-75 0,-13 46 0,3-1 0,33-54 0,-27-7 0,32-17 0,-2-54 0,-22 31 0,5 3 0,0 5 0,-12 20 0,9 14 0,-22 17 0,1 3 0,22 30 0,5 3 0,-6-15 0,14 5 0,-3-13 0,-28-39 0,7-22 0</inkml:trace>
</inkml:ink>
</file>

<file path=ppt/ink/ink1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47:35.081"/>
    </inkml:context>
    <inkml:brush xml:id="br0">
      <inkml:brushProperty name="width" value="0.05" units="cm"/>
      <inkml:brushProperty name="height" value="0.05" units="cm"/>
      <inkml:brushProperty name="color" value="#004F8B"/>
    </inkml:brush>
  </inkml:definitions>
  <inkml:trace contextRef="#ctx0" brushRef="#br0">8 753 24575,'-8'0'0,"19"-5"0,7-1 0,27-5-2126,12-3 0,22-5 0,5-1 1,-12 3 2125,-1 0 0,7-3 0,-5 2 0,18-7 0,13-2 0,4-2 0,-3 1 0,-9 2 0,-17 5-940,-3 0 1,-12 3 0,8-2 939,11-3 0,13-5 0,4 0 0,-8 2 0,-17 5-24,-8 3 1,-3 2 23,23-7 0,10-3 0,-9 3 0,-13 3 0,-2 0 0,3-1 0,6 0 0,-15 1 0,5-5 0,-92 6 0,13 10 0,-66 5 0,19 17 0</inkml:trace>
</inkml:ink>
</file>

<file path=ppt/ink/ink1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47:35.459"/>
    </inkml:context>
    <inkml:brush xml:id="br0">
      <inkml:brushProperty name="width" value="0.05" units="cm"/>
      <inkml:brushProperty name="height" value="0.05" units="cm"/>
      <inkml:brushProperty name="color" value="#004F8B"/>
    </inkml:brush>
  </inkml:definitions>
  <inkml:trace contextRef="#ctx0" brushRef="#br0">0 739 24575,'71'-21'0,"0"1"0,0-1 0,-16 4 0,4-1 0,10-1 0,17-5 0,6-1 0,-3 1 0,-16 3-3564,7-1 0,-4 0 3564,14-4 0,9-2 0,-7 1 0,-6 3 0,1-3-1087,-12 0 0,8-4 1,0-1-1,-8 4 1087,13-3 0,-2 1 0,1-4 0,6-2 0,-25 5 2054,-27 1-2054,-24 16 0,12-11 0,-27 21 2637,-11 14-2637,1-3 0,-11 8 0,4-10 0</inkml:trace>
</inkml:ink>
</file>

<file path=ppt/ink/ink1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47:37.591"/>
    </inkml:context>
    <inkml:brush xml:id="br0">
      <inkml:brushProperty name="width" value="0.05" units="cm"/>
      <inkml:brushProperty name="height" value="0.05" units="cm"/>
      <inkml:brushProperty name="color" value="#004F8B"/>
    </inkml:brush>
  </inkml:definitions>
  <inkml:trace contextRef="#ctx0" brushRef="#br0">44 231 24575,'-7'-7'0,"-4"15"0,6 2 0,-2 19 0,6 1 0,-1 36 0,1 24 0,0-11 0,0 14-417,-1-15 1,1 13 0,0-17 416,1-10 0,-2 22 0,0-32 0,16-132 0,-7 22-1304,3-29 0,0 0 1304,-2 22-391,2-26 0,-1-8 391,-4 28 0,0 0 0,1 2 0,-1-5 0,-1 9 0,-4 6 0,-1 13 0,0 17 1029,-3 26-1029,4 63 0,11 37 0,0-30 0,4 2 0,-3-1 0,-2 25 0,1-4-679,8 5 1,1-33 678,-15-61 2434,25-46-2434,3-21 0,-8 0 0,1-14 0,-2 9 0,-6 19 0,-1 1-280,8-42 0,-7 17 280,-17 60 0,12 58 0,-6-20 0,12 62 0,2 10 0,-6-31-181,3 11 0,-1-5 181,-4-34-150,34 3 1,8-6 149,-1-18 0,1 13 0,1-17 0,-9-76 0,-13-18 0,-10 25-184,7-19 1,-9 5 183,-26 42-189,-60 38 189,44 1 0,-43 34 0,63 9 0,5-13 0,39 1 0,28 5 0,-6-12 0,27-14 596,-27 8 0,9 5 1,-4-24-597,-2-48 0,-3-28 0,-13 10 0,6-1 106,-5 7 1,6-9 0,-35 14-107,-88 11 1965,13 51-1965,-12 30 0,3 11 0,11 20 118,17-10 0,14 1-118,61 16 0,-14-63 0,21-21 0,2-14 0,-12-33-969,-7-3 1,-4 0 968,-14 4 0,-3-3 0,-17-44 0,-7-26 0,13 51 0,11 69 0,-11-62 0,-11-37 0,4 47 0,10 92 0,9 33 0,15 1 0,9 8 0,-4-13 0,6 8 0,-7-7 0,6 12 0,0-31 0,18-49 968,5-64 1,-4-22-969,-27 32 0,-3-2 0,26-32 0,-14 3 0,-50 16 0,7 63 0,3 50 0,8 11 0,0 17-895,7-14 895,-3-30 0,58-5 0,11-16 0,-27-32 0,25 5 0,-10-12 0,-59-57 0,-11-10 0</inkml:trace>
</inkml:ink>
</file>

<file path=ppt/ink/ink1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47:37.821"/>
    </inkml:context>
    <inkml:brush xml:id="br0">
      <inkml:brushProperty name="width" value="0.05" units="cm"/>
      <inkml:brushProperty name="height" value="0.05" units="cm"/>
      <inkml:brushProperty name="color" value="#004F8B"/>
    </inkml:brush>
  </inkml:definitions>
  <inkml:trace contextRef="#ctx0" brushRef="#br0">1 1 24575,'3'16'0,"26"27"0,-22-32 0,18 13 0,-57-46 0,30 23 0,-18 2 0</inkml:trace>
</inkml:ink>
</file>

<file path=ppt/ink/ink1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47:38.654"/>
    </inkml:context>
    <inkml:brush xml:id="br0">
      <inkml:brushProperty name="width" value="0.05" units="cm"/>
      <inkml:brushProperty name="height" value="0.05" units="cm"/>
      <inkml:brushProperty name="color" value="#004F8B"/>
    </inkml:brush>
  </inkml:definitions>
  <inkml:trace contextRef="#ctx0" brushRef="#br0">325 199 24575,'-59'39'0,"1"0"0,0 1 0,-33-1 0,45 50 0,33 0 0,64-53 0,-27-37 0,25-8 0,-10-31 0,-15-16 0,-4-10 0,-8-2 0,-3 0 0,6 2 0,-6 4 0,-22-15 0,11 81 0,11 52 0,8 17 0,-2-13 0,13 27 0,3-7 0,-8-48 0,14 0 0,-22-38 0,32-71 0,3-19 0,-19 38-691,0-2 0,5-11 0,-13 20 691,-19 32 0,-1 5 0,-1 6 0,6 72 0,12 31 0,36-21 0,-33 15 0,4-10 0,35-53 0,1-90 0,-30 26 0,3-9 0,-2-4 0,-5-11 816,-3 1-816,-4 6 0,-10 23 0,44 78 0,-26-18 0,24 29 0,1 2 0,-17-19-645,34 11 645,-47-47 0,28-36 0,1-14 0,-16 7-351,14-12 1,-9-4 0,-39 7 0,-3-3 0</inkml:trace>
</inkml:ink>
</file>

<file path=ppt/ink/ink1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47:44.923"/>
    </inkml:context>
    <inkml:brush xml:id="br0">
      <inkml:brushProperty name="width" value="0.05" units="cm"/>
      <inkml:brushProperty name="height" value="0.05" units="cm"/>
      <inkml:brushProperty name="color" value="#004F8B"/>
    </inkml:brush>
  </inkml:definitions>
  <inkml:trace contextRef="#ctx0" brushRef="#br0">0 266 24575,'32'-17'0,"-4"37"0,15 34 0,1 12 0,0 18-2728,-9-8 1,-2-6 2727,-3-19 817,39 18 0,24-23-817,-18-71 0,6-29 0,0 15-1388,-8 42 0,0 12 1,-2-18 1387,4-45 0,-4-26 0,-2-5 0,-15 11 0,-1-9 0,-2 8 0,-2 19 0,3 31 0,-1 2 0,13-47 0,2-17 0,-21 46 0,-32 133 0,-55-12 0,17-40 0,-1 1 0</inkml:trace>
</inkml:ink>
</file>

<file path=ppt/ink/ink1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47:45.359"/>
    </inkml:context>
    <inkml:brush xml:id="br0">
      <inkml:brushProperty name="width" value="0.05" units="cm"/>
      <inkml:brushProperty name="height" value="0.05" units="cm"/>
      <inkml:brushProperty name="color" value="#004F8B"/>
    </inkml:brush>
  </inkml:definitions>
  <inkml:trace contextRef="#ctx0" brushRef="#br0">28 693 24575,'-10'-28'0,"1"1"0,1 5 0,24 57 0,20 46 0,6 13 0,-8-24-6538,13 5 6538,-13-5 0,6 21 0,2-5 0,-1-31 0,29-40-920,-9-30 1,15-17 0,4-5 0,-9 6 919,9 4 0,6-9 0,-26 4 0,13-11 0,9-8 0,7-5 0,1-3 0,-2 1 0,-4 3 0,-10 5 0,-13 10-1134,10-9 1,-14 8-1,10-6 1134,4-5 0,15-10 0,5-4 0,-3 2 0,-11 8 0,-21 16 0,12-5 0,-11 8 0,-1 2 0,1 3 0,22-8 0,-73 46 0,-16 12 0,-7-1 0</inkml:trace>
</inkml:ink>
</file>

<file path=ppt/ink/ink1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48:32.014"/>
    </inkml:context>
    <inkml:brush xml:id="br0">
      <inkml:brushProperty name="width" value="0.05" units="cm"/>
      <inkml:brushProperty name="height" value="0.05" units="cm"/>
      <inkml:brushProperty name="color" value="#004F8B"/>
    </inkml:brush>
  </inkml:definitions>
  <inkml:trace contextRef="#ctx0" brushRef="#br0">49 4169 24575,'-4'-8'0,"0"1"0,1-8 0,1 7 0,-1-9 0,2 8 0,-4-36 0,-2-52 0,1 28-744,0-23 744,5 73 0,-5-46 0,8 5 0,2-2 0,-5-25-626,5 27 1,2 10 625,0 31-205,9-32 205,-7 24 0,17-36 0,3-2 0,-11 28 0,6-12 0,-1 5 0,-11 28 0,20-26 0,3-3 0,-8 12 344,8-11 0,1 1-344,-6 15 0,32-29 0,-1-2 0,7-14 0,-3 1 0,-13 14 642,-8 6 0,-3 2-642,-13 17 228,22-33-228,-7 13 0,6-12 0,-23 30 0,23-50 0,-24 41 0,1-1 0,1-3 0,-1 2-543,11-19 543,-24 44 0,34-64 0,-25 43 0,23-43 0,-26 24 0,-12 35 0,5-29 0,-10 37 0,-3-32 0,-2-4 0,2 11 0,-7-48 0,-1 1 0,4 49-466,-9-55 466,12 76 530,-5-28-530,4 19 0,-2-16 0,-5-37 0,-1 19 0,4 14 0,0-4 0,-2-4 0,2 5 0,1 7 0,-1-25 0,8 57 479,17-54-479,-8 28 0,11-31 0,-14 45 0,-2 6 0,-5-18 0,2 18 0,-6-7 0,0 28 0,-2 2 0,-1 0 0</inkml:trace>
</inkml:ink>
</file>

<file path=ppt/ink/ink1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48:34.494"/>
    </inkml:context>
    <inkml:brush xml:id="br0">
      <inkml:brushProperty name="width" value="0.05" units="cm"/>
      <inkml:brushProperty name="height" value="0.05" units="cm"/>
      <inkml:brushProperty name="color" value="#004F8B"/>
    </inkml:brush>
  </inkml:definitions>
  <inkml:trace contextRef="#ctx0" brushRef="#br0">15 0 24575,'-7'16'0,"1"-2"0,4-8 0,27 73 0,-15-48 0,21 56 0,-16-44 0,8 38 0,-5-14 0,1 11 0,-3-14 0,-2-5 0,-4-19-235,5 18 0,-2-8 235,-9-39 0,6 22 0,-5-18 0,4 15 0,-7-20 0,1 0 0,10 53 0,-8-40 0,7 38 470,-5-38-470,-4-15 0,3 13 0,-6-15 0,0-2 0,0 1 0,0-5 0,-2-1 0,0 0 0,-52-9 0,20 3 0,-42-8 0</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02:42.243"/>
    </inkml:context>
    <inkml:brush xml:id="br0">
      <inkml:brushProperty name="width" value="0.05" units="cm"/>
      <inkml:brushProperty name="height" value="0.05" units="cm"/>
      <inkml:brushProperty name="color" value="#004F8B"/>
    </inkml:brush>
  </inkml:definitions>
  <inkml:trace contextRef="#ctx0" brushRef="#br0">1 10 24575,'20'-8'0,"-9"7"0,5 4 0,-12 11 0,-2 51 0,-3 35 0,-1-11 0,2-35 0,-1 2-2222,-1 38 1,0 16 0,0-19 2221,-5 1 0,3-23 0,0 12 0,1-8-74,-1-11 1,1 1 73,-1 18 0,0 10 0,2-4-243,0 13 0,2-3 243,-1-26 0,1 2 0,0 0 0,-1 7 0,1 2 0,0-8 0,0-2 0,0-12 0,-2-5 0,2-71 0,-1-29 0</inkml:trace>
</inkml:ink>
</file>

<file path=ppt/ink/ink1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49:15.439"/>
    </inkml:context>
    <inkml:brush xml:id="br0">
      <inkml:brushProperty name="width" value="0.025" units="cm"/>
      <inkml:brushProperty name="height" value="0.025" units="cm"/>
      <inkml:brushProperty name="color" value="#E71224"/>
    </inkml:brush>
  </inkml:definitions>
  <inkml:trace contextRef="#ctx0" brushRef="#br0">1 0 24575,'9'2'0,"-2"-1"0</inkml:trace>
</inkml:ink>
</file>

<file path=ppt/ink/ink1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49:22.813"/>
    </inkml:context>
    <inkml:brush xml:id="br0">
      <inkml:brushProperty name="width" value="0.025" units="cm"/>
      <inkml:brushProperty name="height" value="0.025" units="cm"/>
      <inkml:brushProperty name="color" value="#E71224"/>
    </inkml:brush>
  </inkml:definitions>
  <inkml:trace contextRef="#ctx0" brushRef="#br0">0 3177 24575,'6'0'0,"-1"-1"0,5-14 0,-4 7 0,7-13 0,25-22 0,17-8 0,6-3 0,-26 18 0,4-2 0,27-23 0,13-8 0,-15 11 0,-5 4 0,-3 1 0,13-9 0,-2 6 0,11-6 0,-1 0 0,-12 10-3201,-9 8 1,-1 0 3200,14-10 0,15-13 0,-3 4 0,-21 16 0,-3 7-1364,-2 3 0,13-8 0,-8 6 1364,-18 11 0,6-2-552,13-7 1,19-11 0,10-5-1,2-1 1,-9 5 0,-17 11 551,1-1 0,-3 2 0,12-6 0,13-7 0,4-2 0,-6 1-221,-15 7 0,-2 0 1,-3 2-1,-4 3 221,22-9 0,1 0 659,-19 7 0,5-4 0,4-1 0,0 4-659,6 1 0,5 2 0,-5 4 0,-13 5 238,-12 5 0,-1 1-238,29-13 0,13-5 0,-21 10 0,-19 9 1315,12-4 0,18-7 0,-8 3-1315,-12 3 0,0 0 0,10-2 0,6-3 0,-12 4 1958,14-9-1958,2-6 0,-42 21 0,30-16 0,-60 29 4951,6-9-4951,-20 2 718,6-1-718,-26 10 0,1 7 0,-33 2 0,0 0 0,-8-2 0,1-1 0,9 1 0,-22-4 0,62 5 0,33 7 0,-13-5 0,52 2 0,8-2 0,-29-2 0,31-2 0,-7-1 0,-46 1 0,23-3 0,-37 4 0,4 1 0,-10 32 0,0-16 0,-9 35 0,-6 7 0,0-17-727,-2 8 1,-3-2 726,-4-9 0,-20 20 0,5-11 0,-16 15 0</inkml:trace>
</inkml:ink>
</file>

<file path=ppt/ink/ink1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49:24.134"/>
    </inkml:context>
    <inkml:brush xml:id="br0">
      <inkml:brushProperty name="width" value="0.025" units="cm"/>
      <inkml:brushProperty name="height" value="0.025" units="cm"/>
      <inkml:brushProperty name="color" value="#E71224"/>
    </inkml:brush>
  </inkml:definitions>
  <inkml:trace contextRef="#ctx0" brushRef="#br0">1 1 24575,'29'19'0,"45"30"0,13 5 0,-38-29 0,5 2-2458,16 9 0,16 10 1,2-1-1,-14-9 1713,-10-9 0,1-1 206,13 5 0,15 5 1,-1 0-1,-18-7 539,-22-10 0,-4-2 718,14 6 1,7 3-1,11 1-718,-7-4 0,13 2 0,5 1 0,0 0 0,-7-3 0,-12-2-1517,24 6 0,0 0 1517,-21-6 0,16 5 0,7 2 0,-2 0 0,-11-5 0,-20-5 1517,-13-5 0,-3-3-1517,18 5 0,15 1 0,8 1 0,4 2 0,-10-3 0,7 1 0,3 2 0,1-1 0,-1 0 0,-6-1 0,-2-1 0,-3 0 0,-1 0 0,0 0 0,2 0 0,14 3 0,10 1 0,-4 0 0,-13-3 0,-24-4 0,0 2-423,6 2 1,16 4 0,-8-3 422,-22-5 0,0 0 0,15 4 0,9 2 0,-4-3 0,15-2 0,-14-4 0,-17-3 0,36 0 0,-8-3 0,-63-5 3909,32-5-3909,-57 3 0,-13-19 0,3 9 5846,-20-20-5846,-36-6 2833,15 12-2833,-17-2 0,1 4 0,24 11 0,-29-7 0,65 19 0,6 2 0,35 12 0,-17-6 0,27 10 0,-19-7 0,33 15 0,18 12 0,-18-9 0,-11 0 0,-105 34 0,14-26 0,-34 19 0,-7-2 0,9-17 0,12-10 0,-1-1 0</inkml:trace>
</inkml:ink>
</file>

<file path=ppt/ink/ink1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49:28.121"/>
    </inkml:context>
    <inkml:brush xml:id="br0">
      <inkml:brushProperty name="width" value="0.025" units="cm"/>
      <inkml:brushProperty name="height" value="0.025" units="cm"/>
      <inkml:brushProperty name="color" value="#E71224"/>
    </inkml:brush>
  </inkml:definitions>
  <inkml:trace contextRef="#ctx0" brushRef="#br0">11 55 24575,'-3'1'0,"1"-1"0,2-1 0,0 0 0,1 0 0,-1 1 0,-1 1 0,0 0 0,-2 1 0,2-2 0,0 1 0,6-2 0,-2 0 0,6-1 0,39-4 0,-12 3 0,19-3 0,-27 3 0,-13 0 0,-3 1 0,7-3 0,15-6 0,-16 5 0,6-3 0,-27 10 0,-14 6 0,1-1 0,-7 2 0</inkml:trace>
</inkml:ink>
</file>

<file path=ppt/ink/ink1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49:29.102"/>
    </inkml:context>
    <inkml:brush xml:id="br0">
      <inkml:brushProperty name="width" value="0.025" units="cm"/>
      <inkml:brushProperty name="height" value="0.025" units="cm"/>
      <inkml:brushProperty name="color" value="#E71224"/>
    </inkml:brush>
  </inkml:definitions>
  <inkml:trace contextRef="#ctx0" brushRef="#br0">35 1 24575,'2'0'0,"1"1"0,-3-1 0,2 0 0,-1 1 0,-1 6 0,1-2 0,-1 35 0,0-22 0,-1 24 0,0-26 0,-10 56 0,8-46 0,-6 44 0,9-66 0,1 2 0,15-27 0,-6 10 0,11-14 0,17 4 0,-21 13 0,20-10 0,15 15 0,-28 4 0,45 23 0,-55-9 0,10 16 0,-23 14 0,-30 29 0,15-14 0,-23 8 0,-22-11 0,12-34 0,-18 25 0,31-47 0,21-12 0,-2-4 0,0-4 0,0-1 0</inkml:trace>
</inkml:ink>
</file>

<file path=ppt/ink/ink1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49:29.754"/>
    </inkml:context>
    <inkml:brush xml:id="br0">
      <inkml:brushProperty name="width" value="0.025" units="cm"/>
      <inkml:brushProperty name="height" value="0.025" units="cm"/>
      <inkml:brushProperty name="color" value="#E71224"/>
    </inkml:brush>
  </inkml:definitions>
  <inkml:trace contextRef="#ctx0" brushRef="#br0">26 1 24575,'-2'24'0,"1"-11"0,-6 60 0,3-24 0,-1 43 0,1-29 0,2 2 0,2-22 0,0-4 0,1 15 0,2-1 0,-1-20 0,3 58 0</inkml:trace>
</inkml:ink>
</file>

<file path=ppt/ink/ink1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49:32.054"/>
    </inkml:context>
    <inkml:brush xml:id="br0">
      <inkml:brushProperty name="width" value="0.025" units="cm"/>
      <inkml:brushProperty name="height" value="0.025" units="cm"/>
      <inkml:brushProperty name="color" value="#E71224"/>
    </inkml:brush>
  </inkml:definitions>
  <inkml:trace contextRef="#ctx0" brushRef="#br0">15 138 24575,'-6'2'0,"1"-1"0,4-1 0,0 0 0,-1 0 0,5-2 0,-2 2 0,17-3 0,-9 2 0,14-3 0,-7 2 0,47-11 0,6-2 0,-12 2 0,1 0 0,19-4 0,20-6 0,-69 14 0,13-4 0,-44 8 0,-2 1 0,-3 0 0</inkml:trace>
</inkml:ink>
</file>

<file path=ppt/ink/ink1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49:32.390"/>
    </inkml:context>
    <inkml:brush xml:id="br0">
      <inkml:brushProperty name="width" value="0.025" units="cm"/>
      <inkml:brushProperty name="height" value="0.025" units="cm"/>
      <inkml:brushProperty name="color" value="#E71224"/>
    </inkml:brush>
  </inkml:definitions>
  <inkml:trace contextRef="#ctx0" brushRef="#br0">1 11 24575,'0'-6'0,"2"2"0,-2 5 0,6 32 0,-4-16 0,3 27 0,-2-22 0,0 14 0,3 34 0,2 19 0,0 3 0,-1-24 0,-1-5 0,-2-15 0,2 29 0</inkml:trace>
</inkml:ink>
</file>

<file path=ppt/ink/ink1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49:33.211"/>
    </inkml:context>
    <inkml:brush xml:id="br0">
      <inkml:brushProperty name="width" value="0.025" units="cm"/>
      <inkml:brushProperty name="height" value="0.025" units="cm"/>
      <inkml:brushProperty name="color" value="#E71224"/>
    </inkml:brush>
  </inkml:definitions>
  <inkml:trace contextRef="#ctx0" brushRef="#br0">0 15 24575,'3'-7'0,"-1"5"0,0-3 0,-2 7 0,0 0 0,0 2 0,0 1 0,13 55 0,-4-17 0,9 38 0,-6-17 0,0-4 0,-5-11 0,2 4 0,-2-5 0,-5-23 0,-2-18 0,2 7 0</inkml:trace>
</inkml:ink>
</file>

<file path=ppt/ink/ink1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49:33.660"/>
    </inkml:context>
    <inkml:brush xml:id="br0">
      <inkml:brushProperty name="width" value="0.025" units="cm"/>
      <inkml:brushProperty name="height" value="0.025" units="cm"/>
      <inkml:brushProperty name="color" value="#E71224"/>
    </inkml:brush>
  </inkml:definitions>
  <inkml:trace contextRef="#ctx0" brushRef="#br0">0 18 24575,'6'-2'0,"4"1"0,0 1 0,5 0 0,-3 1 0,2-1 0,42-2 0,-26 0 0,38-2 0,-37 1 0,2-1 0,5 40 0,-22-19 0,5 33 0,-19-29 0,-5 48 0,0 7 0,1-21 0,-3 47 0,-1-5 0,3-62 0,-1 37 0,3-57 0,5 2 0,1-11 0,3 1 0</inkml:trace>
</inkml:ink>
</file>

<file path=ppt/ink/ink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02:42.641"/>
    </inkml:context>
    <inkml:brush xml:id="br0">
      <inkml:brushProperty name="width" value="0.05" units="cm"/>
      <inkml:brushProperty name="height" value="0.05" units="cm"/>
      <inkml:brushProperty name="color" value="#004F8B"/>
    </inkml:brush>
  </inkml:definitions>
  <inkml:trace contextRef="#ctx0" brushRef="#br0">0 258 24575,'68'-13'0,"0"0"0,16-2 0,-6 1 0,4 0-461,-18 3 1,4 1 460,9-1 0,8 0 0,-4 0-1008,7-1 1,0 0 1007,1 1 0,8-1 0,-5 1 0,-17 2 0,-3 2 0,-3-1 346,15-1 0,-2-1-346,17-1 0,-11 0 0,-28 4 0,-31 2 106,-34 20 0,-4-6 0,-12 14 0</inkml:trace>
</inkml:ink>
</file>

<file path=ppt/ink/ink1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49:35.142"/>
    </inkml:context>
    <inkml:brush xml:id="br0">
      <inkml:brushProperty name="width" value="0.025" units="cm"/>
      <inkml:brushProperty name="height" value="0.025" units="cm"/>
      <inkml:brushProperty name="color" value="#E71224"/>
    </inkml:brush>
  </inkml:definitions>
  <inkml:trace contextRef="#ctx0" brushRef="#br0">2 121 24575,'-1'-2'0,"1"0"0,0 0 0,2 1 0,2 2 0,-1 0 0,1 0 0,1 0 0,27-5 0,-12 2 0,34-4 0,18-9 0,0-2 0,-16 4-340,20-4 1,-21 0 339,-54 11 0,-4-2 0,-5 2 0,-2 0 0</inkml:trace>
</inkml:ink>
</file>

<file path=ppt/ink/ink1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49:35.375"/>
    </inkml:context>
    <inkml:brush xml:id="br0">
      <inkml:brushProperty name="width" value="0.025" units="cm"/>
      <inkml:brushProperty name="height" value="0.025" units="cm"/>
      <inkml:brushProperty name="color" value="#E71224"/>
    </inkml:brush>
  </inkml:definitions>
  <inkml:trace contextRef="#ctx0" brushRef="#br0">16 5 24575,'-9'-5'0,"2"63"0,16 29 0,3 8 0,-8-38 0,0 0-797,8 45 0,1-17 0,-7-61 0,1 4 0</inkml:trace>
</inkml:ink>
</file>

<file path=ppt/ink/ink1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49:35.894"/>
    </inkml:context>
    <inkml:brush xml:id="br0">
      <inkml:brushProperty name="width" value="0.025" units="cm"/>
      <inkml:brushProperty name="height" value="0.025" units="cm"/>
      <inkml:brushProperty name="color" value="#E71224"/>
    </inkml:brush>
  </inkml:definitions>
  <inkml:trace contextRef="#ctx0" brushRef="#br0">0 15 24575,'6'-8'0,"2"2"0,3 6 0,54 4 0,-38-3 0,40 2 0</inkml:trace>
</inkml:ink>
</file>

<file path=ppt/ink/ink1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49:36.092"/>
    </inkml:context>
    <inkml:brush xml:id="br0">
      <inkml:brushProperty name="width" value="0.025" units="cm"/>
      <inkml:brushProperty name="height" value="0.025" units="cm"/>
      <inkml:brushProperty name="color" value="#E71224"/>
    </inkml:brush>
  </inkml:definitions>
  <inkml:trace contextRef="#ctx0" brushRef="#br0">0 14 24575,'59'-6'0,"-9"1"0,-28 4 0,0 0 0</inkml:trace>
</inkml:ink>
</file>

<file path=ppt/ink/ink1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49:36.226"/>
    </inkml:context>
    <inkml:brush xml:id="br0">
      <inkml:brushProperty name="width" value="0.025" units="cm"/>
      <inkml:brushProperty name="height" value="0.025" units="cm"/>
      <inkml:brushProperty name="color" value="#E71224"/>
    </inkml:brush>
  </inkml:definitions>
  <inkml:trace contextRef="#ctx0" brushRef="#br0">1 46 24575,'65'-15'0,"-36"7"0,42-6 0,-51 11 0,2 0 0,-1 1 0</inkml:trace>
</inkml:ink>
</file>

<file path=ppt/ink/ink1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49:36.414"/>
    </inkml:context>
    <inkml:brush xml:id="br0">
      <inkml:brushProperty name="width" value="0.025" units="cm"/>
      <inkml:brushProperty name="height" value="0.025" units="cm"/>
      <inkml:brushProperty name="color" value="#E71224"/>
    </inkml:brush>
  </inkml:definitions>
  <inkml:trace contextRef="#ctx0" brushRef="#br0">0 25 24575,'87'-12'0,"-32"5"0,1 2 0</inkml:trace>
</inkml:ink>
</file>

<file path=ppt/ink/ink1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49:36.527"/>
    </inkml:context>
    <inkml:brush xml:id="br0">
      <inkml:brushProperty name="width" value="0.025" units="cm"/>
      <inkml:brushProperty name="height" value="0.025" units="cm"/>
      <inkml:brushProperty name="color" value="#E71224"/>
    </inkml:brush>
  </inkml:definitions>
  <inkml:trace contextRef="#ctx0" brushRef="#br0">1 31 24575,'35'-9'0,"-3"1"0,-6 3 0,-4 1 0,8-1 0</inkml:trace>
</inkml:ink>
</file>

<file path=ppt/ink/ink1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49:36.747"/>
    </inkml:context>
    <inkml:brush xml:id="br0">
      <inkml:brushProperty name="width" value="0.025" units="cm"/>
      <inkml:brushProperty name="height" value="0.025" units="cm"/>
      <inkml:brushProperty name="color" value="#E71224"/>
    </inkml:brush>
  </inkml:definitions>
  <inkml:trace contextRef="#ctx0" brushRef="#br0">0 17 24575,'73'-7'0,"-15"1"0,-25 4 0,-8 1 0</inkml:trace>
</inkml:ink>
</file>

<file path=ppt/ink/ink1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49:37.177"/>
    </inkml:context>
    <inkml:brush xml:id="br0">
      <inkml:brushProperty name="width" value="0.025" units="cm"/>
      <inkml:brushProperty name="height" value="0.025" units="cm"/>
      <inkml:brushProperty name="color" value="#E71224"/>
    </inkml:brush>
  </inkml:definitions>
  <inkml:trace contextRef="#ctx0" brushRef="#br0">11 85 24575,'-6'-1'0,"2"0"0,4 3 0,14 0 0,-5 0 0,13 1 0,35-1 0,7 0 0,-5-2 0,31-3 0,-3-2 0,-43-1 0,20-9 0,-50 7 0,2-13 0,-8 7 0,1-9 0</inkml:trace>
</inkml:ink>
</file>

<file path=ppt/ink/ink1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49:37.413"/>
    </inkml:context>
    <inkml:brush xml:id="br0">
      <inkml:brushProperty name="width" value="0.025" units="cm"/>
      <inkml:brushProperty name="height" value="0.025" units="cm"/>
      <inkml:brushProperty name="color" value="#E71224"/>
    </inkml:brush>
  </inkml:definitions>
  <inkml:trace contextRef="#ctx0" brushRef="#br0">0 0 24575,'14'84'0,"1"1"0,-1 6 0,-5-30 0,-2-9 0,-6-29 0,2 12 0,-1-14 0,0 9 0</inkml:trace>
</inkml:ink>
</file>

<file path=ppt/ink/ink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02:42.994"/>
    </inkml:context>
    <inkml:brush xml:id="br0">
      <inkml:brushProperty name="width" value="0.05" units="cm"/>
      <inkml:brushProperty name="height" value="0.05" units="cm"/>
      <inkml:brushProperty name="color" value="#004F8B"/>
    </inkml:brush>
  </inkml:definitions>
  <inkml:trace contextRef="#ctx0" brushRef="#br0">104 0 24575,'7'12'0,"-1"3"0,2 40 0,-2 11 0,1 7-3203,-1 6 1,-1 1 3202,-6 3 0,-1 6 937,-1-29 0,-2 13-937,0-3 0,-1 15 0,-1 5 0,0-1 0,1-13-1532,2-6 0,0-8 1,-1 8 1531,-3 24 0,0 13 0,0-3 0,2-23 0,1 10 0,0-4 0,-1-12 0,-1-3 0,-2-7 585,-5 14 1,6-88-1,-1-6 1</inkml:trace>
</inkml:ink>
</file>

<file path=ppt/ink/ink1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49:37.798"/>
    </inkml:context>
    <inkml:brush xml:id="br0">
      <inkml:brushProperty name="width" value="0.025" units="cm"/>
      <inkml:brushProperty name="height" value="0.025" units="cm"/>
      <inkml:brushProperty name="color" value="#E71224"/>
    </inkml:brush>
  </inkml:definitions>
  <inkml:trace contextRef="#ctx0" brushRef="#br0">7 1 24575,'-4'2'0,"2"1"0,2 2 0,1 1 0,4 58 0,-2-32 0,3 40 0,0 4 0,-3-29 0,2 7 0,-1 1 0,2-12 0,0-12 0,2-3 0</inkml:trace>
</inkml:ink>
</file>

<file path=ppt/ink/ink1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49:38.287"/>
    </inkml:context>
    <inkml:brush xml:id="br0">
      <inkml:brushProperty name="width" value="0.025" units="cm"/>
      <inkml:brushProperty name="height" value="0.025" units="cm"/>
      <inkml:brushProperty name="color" value="#E71224"/>
    </inkml:brush>
  </inkml:definitions>
  <inkml:trace contextRef="#ctx0" brushRef="#br0">0 28 24575,'20'-14'0,"-2"1"0,46 26 0,5 10 0,-32-9 0,31 9 0,-15 4 0,-65 5 0,-33 26 0,21-21 0,-18 12 0,39-44 0,0 2 0,54 16 0,-29-11 0,42 13 0,-18-2 0,-3 0 0,-5 1 0,45 25 0,-65-18 0,-15-19 0,1 11 0,-11-16 0,-2 0 0,-67 6 0,-17-3 0,22-3 0,-26 2 0,0-1 0</inkml:trace>
</inkml:ink>
</file>

<file path=ppt/ink/ink1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49:47.094"/>
    </inkml:context>
    <inkml:brush xml:id="br0">
      <inkml:brushProperty name="width" value="0.025" units="cm"/>
      <inkml:brushProperty name="height" value="0.025" units="cm"/>
      <inkml:brushProperty name="color" value="#E71224"/>
    </inkml:brush>
  </inkml:definitions>
  <inkml:trace contextRef="#ctx0" brushRef="#br0">1 862 24575,'5'-1'0,"-2"1"0,1-1 0,-3 1 0,0 1 0,1 0 0,-1 0 0,49-6 0,-31 4 0,39-6 0,-37 3 0,-5 2 0,55-7 0,-10 5 0,2 1 0,28-4 0,-2 3 0,-10 1 0,-43 2 0,39-2 0,-51 2 0,20-3 0,13-1 0,34-9 0,4 0 0,-25 6 0,-2-1-1144,25-5 1,-16 1 1143,-47 8 0,67-10 0,-33 6 0,9-2 0,-5 1 0,2-1 0,0 1-293,31-6 0,-11 3 293,-37 6 0,4 2 0,11-1 0,10 2 0,9 0 0,-5 0 0,0-1 0,-1 0 737,-14 2 1,4 1 0,-2 0-738,25-1 0,-5-1 0,-25 2 0,0 0-1108,3 0 1,3-1 0,-7 1 1107,32 0 0,-55 0 550,1 1-550,9 0 0,7-1 0,-4-1 0,3 1 0,22-2 0,6 1 0,-15-1 0,3 1 0,5-1 0,0 0 0,6-1 0,0 1 0,-7 0-1489,-4 0 1,-6 1 0,2 0 1488,21-2 0,2 0 0,-24 1 0,-31 3 1266,16-3 1,13 0-1267,4 0 0,8 0 0,-5 1 0,7-2 0,-2 0 0,19 0 0,3-1 0,4-4 0,-8 0 0,-45 5 0,1 0 0,14-2 0,8-1 0,1 1 0,2 0 0,0 0 0,-11 1 0,16-1 2270,17-2 1,-4 0-2271,-36 4 0,4-1 0,15-1 0,-8 0 0,11 0 0,1 0 0,-7 0-2541,23-2 1,-1 0 2540,-3 1 0,5-1 0,-24 2 0,-28 4 0,28-2 0,23 0 0,-13 0 0,15 0-966,-26 2 0,23 0 1,8-1-1,-9 1 1,-22 1 965,19-1 0,-16 2 0,12 0 0,-20 0 408,-22-1-408,20-2 0,16-2-1122,10 0 1,10-1 0,-5 0 1121,-28 2 0,-4 0 0,3 1 0,19-2 0,3-1 0,-2 2 591,-10 2 0,-2 1 1,-7 1-592,-5-1 0,0 0 0,12-1 0,8 1 0,-13 0 0,13-1 0,-19 0 1414,4 2 0,17-1 1,-2 1-1415,-16 0 0,-1 0 0,2 1 0,15-1 0,3-1 0,-9 2-548,-5 0 1,-17 0 547,-26 0 5802,53-22-5802,-61 2 0,33-15 0,-77 8 0,-3 6 0</inkml:trace>
</inkml:ink>
</file>

<file path=ppt/ink/ink1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49:50.235"/>
    </inkml:context>
    <inkml:brush xml:id="br0">
      <inkml:brushProperty name="width" value="0.025" units="cm"/>
      <inkml:brushProperty name="height" value="0.025" units="cm"/>
      <inkml:brushProperty name="color" value="#E71224"/>
    </inkml:brush>
  </inkml:definitions>
  <inkml:trace contextRef="#ctx0" brushRef="#br0">150 13 24575,'5'-7'0,"-2"1"0,-4 7 0,-12 13 0,-20 37 0,10-17 0,-11 23 0,26-38 0,-3 30 0,1 6 0,2-14 0,-1 9 0,2 4 0,16 22 0,-5-51 0,7 41 0</inkml:trace>
</inkml:ink>
</file>

<file path=ppt/ink/ink1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49:50.987"/>
    </inkml:context>
    <inkml:brush xml:id="br0">
      <inkml:brushProperty name="width" value="0.025" units="cm"/>
      <inkml:brushProperty name="height" value="0.025" units="cm"/>
      <inkml:brushProperty name="color" value="#E71224"/>
    </inkml:brush>
  </inkml:definitions>
  <inkml:trace contextRef="#ctx0" brushRef="#br0">1 136 24575,'3'-3'0,"-1"1"0,19-17 0,-1 4 0,6-8 0,-6 9 0,36-12 0,-31 15 0,38-2 0,2 4 0,-32 10 0,49 2 0,-68 3 0,15 49 0,-20-31 0,10 38 0,-30-33 0,-44 34 0,-9 5 0,19-14 0,-19 13 0,4-9 0,36-42 0,-15 5 0,16-8 0,3-33 0,23 8 0,9-25 0,-2 27 0,2 1 0,39 9 0,8 6 0,-7-1 0,26 9 0,-2 2 0,-37-3 0,17 6 0,-41-14 0,29-4 0,-27-4 0,21-4 0</inkml:trace>
</inkml:ink>
</file>

<file path=ppt/ink/ink1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49:51.685"/>
    </inkml:context>
    <inkml:brush xml:id="br0">
      <inkml:brushProperty name="width" value="0.025" units="cm"/>
      <inkml:brushProperty name="height" value="0.025" units="cm"/>
      <inkml:brushProperty name="color" value="#E71224"/>
    </inkml:brush>
  </inkml:definitions>
  <inkml:trace contextRef="#ctx0" brushRef="#br0">0 56 24575,'11'-2'0,"2"-1"0,71-14 0,-41 9-1118,7-2 0,-2 0 1118,-9 4 0,29 8 0,3 4 0,-23-2 0,12 4 0,0 1 0</inkml:trace>
</inkml:ink>
</file>

<file path=ppt/ink/ink1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49:51.886"/>
    </inkml:context>
    <inkml:brush xml:id="br0">
      <inkml:brushProperty name="width" value="0.025" units="cm"/>
      <inkml:brushProperty name="height" value="0.025" units="cm"/>
      <inkml:brushProperty name="color" value="#E71224"/>
    </inkml:brush>
  </inkml:definitions>
  <inkml:trace contextRef="#ctx0" brushRef="#br0">0 13 24575,'80'1'0,"1"0"0,-1 1 0,-13-4 0,12-2 0,-12 0 0,13-2 0</inkml:trace>
</inkml:ink>
</file>

<file path=ppt/ink/ink1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49:53.895"/>
    </inkml:context>
    <inkml:brush xml:id="br0">
      <inkml:brushProperty name="width" value="0.025" units="cm"/>
      <inkml:brushProperty name="height" value="0.025" units="cm"/>
      <inkml:brushProperty name="color" value="#E71224"/>
    </inkml:brush>
  </inkml:definitions>
  <inkml:trace contextRef="#ctx0" brushRef="#br0">0 333 24575,'46'-35'0,"-24"27"0,31-1 0,-26 52 0,-5 11 0,1-6 0,1 4 0,-3 1 0,-6-5 0,29 34 0,26-99 0,8-12 0,10 47-1582,-7-68 1,-9-17 1581,-30 18 0,16-26 0,1-5 0,-5 10 0,-13 10 0,6-10 0,-17 20 0,-22 28 0,0-17 0,-47 66 0,6-4 0,-14 10 0</inkml:trace>
</inkml:ink>
</file>

<file path=ppt/ink/ink1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49:54.257"/>
    </inkml:context>
    <inkml:brush xml:id="br0">
      <inkml:brushProperty name="width" value="0.025" units="cm"/>
      <inkml:brushProperty name="height" value="0.025" units="cm"/>
      <inkml:brushProperty name="color" value="#E71224"/>
    </inkml:brush>
  </inkml:definitions>
  <inkml:trace contextRef="#ctx0" brushRef="#br0">1 274 24575,'10'73'0,"0"-1"0,0 1 0,7 8 0,1-7 0,-8-13 0,4-11 0,17-11 0,-6-30 0,6-6 0,4-6 0,26-15 0,13-15 0,-13 1 0,9-12 0,-7-6 0,7-11 0,0-3 0,-6 8 0,-9 11 0,-5 5 0,1-6 0,7-13 0,5-10 0,-7 3 0,-20 18 0,-22 11 0,-30-1 0,-25 47 0,-7 1 0</inkml:trace>
</inkml:ink>
</file>

<file path=ppt/ink/ink1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49:57.511"/>
    </inkml:context>
    <inkml:brush xml:id="br0">
      <inkml:brushProperty name="width" value="0.025" units="cm"/>
      <inkml:brushProperty name="height" value="0.025" units="cm"/>
      <inkml:brushProperty name="color" value="#E71224"/>
    </inkml:brush>
  </inkml:definitions>
  <inkml:trace contextRef="#ctx0" brushRef="#br0">0 1022 24575,'22'0'0,"0"2"0,-7 0 0,29 2 0,15-1-2835,15-3 1,11-2 0,-4 1 2834,10 2 0,0-1 0,-4-2 0,4-1 0,-15 0 1719,9 0-1719,-24 3 0,20 0 0,12 1 0,3-1 0,-5 1 0,-13-1 0,7 1 0,-11-1 0,16 0-568,-11 1 1,15-1 0,10 1 0,5-1 0,-1 1 0,-5-1 0,-10 1 0,-17-1 567,4 1 0,-15-1 0,6 0-681,15 0 1,10 0 0,-4 0 0,-17 0 680,-22 0 0,2-1 147,13 0 1,19-2 0,11 0-1,3 0 1,-3 0 0,-12 0-148,-5 0 0,-9 1 0,2-1 0,14 0-243,-12 0 0,11 0 1,9-1-1,6 1 1,3-1-1,0 0 1,-4 0-1,-5 1 1,-10-1-1,-12 1 243,32-2 0,-17 1 0,7-1 0,-4 1 0,11 0 0,1-1 0,-10 2 0,-23-1 0,20 0 222,-27 2 0,20 0 1,12 0-1,5-1 1,-2 1-1,-10-1-222,12 0 0,-6-1 0,0 0 0,7 0-126,-10 1 0,8 0 1,3 1-1,-1-1 1,-6 0-1,-10 0 126,21-1 0,-11-1 0,-18 0 0,11-1 2230,-1-1-2230,-26 2 0,11-2 0,8-2 0,16-3 0,4 0 0,-9 0 0,-6 1 0,-5 0 0,8-1 0,-7 1 0,9-2 0,3 0 0,-6 0 0,-13 2 0,7-4 0,4 0 0,-10 3 0,17-2 0,12-2 0,6 0 0,-3 0 0,-7 1 0,-14 3-648,17-2 0,-14 2 0,13-1 648,-22 1 0,10-1 0,6-1 0,3 0 0,-1 0 0,-4 2 0,-9 2 0,21 1 0,-4 1 0,-9 3 0,-10-1 0,4 0 0,-1 0 0,-7 1 0,10-1 0,0 1 0,-10-1 79,8 1 1,3-2-80,-13 2 0,10-2 0,7-1 0,5 0 0,1-1 0,-11 2 0,5 0 0,3 0 0,1-1 0,0 1 0,-2-1 0,-4 1 0,1-1 0,-3 1 0,-2 0 0,0 0 0,-1-1 0,1 1 0,2 0 0,4 0 0,0 0 0,-4 0 0,-10 1 0,-13 1 0,6-1 0,-2 1 683,7 0 0,13 1 1,9-1-1,3 1-683,-25 1 0,6 2 0,4-1 0,1 0 0,0 1 0,-3-1 0,-4 0 0,12 0 0,-3-2 0,-3 1 0,1 0 0,1 1 0,7 0 0,3 2 0,-1 0 0,-4 0 0,-8-1 0,11-1 0,-8-1 0,-1 0-890,5-1 0,-1-2 0,2 1 890,5 1 0,0 1 0,-5-1 988,-22-1 1,-3 0-1,-6-1-988,9-3 0,-10-3 0,-1-6 0,3 5 0,-7-3 0,-34-5 0</inkml:trace>
</inkml:ink>
</file>

<file path=ppt/ink/ink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02:49.877"/>
    </inkml:context>
    <inkml:brush xml:id="br0">
      <inkml:brushProperty name="width" value="0.05" units="cm"/>
      <inkml:brushProperty name="height" value="0.05" units="cm"/>
      <inkml:brushProperty name="color" value="#004F8B"/>
    </inkml:brush>
  </inkml:definitions>
  <inkml:trace contextRef="#ctx0" brushRef="#br0">277 35 24575,'3'-11'0,"-1"2"0,-2 6 0,2-2 0,-1 2 0,0-1 0,-1 4 0,-1 13 0,0-6 0,-1 12 0,-16 78 0,10-56 0,-3 13 0,-1 0 0,1-9 0,-12 51 0,5-18 0,6-27 0,1-3 0,1 3 0,2-15 0,1 0 0,-5 26 0,-2 9 0,4-23 0,0 2 0,-6 39 0,1-4 0,1-15 0,5-18 0,8-45 0,-2 3 0,0-6 0,1-2 0,1-42 0,2 14 0,-2-41 0,0 35 0,-4-57 0,0-6 0,2 39 0,-2-32 0,2 18 0,3 65 0,0 4 0,4 33 0,6 55 0,0 1 0,-1-19 0,-1-5 0,-2-10 0,3 0 0,-5-35 0,10 6 0,-7-11 0,7 2 0,27-55 0,-24 21 0,28-31 0,-33 31 0,18-35 0,9-12 0,1-3 0,-2 5 0</inkml:trace>
</inkml:ink>
</file>

<file path=ppt/ink/ink1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50:03.575"/>
    </inkml:context>
    <inkml:brush xml:id="br0">
      <inkml:brushProperty name="width" value="0.025" units="cm"/>
      <inkml:brushProperty name="height" value="0.025" units="cm"/>
      <inkml:brushProperty name="color" value="#E71224"/>
    </inkml:brush>
  </inkml:definitions>
  <inkml:trace contextRef="#ctx0" brushRef="#br0">51 3 24575,'0'-2'0,"-2"1"0,2 1 0,-2 2 0,0 2 0,1-1 0,0 1 0,-1 0 0,0 0 0,-3 19 0,2-12 0,-2 14 0,3-13 0,-3 40 0,0 8 0,2-20 0,-2 18 0,1-1 0,5-24 0,5 12 0,-3-13 0,2-2 0,-9-37 0,-1-2 0,-3-6 0</inkml:trace>
</inkml:ink>
</file>

<file path=ppt/ink/ink1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50:04.357"/>
    </inkml:context>
    <inkml:brush xml:id="br0">
      <inkml:brushProperty name="width" value="0.025" units="cm"/>
      <inkml:brushProperty name="height" value="0.025" units="cm"/>
      <inkml:brushProperty name="color" value="#E71224"/>
    </inkml:brush>
  </inkml:definitions>
  <inkml:trace contextRef="#ctx0" brushRef="#br0">493 114 24575,'-3'-18'0,"-1"6"0,-3-7 0,1 11 0,0 2 0,-2 1 0,0 0 0,-82-14 0,59 13 0,-61-10 0,70 21 0,-1 3 0,-2 1 0,-32 34 0,26-12 0,0 58 0,5 10 0,14-32 0,1 13 0,13 3 0,25-20 0,6-10 0,5-1 0,32 16 0,5-8 0,-18-38-624,-5-7 0,-3-4 624,-16-9-138,23-15 1,2-6 137,-9-4 0,5 7 0,-4-12 0,-24-39 0,-13-4 0,-2 19 0,6-13 0,-9-9 0,-35-3 0,-9 10 0,12 18-602,-11-23 0,-3 14 602,19 53 0,-60 17 0,34-5 0,-46 14 0</inkml:trace>
</inkml:ink>
</file>

<file path=ppt/ink/ink1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50:11.370"/>
    </inkml:context>
    <inkml:brush xml:id="br0">
      <inkml:brushProperty name="width" value="0.05" units="cm"/>
      <inkml:brushProperty name="height" value="0.05" units="cm"/>
      <inkml:brushProperty name="color" value="#5B2D90"/>
    </inkml:brush>
  </inkml:definitions>
  <inkml:trace contextRef="#ctx0" brushRef="#br0">0 1 24575,'0'0'0</inkml:trace>
</inkml:ink>
</file>

<file path=ppt/ink/ink1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50:59.709"/>
    </inkml:context>
    <inkml:brush xml:id="br0">
      <inkml:brushProperty name="width" value="0.05" units="cm"/>
      <inkml:brushProperty name="height" value="0.05" units="cm"/>
      <inkml:brushProperty name="color" value="#5B2D90"/>
    </inkml:brush>
  </inkml:definitions>
  <inkml:trace contextRef="#ctx0" brushRef="#br0">254 53 24575,'-1'-12'0,"0"4"0,4 3 0,-1 5 0,0-2 0,4-1 0,31-17 0,14 21 0,5 3 0,5-11-417,36 30 417,-93-2 0,-31 30 0,-22 18 0,5-9 0,-2 4 0,4-5 0,-10 11 0,5-18 0,-13-16 0,-28-29 0,33 0 0,-6-26 0,105-25 0,-22 28 0,32-15 0,-33 29 0,59 30 0,-18-4 0,2 1 0,-15-6 0,-1-1 0,11 6 0,-15-11 0,-36-19 0</inkml:trace>
</inkml:ink>
</file>

<file path=ppt/ink/ink1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51:00.287"/>
    </inkml:context>
    <inkml:brush xml:id="br0">
      <inkml:brushProperty name="width" value="0.05" units="cm"/>
      <inkml:brushProperty name="height" value="0.05" units="cm"/>
      <inkml:brushProperty name="color" value="#5B2D90"/>
    </inkml:brush>
  </inkml:definitions>
  <inkml:trace contextRef="#ctx0" brushRef="#br0">641 21 24575,'-21'-9'0,"1"2"0,-1 2 0,-40 34 0,-7 12 0,14-7-2126,5 14 0,-13 19 0,1 5 1,15-14 2125,0 25 0,10-19 0,-4 10 0,11-13 801,14-6-801,3 1-847,34 0 1,22 19-1,11 9 1,0-5 0,-12-16 846,-4-5 0,3-2 0,2 6 0,11 18 0,4 1 0,-3-13 0,-10-26 0,18-32 0,4-33 0,23-20 0,1-8 0,-17 7 0,-16 4 0,-4-9 0,0-7 0,11-17 0,1-6 0,-12 2 0,-21 14 807,-28 1 0,-14 2-807,0-9 0,-3-6 0,-2 12 0,-14-4 243,-9 1 0,-14-11 0,-13 15-243,-25 30 0,-14 18 0,5-10 0,23-27 0,5-8 0,-5 19 0,-16 48 0,1 0 0,-1-1 0</inkml:trace>
</inkml:ink>
</file>

<file path=ppt/ink/ink1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51:05.234"/>
    </inkml:context>
    <inkml:brush xml:id="br0">
      <inkml:brushProperty name="width" value="0.05" units="cm"/>
      <inkml:brushProperty name="height" value="0.05" units="cm"/>
      <inkml:brushProperty name="color" value="#5B2D90"/>
    </inkml:brush>
  </inkml:definitions>
  <inkml:trace contextRef="#ctx0" brushRef="#br0">56 299 24575,'-3'-9'0,"2"2"0,1 5 0,1 3 0,3-1 0,-2 3 0,11-1 0,-7 0 0,8 0 0,-5-2 0,2 0 0,81-29 0,-61 19 0,60-22 0,-76 20 0,6-34 0,-10 20 0,2-20 0,-18 34 0,0 4 0,-45-25 0,24 20 0,-29-1 0,-2 5 0,25 9 0,-36 8 0,57-4 0,-18 27 0,12 60 0,-8-33-780,19 34 780,8-73 0,17 50 0,22-35 0,4 0 0,8 35 0,-5-40 0,1-13 0,-2-21 0,1-10 0,2-2 0,8-2 0,31-21 0,-58 6 780,0-57-780,-7 18 0,-13 13 0,-5 5 0,-6 17 0,1 2 0,0 31 0,-1 1 0,1 2 0,20 86 0,-12-54 0,16 53 0,2 1 0,-13-49 0,19 51 0,24-119 0,-36 17 0,37-36 0,-49 28 0,1-30 0,-1-5 0,-2 10 0,0-6 0,-1 3 0,-7 23 0,0 21 0,-1-5 0,2 14 0,8 9 0,-4-4 0,6 6 0</inkml:trace>
</inkml:ink>
</file>

<file path=ppt/ink/ink1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51:06.117"/>
    </inkml:context>
    <inkml:brush xml:id="br0">
      <inkml:brushProperty name="width" value="0.05" units="cm"/>
      <inkml:brushProperty name="height" value="0.05" units="cm"/>
      <inkml:brushProperty name="color" value="#5B2D90"/>
    </inkml:brush>
  </inkml:definitions>
  <inkml:trace contextRef="#ctx0" brushRef="#br0">33 180 24575,'55'-31'0,"0"0"0,5-1 0,-8-14 0,-53 36 0,-2-1 0,-5-2 0,-64 7 0,19 26 0,-28-3 0,58 31 0,12 4 0,9-17 0,17 23 0,10-3 0,7-27 0,26 18 0,-4-52 0,-2-10 0,-14 4 0,9-3 0,-2-10 0,-16-68 0,-17 63 0,10-56 0,-21 115 0,0-16 0,0 28 0,0-15 0,3 28 0,3-20 0,1 8 0,1-37 0,-2-11 0,3-3 0,26-41 0,4-6 0,-16 24 0,17-21 0,-7 18 0,-31 43 0,2 13 0,8 32 0,2 3 0,-4-16-357,5 18 1,1-7 356,-6-36 0,64 1 0,-35-15 0,41 1 0,-16-47 0,-39 23 0,26-26 0,-38 27 0,11-58 0,-13 32 0,8-46 0</inkml:trace>
</inkml:ink>
</file>

<file path=ppt/ink/ink1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51:09.014"/>
    </inkml:context>
    <inkml:brush xml:id="br0">
      <inkml:brushProperty name="width" value="0.05" units="cm"/>
      <inkml:brushProperty name="height" value="0.05" units="cm"/>
      <inkml:brushProperty name="color" value="#5B2D90"/>
    </inkml:brush>
  </inkml:definitions>
  <inkml:trace contextRef="#ctx0" brushRef="#br0">0 49 24575,'10'-9'0,"24"-8"0,-17 13 0,26-8 0,-28 10 0,8-1 0,4 2 0,66 2 0,-46 0 0,47 6 0,-80-1 0,-3 4 0,-9-2 0</inkml:trace>
</inkml:ink>
</file>

<file path=ppt/ink/ink1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51:09.244"/>
    </inkml:context>
    <inkml:brush xml:id="br0">
      <inkml:brushProperty name="width" value="0.05" units="cm"/>
      <inkml:brushProperty name="height" value="0.05" units="cm"/>
      <inkml:brushProperty name="color" value="#5B2D90"/>
    </inkml:brush>
  </inkml:definitions>
  <inkml:trace contextRef="#ctx0" brushRef="#br0">0 56 24575,'55'-6'0,"-1"1"0,2-2 0,-3-1 0,-3-2 0,-11 1 0,-1-2 0</inkml:trace>
</inkml:ink>
</file>

<file path=ppt/ink/ink1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51:09.598"/>
    </inkml:context>
    <inkml:brush xml:id="br0">
      <inkml:brushProperty name="width" value="0.05" units="cm"/>
      <inkml:brushProperty name="height" value="0.05" units="cm"/>
      <inkml:brushProperty name="color" value="#5B2D90"/>
    </inkml:brush>
  </inkml:definitions>
  <inkml:trace contextRef="#ctx0" brushRef="#br0">0 1 24575,'91'41'0,"0"-1"0,-8 12 0,2-12 0,-14 8 0,-55 32 0,-17-46 0,-10 33 0,-2-41 0,-21 24 0,0-5 0,-9 8 0,3-5 0,4-4 0,9-8 0,1-1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3:50:31.971"/>
    </inkml:context>
    <inkml:brush xml:id="br0">
      <inkml:brushProperty name="width" value="0.05" units="cm"/>
      <inkml:brushProperty name="height" value="0.05" units="cm"/>
      <inkml:brushProperty name="color" value="#004F8B"/>
    </inkml:brush>
  </inkml:definitions>
  <inkml:trace contextRef="#ctx0" brushRef="#br0">49 18 24575,'-28'72'0,"7"-8"0,22-36 0,12 21 0,5 4 0,9 8 0,-10-9 0,10 0 0,28-14 0,17-7 0,-11-6 0,4 0-280,30 11 1,-6-13 279,-50-41 138,16-46-138,-33 20 0,-11-10 0,-17-17 0,-13-10 0,-3 7 0,2 5 0,-12 10 0,-51-1 0,-3 27 0,34 47 0,7 28 0,12 7 0,33-5 0</inkml:trace>
</inkml:ink>
</file>

<file path=ppt/ink/ink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02:51.801"/>
    </inkml:context>
    <inkml:brush xml:id="br0">
      <inkml:brushProperty name="width" value="0.05" units="cm"/>
      <inkml:brushProperty name="height" value="0.05" units="cm"/>
      <inkml:brushProperty name="color" value="#004F8B"/>
    </inkml:brush>
  </inkml:definitions>
  <inkml:trace contextRef="#ctx0" brushRef="#br0">224 72 24575,'0'-16'0,"0"6"0,0-5 0,0 10 0,0 1 0,0 0 0,-1-2 0,0 0 0,1 2 0,0 2 0,-2 9 0,2-3 0,-2 6 0,-9 86 0,6-55 0,-2 16 0,1-2 0,2-20 0,-5 51 0,1-19 0,-2 14 0,-3 7 0,5-32 0,-2 2 0,-2 10 0,-1 8 0,0-10 0,-5 26 0,8-27 0,-1-24 0,5-48 0,4-3 0,-4-18 0,4 8 0,-3-31 0,0-4 0,0 12 0,0-11 0,0 3 0,2 24 0,0-3 0,1 5 0,1 43 0,3-3 0,1 34 0,2-12 0,4 30 0,3 2 0,3-11 0,0-2 0,-1-8 0,10 9 0,-20-53 0,6-8 0,4-11 0,28-55 0,-20 30 0,13-35 0,-21 42 0,8-18 0,-3 7 0,6-11 0,-9 20 0</inkml:trace>
</inkml:ink>
</file>

<file path=ppt/ink/ink1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51:09.903"/>
    </inkml:context>
    <inkml:brush xml:id="br0">
      <inkml:brushProperty name="width" value="0.05" units="cm"/>
      <inkml:brushProperty name="height" value="0.05" units="cm"/>
      <inkml:brushProperty name="color" value="#5B2D90"/>
    </inkml:brush>
  </inkml:definitions>
  <inkml:trace contextRef="#ctx0" brushRef="#br0">1 0 24575,'11'35'0,"2"25"0,0 2 0,-2-14-1224,1 12 0,-1-4 1224,-4-25 624,1 11-624,-1-11 440,8 27-440,3-18 0,-1-5 0,2-12 0</inkml:trace>
</inkml:ink>
</file>

<file path=ppt/ink/ink1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51:10.334"/>
    </inkml:context>
    <inkml:brush xml:id="br0">
      <inkml:brushProperty name="width" value="0.05" units="cm"/>
      <inkml:brushProperty name="height" value="0.05" units="cm"/>
      <inkml:brushProperty name="color" value="#5B2D90"/>
    </inkml:brush>
  </inkml:definitions>
  <inkml:trace contextRef="#ctx0" brushRef="#br0">0 28 24575,'57'-11'0,"0"0"0,-11 5 0,-24 55 0,-8 34 0,-12-8 0,-20-19 0,-8-1 0,-12 40 0,-2-10 0,1-43 0,36-37 0,61-25 0,12-1 0,18-8-1258,-14 7 1258,-44 14-462,35-9 462,-40 10 0,24-6 0,-48 11 0,0 0 0,5-16 0,-3 7 0,6-13 0</inkml:trace>
</inkml:ink>
</file>

<file path=ppt/ink/ink1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51:11.085"/>
    </inkml:context>
    <inkml:brush xml:id="br0">
      <inkml:brushProperty name="width" value="0.05" units="cm"/>
      <inkml:brushProperty name="height" value="0.05" units="cm"/>
      <inkml:brushProperty name="color" value="#5B2D90"/>
    </inkml:brush>
  </inkml:definitions>
  <inkml:trace contextRef="#ctx0" brushRef="#br0">1497 175 24575,'-82'-37'0,"0"-1"0,2 0 0,2 10 0,4 5 0,31 14 0,-20 8 0,-17 3 0,10 0 0,-17 1 0,21-2 0,-10 1 0,4 8 0,-9 23 0,13 4 0,2-4 0,-5 3 0,2 9 0,30 5 0,9 1 0,-9 23-1696,21-8 0,-1 20 0,3 2 0,4-15 1696,6-16 0,3-1 0,-1 25 0,2 11 0,5-23 0,13-25 0,15 13 0,9 3 0,-6-14 0,12-1-1135,23 5 1,20 6 0,5-2 0,-15-9 1134,-7-4 0,1-5 0,-8-6 0,7 1 0,4-4 0,-1-11-759,2-18 1,3-11-1,-4-5 1,-12 4 758,-9 6 0,0-3 72,28-14 1,22-11 0,-5-2-1,-29 5-72,-18-12-354,1-5 1,-5 0 353,-21 11 1413,4-22 1,-7-20-1414,-25-11 0,-14-13 0,6 7 224,15 29 0,4 5 0,-8-4-224,-10-23 0,-9-4 0,-19 12 1212,-26 17 1,-18 11-1,-4 14-1212,3 19 0,-3 11 0,-1-7 0,11-14 0,0-8 0,-1 1 0,3 14 0,-6 27 0,1 0 0,0 0 0</inkml:trace>
</inkml:ink>
</file>

<file path=ppt/ink/ink1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50:19.695"/>
    </inkml:context>
    <inkml:brush xml:id="br0">
      <inkml:brushProperty name="width" value="0.05" units="cm"/>
      <inkml:brushProperty name="height" value="0.05" units="cm"/>
      <inkml:brushProperty name="color" value="#5B2D90"/>
    </inkml:brush>
  </inkml:definitions>
  <inkml:trace contextRef="#ctx0" brushRef="#br0">192 0 24575,'-2'2'0,"-1"-1"0,2 1 0,0-2 0,-2 0 0,1 0 0,-2 0 0,0 1 0,-25 12 0,-18 45 0,8-25 0,-2 30 0,37-48 0,-2 9 0,2 40 0,2-28 0,5 32 0,2-52 0,67 35 0,-42-38 0,43 22 0,-43-46 0,-20 6 0,9-8 0,-16 9 0,-3-13 0,0 9 0,-5-12 0,-1 10 0,-16-7 0,4 7 0,-5-2 0,-34 34 0,39-11 0,-33 19 0,42-20 0,-1 17 0,7-15 0,1 11 0</inkml:trace>
</inkml:ink>
</file>

<file path=ppt/ink/ink1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50:20.026"/>
    </inkml:context>
    <inkml:brush xml:id="br0">
      <inkml:brushProperty name="width" value="0.05" units="cm"/>
      <inkml:brushProperty name="height" value="0.05" units="cm"/>
      <inkml:brushProperty name="color" value="#5B2D90"/>
    </inkml:brush>
  </inkml:definitions>
  <inkml:trace contextRef="#ctx0" brushRef="#br0">97 0 24575,'-3'1'0,"1"1"0,1 9 0,-9 39 0,6-20 0,-9 26 0,8-39 0,-20 42 0,15-34 0,-13 29 0</inkml:trace>
</inkml:ink>
</file>

<file path=ppt/ink/ink1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50:21.063"/>
    </inkml:context>
    <inkml:brush xml:id="br0">
      <inkml:brushProperty name="width" value="0.05" units="cm"/>
      <inkml:brushProperty name="height" value="0.05" units="cm"/>
      <inkml:brushProperty name="color" value="#5B2D90"/>
    </inkml:brush>
  </inkml:definitions>
  <inkml:trace contextRef="#ctx0" brushRef="#br0">1 30 24575,'74'-5'0,"1"0"0,-22 4 0,-6-1 0,3-9 0,-40 8 0,4 1 0,-8 2 0,3 0 0,-9 4 0,-5 22 0,-6 20 0,2-5 0,-7 14 0,-4 8 0,7-25 0,-16 33 0,1 0 0,14-35 0,-8 14 0,6-5 0,17-35 0</inkml:trace>
</inkml:ink>
</file>

<file path=ppt/ink/ink1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50:21.441"/>
    </inkml:context>
    <inkml:brush xml:id="br0">
      <inkml:brushProperty name="width" value="0.05" units="cm"/>
      <inkml:brushProperty name="height" value="0.05" units="cm"/>
      <inkml:brushProperty name="color" value="#5B2D90"/>
    </inkml:brush>
  </inkml:definitions>
  <inkml:trace contextRef="#ctx0" brushRef="#br0">107 1 24575,'-3'-1'0,"0"1"0,2 1 0,-6 16 0,-2 10 0,-1 2 0,-16 46 0,16-45 0,-14 31 0,16-41 0,3 9 0,4-12 0,3 6 0</inkml:trace>
</inkml:ink>
</file>

<file path=ppt/ink/ink1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50:22.541"/>
    </inkml:context>
    <inkml:brush xml:id="br0">
      <inkml:brushProperty name="width" value="0.05" units="cm"/>
      <inkml:brushProperty name="height" value="0.05" units="cm"/>
      <inkml:brushProperty name="color" value="#5B2D90"/>
    </inkml:brush>
  </inkml:definitions>
  <inkml:trace contextRef="#ctx0" brushRef="#br0">1 1 24575,'8'36'0,"-1"-7"0,7 30 0,-9-33 0,5 29 0,-20 30 0,9-53 0,-7 48 0,10-68 0</inkml:trace>
</inkml:ink>
</file>

<file path=ppt/ink/ink1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50:23.056"/>
    </inkml:context>
    <inkml:brush xml:id="br0">
      <inkml:brushProperty name="width" value="0.05" units="cm"/>
      <inkml:brushProperty name="height" value="0.05" units="cm"/>
      <inkml:brushProperty name="color" value="#5B2D90"/>
    </inkml:brush>
  </inkml:definitions>
  <inkml:trace contextRef="#ctx0" brushRef="#br0">0 76 24575,'63'-21'0,"0"-1"0,-5 1 0,-13 9 0,-31 18 0,-5 48 0,-24-8 0,9 17 0,-18-27 0,18-27 0,-1 17 0,4-16 0,1 13 0,6-18 0,25 14 0,-15-11 0,34 22 0,-36-21 0,10 8 0,-15-8 0,-5 11 0,-4-5 0,-77 40 0,48-38 0,-53 23 0,65-39 0,6-2 0,-3-2 0</inkml:trace>
</inkml:ink>
</file>

<file path=ppt/ink/ink1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50:23.469"/>
    </inkml:context>
    <inkml:brush xml:id="br0">
      <inkml:brushProperty name="width" value="0.05" units="cm"/>
      <inkml:brushProperty name="height" value="0.05" units="cm"/>
      <inkml:brushProperty name="color" value="#5B2D90"/>
    </inkml:brush>
  </inkml:definitions>
  <inkml:trace contextRef="#ctx0" brushRef="#br0">50 2 24575,'-5'-1'0,"0"0"0,5 15 0,-1-7 0,1 11 0,1-6 0,-9 43 0,-1 7 0,4-19-172,-4 21 1,1-7-1,7-39 1,2 0-1</inkml:trace>
</inkml:ink>
</file>

<file path=ppt/ink/ink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02:52.735"/>
    </inkml:context>
    <inkml:brush xml:id="br0">
      <inkml:brushProperty name="width" value="0.05" units="cm"/>
      <inkml:brushProperty name="height" value="0.05" units="cm"/>
      <inkml:brushProperty name="color" value="#004F8B"/>
    </inkml:brush>
  </inkml:definitions>
  <inkml:trace contextRef="#ctx0" brushRef="#br0">259 0 24575,'-13'66'0,"-5"23"0,-1 4 0,0 0-3122,1-1 0,1-4 3122,6-28 0,0 29 0,0 2 0,2-20 0,0 12 0,2-9 1834,4-51-1834,-1 0 1005,0-10-1005,-9-57 0,6 15 0,-5-44 0,7 42 0,0-3 0,-5-41 0,4 32 3405,-7-47-3405,7 43 0,1 0 0,2 14 0,4 30 0,2 13 0,7 72 0,0 17 0,-5-42 0,0-2 0,1 31 0,-3-31 0,6-8 0,-4-13 0,5-5 0,-5-31 0,31-25 0,-1-4 0,25-42 0,1-9 0,-10 10 0,-6-2 0,0 0 0</inkml:trace>
</inkml:ink>
</file>

<file path=ppt/ink/ink1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50:36.137"/>
    </inkml:context>
    <inkml:brush xml:id="br0">
      <inkml:brushProperty name="width" value="0.05" units="cm"/>
      <inkml:brushProperty name="height" value="0.05" units="cm"/>
      <inkml:brushProperty name="color" value="#5B2D90"/>
    </inkml:brush>
  </inkml:definitions>
  <inkml:trace contextRef="#ctx0" brushRef="#br0">1 6 24575,'5'-3'0,"-1"1"0,-3 1 0,1 1 0,-1 0 0,1 0 0,-1 1 0,-1 1 0,0 0 0,0 1 0,-6 59 0,5 30 0,-5-5-847,9-1 847,-2-70 0,11 30 0,-6-25 0,17 7 0,-14-31 0,8-12 0</inkml:trace>
</inkml:ink>
</file>

<file path=ppt/ink/ink1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50:36.641"/>
    </inkml:context>
    <inkml:brush xml:id="br0">
      <inkml:brushProperty name="width" value="0.05" units="cm"/>
      <inkml:brushProperty name="height" value="0.05" units="cm"/>
      <inkml:brushProperty name="color" value="#5B2D90"/>
    </inkml:brush>
  </inkml:definitions>
  <inkml:trace contextRef="#ctx0" brushRef="#br0">1 46 24575,'5'1'0,"1"0"0,33-3 0,4-4 0,9 0 0,-12-2 0,7-2 0,-30 5 0,23-4 0,-37 8 0,-1 0 0,1 19 0,-2-8 0,0 15 0,-2-10 0,1 1 0,-16 72 0,8-36 0,0 3 0,5 7 0,0-1 0,1 25 0,21-60 0</inkml:trace>
</inkml:ink>
</file>

<file path=ppt/ink/ink1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50:37.161"/>
    </inkml:context>
    <inkml:brush xml:id="br0">
      <inkml:brushProperty name="width" value="0.05" units="cm"/>
      <inkml:brushProperty name="height" value="0.05" units="cm"/>
      <inkml:brushProperty name="color" value="#5B2D90"/>
    </inkml:brush>
  </inkml:definitions>
  <inkml:trace contextRef="#ctx0" brushRef="#br0">88 0 24575,'-2'18'0,"1"-2"0,1-6 0,-7 43 0,-17 24 0,9-5-842,-11-1 842,21-53 0,1-2 0,1-2 0</inkml:trace>
</inkml:ink>
</file>

<file path=ppt/ink/ink1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50:38.688"/>
    </inkml:context>
    <inkml:brush xml:id="br0">
      <inkml:brushProperty name="width" value="0.05" units="cm"/>
      <inkml:brushProperty name="height" value="0.05" units="cm"/>
      <inkml:brushProperty name="color" value="#5B2D90"/>
    </inkml:brush>
  </inkml:definitions>
  <inkml:trace contextRef="#ctx0" brushRef="#br0">0 124 24575,'6'-9'0,"50"-29"0,38 9 0,-15-7 0,6 25 0,-68 25 0,-40 73 0,-18-8 0,19-29 0,-1-3 0,-24 6 0,41-46 0,22 8 0,7-13 0,14 6 0,-1-16 0,9-3 0,19-16 0,2-3 0,-3 4 0,2-5 0,-9 2 0,-35 18 0,-10 6 0,-1 6 0,-14 32 0,19 6 0,-8-1 0,19-9 0,-3-22 0,33-3 0,-13-3 0,47-41 0,-63 21 0,12-29 0,-47 26 0,-30-24 0,15 19 0,-35 4 0,-2 9 0,26 14 0,-54 6 0,76 5 0,-3 34 0,11-22 0,-1 23 0</inkml:trace>
</inkml:ink>
</file>

<file path=ppt/ink/ink1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50:39.123"/>
    </inkml:context>
    <inkml:brush xml:id="br0">
      <inkml:brushProperty name="width" value="0.05" units="cm"/>
      <inkml:brushProperty name="height" value="0.05" units="cm"/>
      <inkml:brushProperty name="color" value="#5B2D90"/>
    </inkml:brush>
  </inkml:definitions>
  <inkml:trace contextRef="#ctx0" brushRef="#br0">84 2 24575,'-2'-2'0,"-4"14"0,4-3 0,-4 11 0,3-7 0,-26 83 0,20-61 0,-17 60 0,25-81 0</inkml:trace>
</inkml:ink>
</file>

<file path=ppt/ink/ink1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50:40"/>
    </inkml:context>
    <inkml:brush xml:id="br0">
      <inkml:brushProperty name="width" value="0.05" units="cm"/>
      <inkml:brushProperty name="height" value="0.05" units="cm"/>
      <inkml:brushProperty name="color" value="#5B2D90"/>
    </inkml:brush>
  </inkml:definitions>
  <inkml:trace contextRef="#ctx0" brushRef="#br0">0 122 24575,'68'-53'0,"-34"27"0,31-11 0,-45 32 0,45 18 0,-38-3 0,-1 32 0,-11 10 0,-41 8 0,-4 34-1215,-10-49 1215,19-24 297,-57 31-297,41-42 0,-33 27 0,58-47 0,11 7 0,57-23 0,-32 17 0,51-13 0,5 0 0,-29 13-721,9-1 0,-1 0 721,-19 4 0,36-7 0,-27 5 0,26-5 0</inkml:trace>
</inkml:ink>
</file>

<file path=ppt/ink/ink1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50:40.396"/>
    </inkml:context>
    <inkml:brush xml:id="br0">
      <inkml:brushProperty name="width" value="0.05" units="cm"/>
      <inkml:brushProperty name="height" value="0.05" units="cm"/>
      <inkml:brushProperty name="color" value="#5B2D90"/>
    </inkml:brush>
  </inkml:definitions>
  <inkml:trace contextRef="#ctx0" brushRef="#br0">32 9 24575,'-31'-9'0,"79"75"0,28 19 0,-36-41-1473,10 11 1,12 11 0,-21-25 1472,-32-35 1355,-2-1-1355,-44 17 0,21-13 719,-36 12-719,34-19 0,-1-2 0,0 1 2343,-29-10-2343,26 3 0,-20-16 0,35 6 0,1-6 0</inkml:trace>
</inkml:ink>
</file>

<file path=ppt/ink/ink1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50:40.615"/>
    </inkml:context>
    <inkml:brush xml:id="br0">
      <inkml:brushProperty name="width" value="0.05" units="cm"/>
      <inkml:brushProperty name="height" value="0.05" units="cm"/>
      <inkml:brushProperty name="color" value="#5B2D90"/>
    </inkml:brush>
  </inkml:definitions>
  <inkml:trace contextRef="#ctx0" brushRef="#br0">1 126 24575,'58'-25'0,"0"1"0,-9 2 0,-2 3 0,29 3 0,-46 10 0,44-7 0,-63 13 0,1 0 0</inkml:trace>
</inkml:ink>
</file>

<file path=ppt/ink/ink1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50:41.071"/>
    </inkml:context>
    <inkml:brush xml:id="br0">
      <inkml:brushProperty name="width" value="0.05" units="cm"/>
      <inkml:brushProperty name="height" value="0.05" units="cm"/>
      <inkml:brushProperty name="color" value="#5B2D90"/>
    </inkml:brush>
  </inkml:definitions>
  <inkml:trace contextRef="#ctx0" brushRef="#br0">36 1 24575,'-4'19'0,"-1"6"0,1 8 0,-1-2 0,2-13 0,-1 1 0,-1 21 0,2-17 0,0 15 0</inkml:trace>
</inkml:ink>
</file>

<file path=ppt/ink/ink1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50:42.038"/>
    </inkml:context>
    <inkml:brush xml:id="br0">
      <inkml:brushProperty name="width" value="0.05" units="cm"/>
      <inkml:brushProperty name="height" value="0.05" units="cm"/>
      <inkml:brushProperty name="color" value="#5B2D90"/>
    </inkml:brush>
  </inkml:definitions>
  <inkml:trace contextRef="#ctx0" brushRef="#br0">71 1 24575,'51'10'0,"1"0"0,11-6 0,-50 43 0,-29-29 0,0 0 0,-29 45 0,28-38 0,-1 54 0,26-66 0,20 17 0,1-9 0,-11-6 0,-29 37 0,-3-35 0,-28 20 0,15-28 0,-20 2 0,17-5 0,-10-2 0,31-7 0</inkml:trace>
</inkml:ink>
</file>

<file path=ppt/ink/ink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02:53.706"/>
    </inkml:context>
    <inkml:brush xml:id="br0">
      <inkml:brushProperty name="width" value="0.05" units="cm"/>
      <inkml:brushProperty name="height" value="0.05" units="cm"/>
      <inkml:brushProperty name="color" value="#004F8B"/>
    </inkml:brush>
  </inkml:definitions>
  <inkml:trace contextRef="#ctx0" brushRef="#br0">1 1 24575,'10'62'0,"0"-1"0,0-3 0,-2-6 0,0 5 0,1 1 0,-2 19 0,2 20 0,-2-12 0,-2-29 0,-1-1-1603,3 29 1,1 13 0,-3-21 1602,-3-21 542,-1-4 0,0 4-542,-1 2 0,1 0 0,-1 38 0,0-21 0,-4-90 0,-2-17 0,-4-17 0,1-1 0,-6-28 0,1-1 0,4 24-477,-3-18 1,1 9 476,9 47 3511,0 4-3511,-1-11 0,5 17 0,-1 7 0,5 56 0,-2-11 0,0 8 0,0 5 0,5 43 582,-2-35 1,2 0-583,-2-13 0,2-5 0,8 22 0,-2-62 0,33-65 0,0-20 0,-19 33 0,0-4 0,12-28 0,-4-2 0,-18 22 0,-3 2 0,8-7 0,-4 2 0,-14-16 0</inkml:trace>
</inkml:ink>
</file>

<file path=ppt/ink/ink1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50:42.570"/>
    </inkml:context>
    <inkml:brush xml:id="br0">
      <inkml:brushProperty name="width" value="0.05" units="cm"/>
      <inkml:brushProperty name="height" value="0.05" units="cm"/>
      <inkml:brushProperty name="color" value="#5B2D90"/>
    </inkml:brush>
  </inkml:definitions>
  <inkml:trace contextRef="#ctx0" brushRef="#br0">214 6 24575,'-49'15'0,"0"-1"0,3-13 0,-19 61 0,61-47 0,5 30 0,17-23 0,-4 15 0,62-73 0,-53 18 0,37-32 0,-46 5 0,-6 18 0,7-8 0,-12 30 0,2 16 0,-5 2 0,-3 44 0,-7 1 0,-2 2 0,3 20-514,-3-21 0,4-12 514,9-34 0,3-1 0,3 0 0,0 0 0</inkml:trace>
</inkml:ink>
</file>

<file path=ppt/ink/ink1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50:43.508"/>
    </inkml:context>
    <inkml:brush xml:id="br0">
      <inkml:brushProperty name="width" value="0.05" units="cm"/>
      <inkml:brushProperty name="height" value="0.05" units="cm"/>
      <inkml:brushProperty name="color" value="#5B2D90"/>
    </inkml:brush>
  </inkml:definitions>
  <inkml:trace contextRef="#ctx0" brushRef="#br0">77 13 24575,'7'-6'0,"-3"1"0,0 4 0,-4 1 0,-3 3 0,1-2 0,-1 2 0,-6 34 0,5-22 0,-7 30 0,2-16 0,-13 32 0,10-26 0,-5 16 0,18-49 0,2 0 0</inkml:trace>
</inkml:ink>
</file>

<file path=ppt/ink/ink1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50:44.107"/>
    </inkml:context>
    <inkml:brush xml:id="br0">
      <inkml:brushProperty name="width" value="0.05" units="cm"/>
      <inkml:brushProperty name="height" value="0.05" units="cm"/>
      <inkml:brushProperty name="color" value="#5B2D90"/>
    </inkml:brush>
  </inkml:definitions>
  <inkml:trace contextRef="#ctx0" brushRef="#br0">0 0 24575,'4'1'0,"-2"1"0,0 35 0,-1-16 0,0 26 0,6 11 0,1-1 0,0-15 0,-3 17 0,9-7 0,29-30 0,-17-25 0,14-34 0,-3-10 0,-13 1-473,-4-10 1,-4 5 472,-12 29 0,-1 1 0,8-11 0,-8 25 0,11 42 0,-11-3 0,3 37 0,-6-44 0,-4 48 0,1-35 0,-6 25 0,2 2 0,14-6 0,-11 20 0,21-43 0</inkml:trace>
</inkml:ink>
</file>

<file path=ppt/ink/ink1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50:44.379"/>
    </inkml:context>
    <inkml:brush xml:id="br0">
      <inkml:brushProperty name="width" value="0.05" units="cm"/>
      <inkml:brushProperty name="height" value="0.05" units="cm"/>
      <inkml:brushProperty name="color" value="#5B2D90"/>
    </inkml:brush>
  </inkml:definitions>
  <inkml:trace contextRef="#ctx0" brushRef="#br0">0 1 24575,'8'69'0,"0"-1"0,0-5 0,-3-9 0,-5-17 0,-1 24 0,0 4 0,2-8 0,-3 5 0,2-2 0,7-19 0,-2-12 0,4 8 0</inkml:trace>
</inkml:ink>
</file>

<file path=ppt/ink/ink1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50:45.090"/>
    </inkml:context>
    <inkml:brush xml:id="br0">
      <inkml:brushProperty name="width" value="0.05" units="cm"/>
      <inkml:brushProperty name="height" value="0.05" units="cm"/>
      <inkml:brushProperty name="color" value="#5B2D90"/>
    </inkml:brush>
  </inkml:definitions>
  <inkml:trace contextRef="#ctx0" brushRef="#br0">42 0 24575,'1'21'0,"0"-3"0,-5 27 0,-3-7 0,-1 15 0,-2-21 0,6-17 0,-1 0 0,2-1 0,1 0 0,1-2 0</inkml:trace>
</inkml:ink>
</file>

<file path=ppt/ink/ink14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50:45.993"/>
    </inkml:context>
    <inkml:brush xml:id="br0">
      <inkml:brushProperty name="width" value="0.05" units="cm"/>
      <inkml:brushProperty name="height" value="0.05" units="cm"/>
      <inkml:brushProperty name="color" value="#5B2D90"/>
    </inkml:brush>
  </inkml:definitions>
  <inkml:trace contextRef="#ctx0" brushRef="#br0">30 12 24575,'2'-4'0,"0"1"0,-2 1 0,0 0 0,0 1 0,-8 13 0,5-3 0,-7 11 0,6-6 0,-5 83 0,30-14 0,-20-28 0,4-3 0,26 4 0,-17-51 0,0-2 0,34-45 0,4-15 0,-19 20 0,18-19 0,-7-3 0,-35 11 0,0-17 0,1 72 0,-4-27 0,-2 85 0,-3-38 0,-5 51 0,0 8 0,0-10-1177,-1 11 0,1-7 1177,3-38 0,3-14 0,1-2 0,38 22 0,-20-26 0,29 15 0</inkml:trace>
</inkml:ink>
</file>

<file path=ppt/ink/ink14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50:46.450"/>
    </inkml:context>
    <inkml:brush xml:id="br0">
      <inkml:brushProperty name="width" value="0.05" units="cm"/>
      <inkml:brushProperty name="height" value="0.05" units="cm"/>
      <inkml:brushProperty name="color" value="#5B2D90"/>
    </inkml:brush>
  </inkml:definitions>
  <inkml:trace contextRef="#ctx0" brushRef="#br0">190 31 24575,'46'-30'0,"-33"74"0,-9 14 0,-3-24-506,-9 35 0,0-9 506,8-52 332,2 2-332,39 79 0,-31-58 168,26 58-168,-68-62 0,14-14 0,-22 12 0,-12-13 512,5-4-512,-24 0 0,32-6 0,11-4 0</inkml:trace>
</inkml:ink>
</file>

<file path=ppt/ink/ink14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50:46.839"/>
    </inkml:context>
    <inkml:brush xml:id="br0">
      <inkml:brushProperty name="width" value="0.05" units="cm"/>
      <inkml:brushProperty name="height" value="0.05" units="cm"/>
      <inkml:brushProperty name="color" value="#5B2D90"/>
    </inkml:brush>
  </inkml:definitions>
  <inkml:trace contextRef="#ctx0" brushRef="#br0">44 2 24575,'-4'-1'0,"1"2"0,2 42 0,-2-1 0,1 17 0,-2-17 0,1-19 0,-8 54 0,8-44 0,-7 40 0</inkml:trace>
</inkml:ink>
</file>

<file path=ppt/ink/ink14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50:47.889"/>
    </inkml:context>
    <inkml:brush xml:id="br0">
      <inkml:brushProperty name="width" value="0.05" units="cm"/>
      <inkml:brushProperty name="height" value="0.05" units="cm"/>
      <inkml:brushProperty name="color" value="#5B2D90"/>
    </inkml:brush>
  </inkml:definitions>
  <inkml:trace contextRef="#ctx0" brushRef="#br0">63 0 24575,'-25'49'0,"6"-10"0,10-10 0,4-8 0,1 2 0,7 37 0,-1-28 0,7 26 0,-1-40 0,81 8 0,-34-62 0,40 30-560,-63-55 560,-26 37 0,2-42 0,-4 21 0,-8 6 0,0 33 0,-7 43 0,-1 26 0,-1 5 0,2 1 0,0-9 0,1-2-439,-1 9 1,2-11 438,9-29 0,9 10 0,2-15 0,8 7 0</inkml:trace>
</inkml:ink>
</file>

<file path=ppt/ink/ink14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50:48.471"/>
    </inkml:context>
    <inkml:brush xml:id="br0">
      <inkml:brushProperty name="width" value="0.05" units="cm"/>
      <inkml:brushProperty name="height" value="0.05" units="cm"/>
      <inkml:brushProperty name="color" value="#5B2D90"/>
    </inkml:brush>
  </inkml:definitions>
  <inkml:trace contextRef="#ctx0" brushRef="#br0">277 115 24575,'-26'-67'0,"-13"40"0,-2 6 0,0 38 0,23-5 0,-6 7 0,-13 27 0,8-3 0,8 39 0,56-37 0,-10-3 0,24-31 0,-27-17 0,34-76 0,-17 9 0,-12 26 0,-3 2 0,-10-5 0,-13 75 0,-1-11 0,0 34 0,0 4 0,0 0 0,0 4 0,-2 33 0,-1-1 0,0-33-930,-3 44 930,3-67 0,0-6 0,1-2 0,-1-3 0,1-5 0</inkml:trace>
</inkml:ink>
</file>

<file path=ppt/ink/ink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03:04.924"/>
    </inkml:context>
    <inkml:brush xml:id="br0">
      <inkml:brushProperty name="width" value="0.05" units="cm"/>
      <inkml:brushProperty name="height" value="0.05" units="cm"/>
      <inkml:brushProperty name="color" value="#004F8B"/>
    </inkml:brush>
  </inkml:definitions>
  <inkml:trace contextRef="#ctx0" brushRef="#br0">0 560 24575,'67'-41'0,"-1"0"0,1 0 0,-1 0 0,13-10 0,-1-1 0,-13 10 0,8-6 0,-2 2 0,-12 6-713,-7 3 0,-11 7 0,-2 3 0,-3 5 0</inkml:trace>
</inkml:ink>
</file>

<file path=ppt/ink/ink14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51:18.943"/>
    </inkml:context>
    <inkml:brush xml:id="br0">
      <inkml:brushProperty name="width" value="0.05" units="cm"/>
      <inkml:brushProperty name="height" value="0.05" units="cm"/>
      <inkml:brushProperty name="color" value="#5B2D90"/>
    </inkml:brush>
  </inkml:definitions>
  <inkml:trace contextRef="#ctx0" brushRef="#br0">0 442 24575,'36'-5'0,"-18"3"0,26-2 0,-26 3 0,70 8 0,-50-4 0,11 1 0,4 0 0,26-1 0,-30-1 0,28 1 0,-41-1 0,36 4 0,-20-2 0,23-2 0,1 0 0,-26-1 0,4-1 0,-2-1 0,-18-1 0,43-1 0,-20 1 0,32-4 0,1 0 0,-27 2 0,3-1 0,-3-1 0,-21 1 0,30-2 0,-7 1 0,19-2 0,-1 0 0,-19 3 0,21-4 0,-4 0 0,-42 3 0,41-4 0,2 0 0,-31 4 0,3-1 0,7 0 0,19 1 0,-7 2 0,-16-1 0,23 0 0,-4 0 0,-36 1 0,32-2 0,5-1 0,-7 1 0,0 0 0,6-1 0,-2 0 0,-8 2 0,-9 0-794,16-1 0,-6 0 794,-39 4-455,43-7 0,8 0 455,-7 2 0,-3 0 0,13-2 0,-16 3 0,-9 2 0,34-2 0,-61 5 0,40 0 0,10-1 0,1 1 0,-5-1 0,7 1 0,5-2 0,-10 0 0,-15 2 0,16-1 0,19 0 0,-18 1 0,-9 1 0,-1 0 0,3 0 0,22-4 0,-56 2 0,41-3 0,-54 3 1511,53-7-1511,-12-2 0,3-1 0,-20 4 0,1 0 493,13-3 1,-10 1-494,-30 4 0,29-8 0,-21 5 0,27-9 0,-39 11 0,16-6 0,-20 6 0,6-3 0,-35 14 0,6-2 0,-17 8 0,5-1 0,5-2 0,-4 1 0</inkml:trace>
</inkml:ink>
</file>

<file path=ppt/ink/ink14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51:21.049"/>
    </inkml:context>
    <inkml:brush xml:id="br0">
      <inkml:brushProperty name="width" value="0.05" units="cm"/>
      <inkml:brushProperty name="height" value="0.05" units="cm"/>
      <inkml:brushProperty name="color" value="#5B2D90"/>
    </inkml:brush>
  </inkml:definitions>
  <inkml:trace contextRef="#ctx0" brushRef="#br0">0 205 24575,'6'0'0,"3"-2"0,1 1 0,1-1 0,1 1 0,-1 1 0,12 0 0,-3-1 0,44 1 0,-40 1 0,25-1 0,-34 0 0,20 0 0,-10 0 0,10 0 0,53 1 0,-58 0 0,56 0 0,-71 0 0,37-2 0,-27 0 0,28-1 0,-35 0 0,0 0 0,39-2 0,24-2 0,-10 1 0,19 0-1157,-18 1 0,12-2 1,-17 2 1156,-15 3 0,-14 1 0,21-2 0,20-3 0,22-2 0,-10 1 0,-25 1 0,3 0 0,19-2 0,18-1 0,-1-1 0,-25 2 0,4-3 0,-11 3 0,13-1 0,-18 2 0,-15 1 0,36-3 0,-4 0 0,-43 3 0,45-7 0,-53 8 0,16-4 0,-18 3 0,6-2 0,-32 6 867,-52-3 1,21 4-1,-44-1 1</inkml:trace>
</inkml:ink>
</file>

<file path=ppt/ink/ink14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50:50.097"/>
    </inkml:context>
    <inkml:brush xml:id="br0">
      <inkml:brushProperty name="width" value="0.05" units="cm"/>
      <inkml:brushProperty name="height" value="0.05" units="cm"/>
      <inkml:brushProperty name="color" value="#5B2D90"/>
    </inkml:brush>
  </inkml:definitions>
  <inkml:trace contextRef="#ctx0" brushRef="#br0">0 38 24575,'37'-14'0,"-18"7"0,25-4 0,-23 9 0,47-1 0,-5 5 0,5-2 0,-28 4 0,-40-3 0,-3 1 0,-2 0 0</inkml:trace>
</inkml:ink>
</file>

<file path=ppt/ink/ink14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50:50.430"/>
    </inkml:context>
    <inkml:brush xml:id="br0">
      <inkml:brushProperty name="width" value="0.05" units="cm"/>
      <inkml:brushProperty name="height" value="0.05" units="cm"/>
      <inkml:brushProperty name="color" value="#5B2D90"/>
    </inkml:brush>
  </inkml:definitions>
  <inkml:trace contextRef="#ctx0" brushRef="#br0">67 1 24575,'-6'85'0,"1"0"0,-10-16 0,16-10 0,74-18 0,10-16 0,-38-7-965,29 6 0,-12-2 965,-56-16 622,-1 0-622,-4 4 319,-4 0-319,-53 21 0,28-16 0,-40 10 0,9-14 0,4-4 0,11-2 0,-12 3 0,1-1 0</inkml:trace>
</inkml:ink>
</file>

<file path=ppt/ink/ink14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50:50.744"/>
    </inkml:context>
    <inkml:brush xml:id="br0">
      <inkml:brushProperty name="width" value="0.05" units="cm"/>
      <inkml:brushProperty name="height" value="0.05" units="cm"/>
      <inkml:brushProperty name="color" value="#5B2D90"/>
    </inkml:brush>
  </inkml:definitions>
  <inkml:trace contextRef="#ctx0" brushRef="#br0">0 28 24575,'7'-16'0,"-2"5"0,3 27 0,-3-4 0,5 14 0,-4 25 0,-3 7 0,-2 24 0,3-20 0,-1-1 0,-6 2 0,3-41 0,-1 0 0,1-4 0,0-1 0</inkml:trace>
</inkml:ink>
</file>

<file path=ppt/ink/ink14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50:51.042"/>
    </inkml:context>
    <inkml:brush xml:id="br0">
      <inkml:brushProperty name="width" value="0.05" units="cm"/>
      <inkml:brushProperty name="height" value="0.05" units="cm"/>
      <inkml:brushProperty name="color" value="#5B2D90"/>
    </inkml:brush>
  </inkml:definitions>
  <inkml:trace contextRef="#ctx0" brushRef="#br0">118 1 24575,'-13'7'0,"2"2"0,-12 40 0,11-25 0,-12 31 0,15-35 0,-4 29 0,7-29 0,-1 21 0</inkml:trace>
</inkml:ink>
</file>

<file path=ppt/ink/ink14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50:51.447"/>
    </inkml:context>
    <inkml:brush xml:id="br0">
      <inkml:brushProperty name="width" value="0.05" units="cm"/>
      <inkml:brushProperty name="height" value="0.05" units="cm"/>
      <inkml:brushProperty name="color" value="#5B2D90"/>
    </inkml:brush>
  </inkml:definitions>
  <inkml:trace contextRef="#ctx0" brushRef="#br0">164 1 24575,'-49'23'0,"0"17"0,35-6 0,-1 14 0,2 1 0,4-1 0,-5 37 0,38 2 0,-9-49 0,20 35 0,-16-63 0,39-11 0,2-63 0,-4 33 0,-21-50 0,-68 52 0,5 15 0,-25 32 0,-1 13 0,20 5 0,-6 2 0,11-1 0,31-16 0</inkml:trace>
</inkml:ink>
</file>

<file path=ppt/ink/ink14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50:51.828"/>
    </inkml:context>
    <inkml:brush xml:id="br0">
      <inkml:brushProperty name="width" value="0.05" units="cm"/>
      <inkml:brushProperty name="height" value="0.05" units="cm"/>
      <inkml:brushProperty name="color" value="#5B2D90"/>
    </inkml:brush>
  </inkml:definitions>
  <inkml:trace contextRef="#ctx0" brushRef="#br0">1 45 24575,'48'-22'0,"0"0"0,-18 66 0,-16 15 0,-20-12-1543,-11 32 1,-4-7 1542,4-50 973,-16 22-973,40-24 506,-16 11-506,41-29 0,5-10 0,10-3 0,6-3 0,-2-1 0,2-1 0,24-11 0,-1 0 0,12-8 0,-11-3 0</inkml:trace>
</inkml:ink>
</file>

<file path=ppt/ink/ink14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51:21.778"/>
    </inkml:context>
    <inkml:brush xml:id="br0">
      <inkml:brushProperty name="width" value="0.05" units="cm"/>
      <inkml:brushProperty name="height" value="0.05" units="cm"/>
      <inkml:brushProperty name="color" value="#5B2D90"/>
    </inkml:brush>
  </inkml:definitions>
  <inkml:trace contextRef="#ctx0" brushRef="#br0">1 439 24575,'26'-2'0,"26"-4"0,7-1 0,14 0-2416,-9 0 1,0-1 2415,8 1 0,-17 2-1410,13-1 1,26-3-1,4 0 1,-17 1 1409,-14 2 0,4-1 0,9 0 0,23-3 0,11-1 0,0 0 0,-12 1 0,-22 2-657,-10 0 0,-5 1 657,4-1 0,9 0 0,5 0 0,1-2-577,-4 0 1,7-2 0,-2 1 0,-5 0 0,-13 1 576,0 1 0,1-1-202,9-2 0,22-3 0,4-2 0,-14 1 0,-33 3 202,-27 0 2380,32-19-2380,-68 18 0,-6-2 0,-4-2 0</inkml:trace>
</inkml:ink>
</file>

<file path=ppt/ink/ink14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51:28.529"/>
    </inkml:context>
    <inkml:brush xml:id="br0">
      <inkml:brushProperty name="width" value="0.025" units="cm"/>
      <inkml:brushProperty name="height" value="0.025" units="cm"/>
      <inkml:brushProperty name="color" value="#E71224"/>
    </inkml:brush>
  </inkml:definitions>
  <inkml:trace contextRef="#ctx0" brushRef="#br0">1550 351 24575,'-95'-22'0,"1"0"0,-1 0 0,0 0 0,0 0 0,0 0 0,0 0 0,0 0 0,1 1 0,7 1 0,0 1 0,0 0 0,0 0 0,0 0 0,0 0 0,0 0 0,0 0 0</inkml:trace>
</inkml:ink>
</file>

<file path=ppt/ink/ink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03:05.246"/>
    </inkml:context>
    <inkml:brush xml:id="br0">
      <inkml:brushProperty name="width" value="0.05" units="cm"/>
      <inkml:brushProperty name="height" value="0.05" units="cm"/>
      <inkml:brushProperty name="color" value="#004F8B"/>
    </inkml:brush>
  </inkml:definitions>
  <inkml:trace contextRef="#ctx0" brushRef="#br0">0 427 24575,'68'-37'0,"0"-1"0,0 1 0,-14 7 0,1-2 0,15-10 0,8-4 0,-11 4 0,-20 10 0,-5 3 0,5-2 0,-1 0 0</inkml:trace>
</inkml:ink>
</file>

<file path=ppt/ink/ink14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51:29.745"/>
    </inkml:context>
    <inkml:brush xml:id="br0">
      <inkml:brushProperty name="width" value="0.025" units="cm"/>
      <inkml:brushProperty name="height" value="0.025" units="cm"/>
      <inkml:brushProperty name="color" value="#E71224"/>
    </inkml:brush>
  </inkml:definitions>
  <inkml:trace contextRef="#ctx0" brushRef="#br0">112 33 24575,'-9'3'0,"0"-2"0,7 0 0,-5-1 0,4 1 0,-7-2 0,5 0 0,-4-2 0,2 0 0,-12-8 0,7 4 0,-8-5 0</inkml:trace>
</inkml:ink>
</file>

<file path=ppt/ink/ink14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51:31.117"/>
    </inkml:context>
    <inkml:brush xml:id="br0">
      <inkml:brushProperty name="width" value="0.025" units="cm"/>
      <inkml:brushProperty name="height" value="0.025" units="cm"/>
      <inkml:brushProperty name="color" value="#E71224"/>
    </inkml:brush>
  </inkml:definitions>
  <inkml:trace contextRef="#ctx0" brushRef="#br0">1393 74 24575,'-7'-3'0,"1"1"0,-2 0 0,-2-1 0,2 0 0,-2-1 0,-51-16 0,37 13 0,-42-12 0,52 17 0,-35 0 0,-7 1 0,-3-1 0,-14 0-537,14 1 1,8 0 536,32 1 0,-54 3 0,9 8 0,-2 2 0,-32-1-792,35 2 0,10-1 792,32-6 0,-42 25 0,19 6 0,-1 4 0,-28 11 492,32-11 1,9-3-493,17-12 0,-17 53 0,26-3 0,3 4 0,-8-25 0,1-2 836,12 16 0,7-2-836,22 19 0,-10-39 0,1 0 0,-2 2 0,1-1-637,18 28 637,-27-57-25,22 19 1,6 4 24,0-3 0,1 2 0,-1-3 0,-8-17 0,53 27 0,-38-28 0,1 0 0,3 6 0,0-2 0,33 6 0,-28-17 0,-2-1 0,1-1 318,-2 0 0,9 1-318,27-3 0,-5-1 0,-15-2 0,12-1 0,19 1 0,-22-3 0,-21-3 0,5 0 0,1-1 0,-7-1 0,9-2 0,4-1 0,30-2 0,-10-7 0,16-4 0,-17 2 0,4-2 16,-28 3 1,7-3 0,-9 0-17,22-15 0,-12-5 0,6 0 0,-19-31 0,-10-6 0,-15 14 0,-3-2 0,5-13 0,-11 13 0,-14 8-886,4-37 886,-13 63 0,-1 0 0,-23-55 0,-6-7 0,7 28 0,-14-11 0,-12-14 0,5 22 0,-2 28-954,-4-3 1,0 3 953,3 15 0,-5 1 0,-14 5 0,-19 0 0,9 3 0,18 2 0,-1 1 0,-24-2 0,0 0 0,0-1 0</inkml:trace>
</inkml:ink>
</file>

<file path=ppt/ink/ink14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51:33.883"/>
    </inkml:context>
    <inkml:brush xml:id="br0">
      <inkml:brushProperty name="width" value="0.025" units="cm"/>
      <inkml:brushProperty name="height" value="0.025" units="cm"/>
      <inkml:brushProperty name="color" value="#E71224"/>
    </inkml:brush>
  </inkml:definitions>
  <inkml:trace contextRef="#ctx0" brushRef="#br0">0 204 24575,'27'-27'0,"-15"15"0,20-17 0,-21 21 0,0-2 0,1 1 0,9-5 0,4-1 0,23-4 0,3 0 0,-9 4 0,46-12 0,-78 30 0,-19 67 0,4-42 0,-15 51 0,11-62 0,-11 19 0,9-16 0,-4 9 0,12-20 0,28-3 0,-14-2 0,23 4 0,-5 20 0,-15-18 0,9 16 0,-24-24 0,0-1 0,0 0 0,-10 6 0,8-5 0,-7 2 0,10-6 0,0 0 0,-2 0 0,-14-4 0,6 3 0,-11-5 0</inkml:trace>
</inkml:ink>
</file>

<file path=ppt/ink/ink14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51:34.794"/>
    </inkml:context>
    <inkml:brush xml:id="br0">
      <inkml:brushProperty name="width" value="0.025" units="cm"/>
      <inkml:brushProperty name="height" value="0.025" units="cm"/>
      <inkml:brushProperty name="color" value="#E71224"/>
    </inkml:brush>
  </inkml:definitions>
  <inkml:trace contextRef="#ctx0" brushRef="#br0">1 107 24575,'1'-3'0,"0"1"0,1 0 0,7-3 0,-3 2 0,5-3 0,-5 1 0,42-24 0,-28 18 0,32-17 0,3 21 0,-29 5 0,30-1 0,-40 5 0,27 30 0,-26-9 0,18 20 0,-34-17 0,-26 34 0,10-29 0,-28 43 0,21-47 0,-38 23 0,-4 0 0,23-19 0,-18 17 0,7-18 0,43-43 0,12 4 0,50-6 0,14 2 0,-17 5-655,20 1 1,-4 2 654,-40 6 0,62-5 0,-43 1 0,46-5 0</inkml:trace>
</inkml:ink>
</file>

<file path=ppt/ink/ink14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51:35.167"/>
    </inkml:context>
    <inkml:brush xml:id="br0">
      <inkml:brushProperty name="width" value="0.025" units="cm"/>
      <inkml:brushProperty name="height" value="0.025" units="cm"/>
      <inkml:brushProperty name="color" value="#E71224"/>
    </inkml:brush>
  </inkml:definitions>
  <inkml:trace contextRef="#ctx0" brushRef="#br0">156 1 24575,'23'68'0,"0"0"0,-20-16 0,32 2 0,19 8 0,-11-16 0,-15-21 0,3 17 0,-9 0 0,-22-22 0,-6 23 0,-39-29 0,-27-6 0,-1 0 0,-10-11 0,20-41 0,28 15 0,-5-28 0</inkml:trace>
</inkml:ink>
</file>

<file path=ppt/ink/ink14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51:35.385"/>
    </inkml:context>
    <inkml:brush xml:id="br0">
      <inkml:brushProperty name="width" value="0.025" units="cm"/>
      <inkml:brushProperty name="height" value="0.025" units="cm"/>
      <inkml:brushProperty name="color" value="#E71224"/>
    </inkml:brush>
  </inkml:definitions>
  <inkml:trace contextRef="#ctx0" brushRef="#br0">0 89 24575,'84'-17'0,"0"1"0,0-1 0,23-6 0,-21 8 0,-44 16 0</inkml:trace>
</inkml:ink>
</file>

<file path=ppt/ink/ink14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51:35.707"/>
    </inkml:context>
    <inkml:brush xml:id="br0">
      <inkml:brushProperty name="width" value="0.025" units="cm"/>
      <inkml:brushProperty name="height" value="0.025" units="cm"/>
      <inkml:brushProperty name="color" value="#E71224"/>
    </inkml:brush>
  </inkml:definitions>
  <inkml:trace contextRef="#ctx0" brushRef="#br0">1 146 24575,'84'-14'0,"1"1"0,-33-8 0,1 0 0,47 3 0,-6-2 0,-28-19 0</inkml:trace>
</inkml:ink>
</file>

<file path=ppt/ink/ink14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51:35.914"/>
    </inkml:context>
    <inkml:brush xml:id="br0">
      <inkml:brushProperty name="width" value="0.025" units="cm"/>
      <inkml:brushProperty name="height" value="0.025" units="cm"/>
      <inkml:brushProperty name="color" value="#E71224"/>
    </inkml:brush>
  </inkml:definitions>
  <inkml:trace contextRef="#ctx0" brushRef="#br0">22 0 24575,'-11'1'0,"2"1"0,7 1 0,19 65 0,-3-9 0,1 19 0,4 20 0,-3-14 0,2 13 0,-2 1 0,-1 0 0</inkml:trace>
</inkml:ink>
</file>

<file path=ppt/ink/ink14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51:36.441"/>
    </inkml:context>
    <inkml:brush xml:id="br0">
      <inkml:brushProperty name="width" value="0.025" units="cm"/>
      <inkml:brushProperty name="height" value="0.025" units="cm"/>
      <inkml:brushProperty name="color" value="#E71224"/>
    </inkml:brush>
  </inkml:definitions>
  <inkml:trace contextRef="#ctx0" brushRef="#br0">0 22 24575,'6'-6'0,"56"-10"0,27 29 0,-6-16 0,-5 27 0,-88 22 0,-17 4 0,1 2 0,42 28 0,9-1 0,-17-35-283,41-6 1,1-8 282,-41-21 0,-2 1 0,-8 20 0,-3-16 0,-7 16 0,-1-23 0,-45 9 565,5-9-565,-45-5 0,48-7 0,2-9 0</inkml:trace>
</inkml:ink>
</file>

<file path=ppt/ink/ink14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51:36.964"/>
    </inkml:context>
    <inkml:brush xml:id="br0">
      <inkml:brushProperty name="width" value="0.025" units="cm"/>
      <inkml:brushProperty name="height" value="0.025" units="cm"/>
      <inkml:brushProperty name="color" value="#E71224"/>
    </inkml:brush>
  </inkml:definitions>
  <inkml:trace contextRef="#ctx0" brushRef="#br0">243 43 24575,'-50'-42'0,"-6"62"0,5 18 0,32-1-737,-19 16 0,10-4 737,36-29 479,0-8-479,39 1 244,-13-15-244,45-40 0,-40-11 0,9 19 0,-28 14 751,-2 50-751,-11-12 0,8 49 0,-1 12 0,-3-5 0,4 3 0,-4 4 0,-12-25 0,-3-9 0,0-3-121,-10 38 1,1-57-1,-1-2 1</inkml:trace>
</inkml:ink>
</file>

<file path=ppt/ink/ink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05:36.166"/>
    </inkml:context>
    <inkml:brush xml:id="br0">
      <inkml:brushProperty name="width" value="0.05" units="cm"/>
      <inkml:brushProperty name="height" value="0.05" units="cm"/>
      <inkml:brushProperty name="color" value="#004F8B"/>
    </inkml:brush>
  </inkml:definitions>
  <inkml:trace contextRef="#ctx0" brushRef="#br0">0 149 24575,'2'-4'0,"0"2"0,-2 1 0,1 1 0,1 0 0,6 7 0,1 2 0,4 5 0,19 25 0,-17-20 0,16 21 0,-14-15 0,12 23 0,15 23 0,8 13 0,3-6 0,-18-36 0,2-4 0,29 12 0,2-22 0,1-6 0,-4-3-1035,31-13 1035,-73-10 0,37-19 0,-14-3 0,3-12 0,-1-7 0,8-24 0,-15 7 0,-3-3 0,2-17 0,-16 26 0,-2 1 0,1-11 1035,5-28-1035,-19 56 0,2-9 0,-11 43 0,-1 0 0,-2 3 0,0-1 0,-1 3 0,-3 1 0,4 0 0,-3 2 0,5-3 0,-1 3 0</inkml:trace>
</inkml:ink>
</file>

<file path=ppt/ink/ink14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51:37.572"/>
    </inkml:context>
    <inkml:brush xml:id="br0">
      <inkml:brushProperty name="width" value="0.025" units="cm"/>
      <inkml:brushProperty name="height" value="0.025" units="cm"/>
      <inkml:brushProperty name="color" value="#E71224"/>
    </inkml:brush>
  </inkml:definitions>
  <inkml:trace contextRef="#ctx0" brushRef="#br0">12 336 24575,'-7'0'0,"3"0"0,32 3 0,-5-3 0,32 1 0,-12-3 0,23-5 0,19-2 0,-3 0 0,0 1 0,3-1-1394,4 0 1,9-2 0,-6 1 1393,-22 3 0,-4 1 0,9-1 0,8-1 0,11-1 0,6 0 0,-1 0 0,-6 0 0,-3 0 0,-6 0 0,3 1 0,10-2 0,-18 2 0,8-1 0,6 0 0,3 0 0,0-1 0,-3 1 0,-4 0 0,-8 1-952,7-1 0,-5 0 0,-5 1 1,-2 0-1,-1 0 952,12-1 0,-2 0 0,-3 0 0,-9 1 0,38-3 0,-51 5 0,-68 7 0,-72 14 0,33-4 0,-5-1 0,1 0 0</inkml:trace>
</inkml:ink>
</file>

<file path=ppt/ink/ink14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51:38.381"/>
    </inkml:context>
    <inkml:brush xml:id="br0">
      <inkml:brushProperty name="width" value="0.025" units="cm"/>
      <inkml:brushProperty name="height" value="0.025" units="cm"/>
      <inkml:brushProperty name="color" value="#E71224"/>
    </inkml:brush>
  </inkml:definitions>
  <inkml:trace contextRef="#ctx0" brushRef="#br0">9 147 24575,'30'-24'0,"-3"3"0,-17 15 0,32-16 0,-18 10 0,24-11 0,24 11 0,0 4 0,-17 2-1036,21-2 1,-7 3 1035,-46 10 497,6 71-497,-41-18 0,-16-1 0,-11 10 0,0-10 0,-29 11-223,0-10 0,4-9 223,26-31 0,-60-21 0,54 6 0,-39-18 0,79 8 1536,57-25-1536,28 15 0,6-14 0,1 25 0,-10 16 0,-5 4 0,-15-5-499,17 5 1,-8-1 498,-47-7-551,45 2 551,-34-7 0,44-4 0,-52-7 0,6-6 0</inkml:trace>
</inkml:ink>
</file>

<file path=ppt/ink/ink14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51:39.040"/>
    </inkml:context>
    <inkml:brush xml:id="br0">
      <inkml:brushProperty name="width" value="0.025" units="cm"/>
      <inkml:brushProperty name="height" value="0.025" units="cm"/>
      <inkml:brushProperty name="color" value="#E71224"/>
    </inkml:brush>
  </inkml:definitions>
  <inkml:trace contextRef="#ctx0" brushRef="#br0">3 66 24575,'-2'0'0,"3"1"0,2-1 0,6 1 0,35-11 0,-17 4 0,39-8 0,-8 6 0,-1 1 0,7-2 0,-7 1 0,2 2 0,22 10 0,-49-1 0,30 8 0,-59-1 0</inkml:trace>
</inkml:ink>
</file>

<file path=ppt/ink/ink14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51:39.239"/>
    </inkml:context>
    <inkml:brush xml:id="br0">
      <inkml:brushProperty name="width" value="0.025" units="cm"/>
      <inkml:brushProperty name="height" value="0.025" units="cm"/>
      <inkml:brushProperty name="color" value="#E71224"/>
    </inkml:brush>
  </inkml:definitions>
  <inkml:trace contextRef="#ctx0" brushRef="#br0">19 118 24575,'-18'17'0,"76"-18"0,29-11 0,-10-4-1163,-11 2 1,11-2 0,-13-1 0,3-11 0,-5-2 0</inkml:trace>
</inkml:ink>
</file>

<file path=ppt/ink/ink14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51:39.501"/>
    </inkml:context>
    <inkml:brush xml:id="br0">
      <inkml:brushProperty name="width" value="0.025" units="cm"/>
      <inkml:brushProperty name="height" value="0.025" units="cm"/>
      <inkml:brushProperty name="color" value="#E71224"/>
    </inkml:brush>
  </inkml:definitions>
  <inkml:trace contextRef="#ctx0" brushRef="#br0">48 1 24575,'-25'34'0,"5"-1"0,18-6 0,2 5 0,8 30 0,6 26 0,1 2 0,-3-17 0,0 1 0,2 2 0,-1 2 0,3 11 0,0 4 0,1-1 0,-1-6 0,1 5 0,-1-4 0,-1-16 0,5 11 0</inkml:trace>
</inkml:ink>
</file>

<file path=ppt/ink/ink14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51:40.285"/>
    </inkml:context>
    <inkml:brush xml:id="br0">
      <inkml:brushProperty name="width" value="0.025" units="cm"/>
      <inkml:brushProperty name="height" value="0.025" units="cm"/>
      <inkml:brushProperty name="color" value="#E71224"/>
    </inkml:brush>
  </inkml:definitions>
  <inkml:trace contextRef="#ctx0" brushRef="#br0">205 279 24575,'2'-18'0,"48"-3"0,-7 4-2335,38 1 2335,-33 9-1775,17 1 1,25-3 0,5 1 0,-17 1 1774,-12 0 0,-1 1 0,15-1 0,17-2 0,-3 1 0,-22 1 1843,1 0-1843,-2-3 0,16-3 0,3 0 0,-15 3 0,3-1 0,1 1 0,-2 0 0,18-11 0,-1 1 0,-7 24 0,-1 37 0,-6 26 0,-20 15 0,-33-4 0,-16 12 0,-7 5 0,0-5-933,0-10 0,-2-1 0,-1-1 0,3 0 933,2 5 0,3 1 0,1-3 0,5-6 352,8 1 1,3-5-1,-3-13-352,-1 8-462,16 38 0,-11-24 462,-28-76 0,-3 0 0,0-5 4602,-53-3-4602,4 1-360,-25 2 1,-31 1 0,-7-1-1,21 1 360,18 1 0,0-1 0,-7 1 0,-15-1 0,-3 2 0,11 0-228,9 3 0,6 1 0,7-1 228,2 0 0,0-1 0,-3 1 0,-7 1 0,0-1 0,-7-3 0,0-1 0,13-1 0,-10 0 0,-14 1 0,-2-4 0,0-15 0,53 10 0,-47-17 0,0-5 0,46 7 0,-9-3 0,1 0 0</inkml:trace>
</inkml:ink>
</file>

<file path=ppt/ink/ink14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51:41.079"/>
    </inkml:context>
    <inkml:brush xml:id="br0">
      <inkml:brushProperty name="width" value="0.025" units="cm"/>
      <inkml:brushProperty name="height" value="0.025" units="cm"/>
      <inkml:brushProperty name="color" value="#E71224"/>
    </inkml:brush>
  </inkml:definitions>
  <inkml:trace contextRef="#ctx0" brushRef="#br0">3 216 24575,'4'-6'0,"-1"-2"0,-3 9 0,-1 0 0,-2 9 0,-2 15 0,19 57 0,0-39 0,15 32 0,-3-69 0,8-8 0,33-33 0,5-9 0,-4 7 0,10-14 0,1-9 0,-27 10 0,-8 2 0,4-3 0,-15-15 0,-55 71 0,-34 12 0</inkml:trace>
</inkml:ink>
</file>

<file path=ppt/ink/ink14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51:41.402"/>
    </inkml:context>
    <inkml:brush xml:id="br0">
      <inkml:brushProperty name="width" value="0.025" units="cm"/>
      <inkml:brushProperty name="height" value="0.025" units="cm"/>
      <inkml:brushProperty name="color" value="#E71224"/>
    </inkml:brush>
  </inkml:definitions>
  <inkml:trace contextRef="#ctx0" brushRef="#br0">1 240 24575,'42'60'0,"1"0"0,-11-24 0,17 24 0,-1-14 0,-23-50 0,39-23 0,7-7 0,-13 5 0,14-11 0,18-13 0,-17 8 0,-5-5 0,-15 10 0,6-7 0,-13 7 0,-9 2 0,6-17 0</inkml:trace>
</inkml:ink>
</file>

<file path=ppt/ink/ink14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51:43.990"/>
    </inkml:context>
    <inkml:brush xml:id="br0">
      <inkml:brushProperty name="width" value="0.025" units="cm"/>
      <inkml:brushProperty name="height" value="0.025" units="cm"/>
      <inkml:brushProperty name="color" value="#E71224"/>
    </inkml:brush>
  </inkml:definitions>
  <inkml:trace contextRef="#ctx0" brushRef="#br0">0 72 24575,'50'-19'0,"-1"1"0,12-4 0,4 9 0,-48 15 0,-8 0 0,-3 4 0,-3 1 0,-5 6 0,-28 27 0,-5 4 0,16-12 0,-17 12 0,11-7 0,30-30 0,72 32 0,-42-17 0,12 18 0,-5 3 0,-30-14 0,-5 25 0,-55-3 0,24-29 0,-32 8 0,46-35 0,6-18 0,12 8 0</inkml:trace>
</inkml:ink>
</file>

<file path=ppt/ink/ink14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51:44.471"/>
    </inkml:context>
    <inkml:brush xml:id="br0">
      <inkml:brushProperty name="width" value="0.025" units="cm"/>
      <inkml:brushProperty name="height" value="0.025" units="cm"/>
      <inkml:brushProperty name="color" value="#E71224"/>
    </inkml:brush>
  </inkml:definitions>
  <inkml:trace contextRef="#ctx0" brushRef="#br0">0 69 24575,'12'-23'0,"-1"3"0,-2 14 0,22-4 0,-13 6 0,16-1 0,-17 6 0,39 23 0,-30-11 0,28 18 0,-43-15 0,-29 51 0,-12 8 0,13-28-707,-15 28 0,-1-10 707,16-52 0,-18 8 0,16-10 0,8-4 0,21-10 0,14-7 0,33 1 0,4 2 0,-13 3 707,13-3 0,0 2-707,-14 5 0,47-2 0,-35 1 0,28-2 0</inkml:trace>
</inkml:ink>
</file>

<file path=ppt/ink/ink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05:37.115"/>
    </inkml:context>
    <inkml:brush xml:id="br0">
      <inkml:brushProperty name="width" value="0.05" units="cm"/>
      <inkml:brushProperty name="height" value="0.05" units="cm"/>
      <inkml:brushProperty name="color" value="#004F8B"/>
    </inkml:brush>
  </inkml:definitions>
  <inkml:trace contextRef="#ctx0" brushRef="#br0">1 115 24575,'9'76'0,"-2"-14"0,2 3 0,2-10 0,1-2 0,-4-1 0,1-2-1558,16 46 1558,-14-71 506,25 33-506,11-12 129,-5-9 0,5-4-129,41 0 0,-36-24 0,1-7 0,34-13 397,-32-9 0,-1-6-397,-9-3 0,-1-5 0,8-12 0,-4-5 0,-11 3 0,-5-3 0,0-18 0,-4-1 0,-11 17 0,-2 3-1251,10-46 1251,-16 44 0,-2-18 0,-4 44 0,1-33 0,-4 57 0,0-1 0,-1 2 0,-15 2 0,5 0 0,-13 1 0</inkml:trace>
</inkml:ink>
</file>

<file path=ppt/ink/ink14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49:52.519"/>
    </inkml:context>
    <inkml:brush xml:id="br0">
      <inkml:brushProperty name="width" value="0.025" units="cm"/>
      <inkml:brushProperty name="height" value="0.025" units="cm"/>
      <inkml:brushProperty name="color" value="#E71224"/>
    </inkml:brush>
  </inkml:definitions>
  <inkml:trace contextRef="#ctx0" brushRef="#br0">37 1 24575,'-8'91'0,"3"-43"0,1 29 0,0 4-4811,0-9 4811,0 27 0,1-34 0,1 9 0,1 2 0,1 7 0,0-3 0,-1 16 0,1 1 0,2-3 0,0 6 0,2-21 0,1-15 0,4 10 0,-6-83 0</inkml:trace>
</inkml:ink>
</file>

<file path=ppt/ink/ink14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49:53.255"/>
    </inkml:context>
    <inkml:brush xml:id="br0">
      <inkml:brushProperty name="width" value="0.025" units="cm"/>
      <inkml:brushProperty name="height" value="0.025" units="cm"/>
      <inkml:brushProperty name="color" value="#E71224"/>
    </inkml:brush>
  </inkml:definitions>
  <inkml:trace contextRef="#ctx0" brushRef="#br0">1 367 24575,'87'-15'0,"0"1"0,-1-1 0,1 0 0,0 0 0,0 0 0,-5 0 0,-4 0 0,-1 1 0,2 1 0,5 2-1639,10 2 1,7 4-1,4 0 1,-1 2 0,-6 0-1,-10 0 1142,25-3 1,-11 2-1,-22-2 497,-8-6 2818,-3-1-2818,-10 0 0,-1 0 0,13-5 0,11-2 0,17-2 0,-17 5 0,-11 7 242,30-11 0,-19 14-242,-72 26 0,9 68 0,-1 16 0,-2-22 0,-4-13 0,1 10 0,-2-10 0,-1 21 0,-3-26 0,1 10 0,0-6 0,-1-9 0,0 4 0,1 19 0,2 19 0,0-2 0,-3-23 0,0 4 0,3 27 0,-3-17 0,-5-76 0,0 7 0,-2-12 6173,1 4-6173,-7-12 0,-46 0 0,-16 1 0,-17 3 0,16-1 0,-21 0 0,17 0 0,-20 2 0,-13 0 0,-7 1 0,-1 0 0,4 0 0,13-1 0,17-1-1646,-3 1 0,15-1 0,-15 0 1646,7 0 0,-16 0 0,-10 1 0,-5-1 0,-1 1 0,7 0 0,9 0 0,15 0-542,-12 1 1,14 1-1,11-2 542,14-2 0,-1 0 0,-25 2 0,-12 1 0,22-5 0,24-7 0,9-5 0</inkml:trace>
</inkml:ink>
</file>

<file path=ppt/ink/ink14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51:52.600"/>
    </inkml:context>
    <inkml:brush xml:id="br0">
      <inkml:brushProperty name="width" value="0.025" units="cm"/>
      <inkml:brushProperty name="height" value="0.025" units="cm"/>
      <inkml:brushProperty name="color" value="#E71224"/>
    </inkml:brush>
  </inkml:definitions>
  <inkml:trace contextRef="#ctx0" brushRef="#br0">0 3 24575,'0'3'0,"1"-2"0,0 0 0,0-1 0,0 0 0,1-1 0,-1 1 0,0-2 0,0 2 0,1-1 0,0 1 0,-2 0 0,-1-1 0,-2 0 0,0 0 0,0 1 0</inkml:trace>
</inkml:ink>
</file>

<file path=ppt/ink/ink14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51:54.662"/>
    </inkml:context>
    <inkml:brush xml:id="br0">
      <inkml:brushProperty name="width" value="0.025" units="cm"/>
      <inkml:brushProperty name="height" value="0.025" units="cm"/>
      <inkml:brushProperty name="color" value="#E71224"/>
    </inkml:brush>
  </inkml:definitions>
  <inkml:trace contextRef="#ctx0" brushRef="#br0">27 111 24575,'-2'1'0,"2"1"0,-1-4 0,2 1 0,-1-2 0,2 2 0,0 0 0,0 0 0,0 1 0,-2 1 0,1-1 0,0 1 0,0-2 0,-2 0 0,1-1 0,-1 1 0,3-3 0,-1 1 0,2-2 0,2-7 0,-2 6 0,31-29 0,-22 26 0,22-16 0,-26 23 0,13 2 0,-1 3 0,18 28 0,-22-15 0,2 20 0,-50 33 0,12-36 0,-21 38 0,-7-27 0,33-30 0,-21 17 0,35-30 0,2 0 0,0-1 0,51-2 0,-33 4 0,38-1 0,-42 5 0,35 54 0,-32-35 0,1 24 0,-7-1 0,-18-26 0,-10 23 0,6-34 0,-1 0 0,-87 5 0,65-11 0,-64 2 0,83-17 0,4-46 0,6 26 0,7-36 0,7 41 0,0 0 0</inkml:trace>
</inkml:ink>
</file>

<file path=ppt/ink/ink14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51:55.003"/>
    </inkml:context>
    <inkml:brush xml:id="br0">
      <inkml:brushProperty name="width" value="0.025" units="cm"/>
      <inkml:brushProperty name="height" value="0.025" units="cm"/>
      <inkml:brushProperty name="color" value="#E71224"/>
    </inkml:brush>
  </inkml:definitions>
  <inkml:trace contextRef="#ctx0" brushRef="#br0">1 0 24575,'6'96'0,"0"0"0,-1-12 0,1 5 0,0-10 0,-4-50 0,0-2 0,2 11 0,10 42 0,-1-42 0,3 22 0,-6-63 0</inkml:trace>
</inkml:ink>
</file>

<file path=ppt/ink/ink14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51:55.244"/>
    </inkml:context>
    <inkml:brush xml:id="br0">
      <inkml:brushProperty name="width" value="0.025" units="cm"/>
      <inkml:brushProperty name="height" value="0.025" units="cm"/>
      <inkml:brushProperty name="color" value="#E71224"/>
    </inkml:brush>
  </inkml:definitions>
  <inkml:trace contextRef="#ctx0" brushRef="#br0">16 62 24575,'-6'-31'0,"1"13"0,0 5 0</inkml:trace>
</inkml:ink>
</file>

<file path=ppt/ink/ink14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51:55.734"/>
    </inkml:context>
    <inkml:brush xml:id="br0">
      <inkml:brushProperty name="width" value="0.025" units="cm"/>
      <inkml:brushProperty name="height" value="0.025" units="cm"/>
      <inkml:brushProperty name="color" value="#E71224"/>
    </inkml:brush>
  </inkml:definitions>
  <inkml:trace contextRef="#ctx0" brushRef="#br0">19 0 24575,'-5'6'0,"-8"59"0,13 24 0,33-21 0,5 2 0,-31 26 0,12-11 0,55-40 0,5-32 0,-28-55 0,29-15-893,-63 6 893,-14 26 220,-3 0-220,-13-24 0,-5-3 0,4 11 0,-8-16 0,-6 1 0,-16 10 0,-38 31 0,32-5 0,-8 43 0,49-1 0,4-9 0,-2 8 0</inkml:trace>
</inkml:ink>
</file>

<file path=ppt/ink/ink14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51:56.375"/>
    </inkml:context>
    <inkml:brush xml:id="br0">
      <inkml:brushProperty name="width" value="0.025" units="cm"/>
      <inkml:brushProperty name="height" value="0.025" units="cm"/>
      <inkml:brushProperty name="color" value="#E71224"/>
    </inkml:brush>
  </inkml:definitions>
  <inkml:trace contextRef="#ctx0" brushRef="#br0">151 406 24575,'13'-15'0,"29"-51"0,-32 7 0,20-16 0,-35 24 0,-1 34 0,-58-40 0,39 37 0,-42-26 0,36 63 0,16-7 0,-10 14 0,20-12 0,3 1 0,34 62 0,-14-44-618,27 46 618,-24-60 0,28 26 0,3 4 0,-17-13-496,15 12 0,-8-3 496,-37-28 0,-44 58 0,21-46 0,-41 44 0,-10-74 0,35 3-1577,-30-16 1577,54 4 57,-16-50-57,17 34 0,14-39 0,9-1 0,6 31 6,6-10 1,1 2-7,-2 22 0,-1-4 0,1-6 0,1-1 0</inkml:trace>
</inkml:ink>
</file>

<file path=ppt/ink/ink14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54:22.633"/>
    </inkml:context>
    <inkml:brush xml:id="br0">
      <inkml:brushProperty name="width" value="0.05" units="cm"/>
      <inkml:brushProperty name="height" value="0.05" units="cm"/>
      <inkml:brushProperty name="color" value="#004F8B"/>
    </inkml:brush>
  </inkml:definitions>
  <inkml:trace contextRef="#ctx0" brushRef="#br0">314 0 24575,'-78'26'0,"-1"1"0,1-1 0,-1 0 0,110-6 0,46-1 0,23-2 0,2-3 0,-19-5 0,-15-5 0,-7-6 0,14 0 0,8 1 0,27 0 0,16 0 0,4 0 0,-9-1 0,-19 0 0,-32-1 0,-44 0 0,-82 0 0,-53-1 0,36-7 0,65-5-767,-56 5 0,-49 6 0,-11 4 0,28-1 767,33 1 0,11-1 34,-30-5 1,34 5 0,44-3-1</inkml:trace>
</inkml:ink>
</file>

<file path=ppt/ink/ink14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54:11.148"/>
    </inkml:context>
    <inkml:brush xml:id="br0">
      <inkml:brushProperty name="width" value="0.05" units="cm"/>
      <inkml:brushProperty name="height" value="0.05" units="cm"/>
      <inkml:brushProperty name="color" value="#004F8B"/>
    </inkml:brush>
  </inkml:definitions>
  <inkml:trace contextRef="#ctx0" brushRef="#br0">7 1 24575,'-3'6'0,"0"0"0</inkml:trace>
</inkml:ink>
</file>

<file path=ppt/ink/ink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05:38.295"/>
    </inkml:context>
    <inkml:brush xml:id="br0">
      <inkml:brushProperty name="width" value="0.05" units="cm"/>
      <inkml:brushProperty name="height" value="0.05" units="cm"/>
      <inkml:brushProperty name="color" value="#004F8B"/>
    </inkml:brush>
  </inkml:definitions>
  <inkml:trace contextRef="#ctx0" brushRef="#br0">0 62 24575,'5'-5'0,"-2"1"0,2 2 0,-4 1 0,1 2 0,-2 35 0,1-17 0,0 31 0,10 41 0,-4-46-996,8 51 996,-8-63 0,19 60 0,-1-29 0,2 1 0,-8-11 0,2 0 0,10 11 0,6-8 0,25-12 0,11-3 0,-12-23 0,4-7 996,32-14-996,-18-17 0,-2-9 0,-29 5 0,-4-7 0,19-27 0,-7-7 0,-29 17 0,-5-3 0,5-28 0,-5-3 0,-9 23 0,-4 1 0,2-6 0,-1 2 0,5-22 0,-6 22 0,-3 26 0,-4 11 0,-1 18 0,-1 0 0,-2 4 0,0 2 0,-3-1 0,1 0 0,-18-16 0,5 5 0,-15-12 0</inkml:trace>
</inkml:ink>
</file>

<file path=ppt/ink/ink14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54:11.489"/>
    </inkml:context>
    <inkml:brush xml:id="br0">
      <inkml:brushProperty name="width" value="0.05" units="cm"/>
      <inkml:brushProperty name="height" value="0.05" units="cm"/>
      <inkml:brushProperty name="color" value="#004F8B"/>
    </inkml:brush>
  </inkml:definitions>
  <inkml:trace contextRef="#ctx0" brushRef="#br0">31 1 24575,'-3'1'0,"-5"2"0,4-1 0,-5 1 0,3 0 0</inkml:trace>
</inkml:ink>
</file>

<file path=ppt/ink/ink14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54:18.103"/>
    </inkml:context>
    <inkml:brush xml:id="br0">
      <inkml:brushProperty name="width" value="0.05" units="cm"/>
      <inkml:brushProperty name="height" value="0.05" units="cm"/>
      <inkml:brushProperty name="color" value="#004F8B"/>
    </inkml:brush>
  </inkml:definitions>
  <inkml:trace contextRef="#ctx0" brushRef="#br0">16 1 24575,'-2'81'0,"0"0"0,0 1 0,0-1 0,-1 7 0,1-1 0,-1 1 0</inkml:trace>
</inkml:ink>
</file>

<file path=ppt/ink/ink14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54:18.163"/>
    </inkml:context>
    <inkml:brush xml:id="br0">
      <inkml:brushProperty name="width" value="0.05" units="cm"/>
      <inkml:brushProperty name="height" value="0.05" units="cm"/>
      <inkml:brushProperty name="color" value="#004F8B"/>
    </inkml:brush>
  </inkml:definitions>
  <inkml:trace contextRef="#ctx0" brushRef="#br0">1 1 24575,'11'83'0,"-1"1"0,1 0 0,-1 15 0,1 0 0</inkml:trace>
</inkml:ink>
</file>

<file path=ppt/ink/ink14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54:24.582"/>
    </inkml:context>
    <inkml:brush xml:id="br0">
      <inkml:brushProperty name="width" value="0.05" units="cm"/>
      <inkml:brushProperty name="height" value="0.05" units="cm"/>
      <inkml:brushProperty name="color" value="#004F8B"/>
    </inkml:brush>
  </inkml:definitions>
  <inkml:trace contextRef="#ctx0" brushRef="#br0">1 1 24575,'0'0'0</inkml:trace>
</inkml:ink>
</file>

<file path=ppt/ink/ink14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54:26.861"/>
    </inkml:context>
    <inkml:brush xml:id="br0">
      <inkml:brushProperty name="width" value="0.05" units="cm"/>
      <inkml:brushProperty name="height" value="0.05" units="cm"/>
      <inkml:brushProperty name="color" value="#004F8B"/>
    </inkml:brush>
  </inkml:definitions>
  <inkml:trace contextRef="#ctx0" brushRef="#br0">330 77 24575,'-25'-18'0,"5"4"0,-6 0 0,14 9 0,-12-7 0,-13 12 0,12 8 0,-20 38 0,2 11 0,14-9 0,2 47 0,11 1 0,22-45 0,29 4 0,18 9 0,-5-15 0,3-17-919,22 11 0,-4-11 919,-39-36-313,21-38 0,-2-12 313,-11-3 0,9 3 0,-10-9 0,-42-26 0,-15 6 0,7 24 0,0-17 0,-12 6 0,-53 34 0,36 33 0,-51 30 0,72 5 0,5 27 0</inkml:trace>
</inkml:ink>
</file>

<file path=ppt/ink/ink14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54:27.501"/>
    </inkml:context>
    <inkml:brush xml:id="br0">
      <inkml:brushProperty name="width" value="0.05" units="cm"/>
      <inkml:brushProperty name="height" value="0.05" units="cm"/>
      <inkml:brushProperty name="color" value="#004F8B"/>
    </inkml:brush>
  </inkml:definitions>
  <inkml:trace contextRef="#ctx0" brushRef="#br0">67 107 24575,'-2'-7'0,"0"2"0,0 5 0,1 2 0,-1 1 0,-1 3 0,-34 81 0,38-6 0,4 5 0,-18-20 0,2-1-884,20 21 0,9-16 884,1-48 0,69 16 0,-47-24 0,24-8 0,2-14 0,-12-44 0,-16-14 0,-6-7 0,-3-14-1231,-24 13 0,-8 5 1231,-7 23 0,-51-25 0,-11 5 0,28 34 0,-26-20 0,9 21 0,47 55 0,0 28 0,7-16 0,1 20 0</inkml:trace>
</inkml:ink>
</file>

<file path=ppt/ink/ink14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54:27.899"/>
    </inkml:context>
    <inkml:brush xml:id="br0">
      <inkml:brushProperty name="width" value="0.05" units="cm"/>
      <inkml:brushProperty name="height" value="0.05" units="cm"/>
      <inkml:brushProperty name="color" value="#004F8B"/>
    </inkml:brush>
  </inkml:definitions>
  <inkml:trace contextRef="#ctx0" brushRef="#br0">2 0 24575,'2'40'0,"0"-20"0,-2 30 0,-2 25 0,1-43 0,-1 40 0,1-57 0</inkml:trace>
</inkml:ink>
</file>

<file path=ppt/ink/ink14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54:29.771"/>
    </inkml:context>
    <inkml:brush xml:id="br0">
      <inkml:brushProperty name="width" value="0.05" units="cm"/>
      <inkml:brushProperty name="height" value="0.05" units="cm"/>
      <inkml:brushProperty name="color" value="#004F8B"/>
    </inkml:brush>
  </inkml:definitions>
  <inkml:trace contextRef="#ctx0" brushRef="#br0">18 28 24575,'0'-5'0,"0"-7"0,0 8 0,0-2 0,2 57 0,-5 1 0,0 4 0,3 32-766,-4-29 0,0-8 766,2-22 0,-1 50 0,8-39 0,0 30 0,10-55 0,0-10 0,3-2 0</inkml:trace>
</inkml:ink>
</file>

<file path=ppt/ink/ink14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54:30.160"/>
    </inkml:context>
    <inkml:brush xml:id="br0">
      <inkml:brushProperty name="width" value="0.05" units="cm"/>
      <inkml:brushProperty name="height" value="0.05" units="cm"/>
      <inkml:brushProperty name="color" value="#004F8B"/>
    </inkml:brush>
  </inkml:definitions>
  <inkml:trace contextRef="#ctx0" brushRef="#br0">14 0 24575,'-2'86'0,"-1"0"0,1 0 0,-2-6 0,1-2 0,10-27 0,16-35 0,2-2 0,35-16 0,5-6 0,-17 0 0,26-39 0,-12-13 0,-50 14-859,-1-8 1,-5 0 858,-15 19 207,-39-28 1,-12 15-208,0 63 0,3-53 0,8 9 0,27 96 0,32-42 0</inkml:trace>
</inkml:ink>
</file>

<file path=ppt/ink/ink14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54:30.502"/>
    </inkml:context>
    <inkml:brush xml:id="br0">
      <inkml:brushProperty name="width" value="0.05" units="cm"/>
      <inkml:brushProperty name="height" value="0.05" units="cm"/>
      <inkml:brushProperty name="color" value="#004F8B"/>
    </inkml:brush>
  </inkml:definitions>
  <inkml:trace contextRef="#ctx0" brushRef="#br0">2 5 24575,'-2'-4'0,"2"10"0,1 3 0,0 11 0,1 0 0,-1 16 0,4 23 0,1 5 0,0 1-575,0 0 0,1-5 575,-3-28 0,2 14 0,18 23 0,-10-26 0,15 10 0</inkml:trace>
</inkml:ink>
</file>

<file path=ppt/ink/ink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05:39.599"/>
    </inkml:context>
    <inkml:brush xml:id="br0">
      <inkml:brushProperty name="width" value="0.05" units="cm"/>
      <inkml:brushProperty name="height" value="0.05" units="cm"/>
      <inkml:brushProperty name="color" value="#004F8B"/>
    </inkml:brush>
  </inkml:definitions>
  <inkml:trace contextRef="#ctx0" brushRef="#br0">456 0 24575,'-15'21'0,"2"0"0,3-8 0,0 3 0,-24 28 0,-6 3 0,9-10-794,-10 11 1,1-3 793,20-27 385,-32 25-385,11-8 0,-8 6 0,10 1 0,31-29 0,-5 21 0,66 21 0,-29-28 0,40 28 0,-15-32 0,-20-11 1202,39 18-1202,-11-8 0,2-1 0,-8-3 0,-26-13 0,-16-6 0</inkml:trace>
</inkml:ink>
</file>

<file path=ppt/ink/ink14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54:31.597"/>
    </inkml:context>
    <inkml:brush xml:id="br0">
      <inkml:brushProperty name="width" value="0.05" units="cm"/>
      <inkml:brushProperty name="height" value="0.05" units="cm"/>
      <inkml:brushProperty name="color" value="#004F8B"/>
    </inkml:brush>
  </inkml:definitions>
  <inkml:trace contextRef="#ctx0" brushRef="#br0">89 0 24575,'-10'4'0,"-23"37"0,19-21 0,-17 69 0,33-57 0,1 30 0,6-43 0,0-3 0</inkml:trace>
</inkml:ink>
</file>

<file path=ppt/ink/ink14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54:32.363"/>
    </inkml:context>
    <inkml:brush xml:id="br0">
      <inkml:brushProperty name="width" value="0.05" units="cm"/>
      <inkml:brushProperty name="height" value="0.05" units="cm"/>
      <inkml:brushProperty name="color" value="#004F8B"/>
    </inkml:brush>
  </inkml:definitions>
  <inkml:trace contextRef="#ctx0" brushRef="#br0">10 0 24575,'-5'8'0,"1"3"0,4 71 0,0-41-1721,1 54 1721,1-61 278,-3 17 1,0 5-279,1 30 0,-1-33 0,0-4 0,3 4 0</inkml:trace>
</inkml:ink>
</file>

<file path=ppt/ink/ink14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54:32.712"/>
    </inkml:context>
    <inkml:brush xml:id="br0">
      <inkml:brushProperty name="width" value="0.05" units="cm"/>
      <inkml:brushProperty name="height" value="0.05" units="cm"/>
      <inkml:brushProperty name="color" value="#004F8B"/>
    </inkml:brush>
  </inkml:definitions>
  <inkml:trace contextRef="#ctx0" brushRef="#br0">15 1 24575,'15'80'0,"-1"0"0,1 0 0,0 1 0,1 20 0,0-3 0,4-40 0,2-50 0,36-36 0,-47-30 0,-6-7 0,35-11 0,-36 9 0,-19-1 0,-29 16 0,-6 12 0,8 10 0,-12 3 0,8 14 0,35 33 0,7 24 0</inkml:trace>
</inkml:ink>
</file>

<file path=ppt/ink/ink14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54:33.212"/>
    </inkml:context>
    <inkml:brush xml:id="br0">
      <inkml:brushProperty name="width" value="0.05" units="cm"/>
      <inkml:brushProperty name="height" value="0.05" units="cm"/>
      <inkml:brushProperty name="color" value="#004F8B"/>
    </inkml:brush>
  </inkml:definitions>
  <inkml:trace contextRef="#ctx0" brushRef="#br0">0 30 24575,'86'-29'0,"-14"28"0,-6 11 0,-25 8-1617,47 28 1617,-70-21 0,-17 29 0,-8 5 0,1-9 60,-27 9 1,-16 12 0,3-17-61,-10-18 0,-6 11 0,6-13 349,30-43-349,34-26 0,3 7 0,39 6 0,11 9 0,-2 13 407,-5 0 0,2 7-407,-10 18 0,-7 4 0,-6-8 0,37 28 0,-55-37 0,-1 0 0</inkml:trace>
</inkml:ink>
</file>

<file path=ppt/ink/ink14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54:33.389"/>
    </inkml:context>
    <inkml:brush xml:id="br0">
      <inkml:brushProperty name="width" value="0.05" units="cm"/>
      <inkml:brushProperty name="height" value="0.05" units="cm"/>
      <inkml:brushProperty name="color" value="#004F8B"/>
    </inkml:brush>
  </inkml:definitions>
  <inkml:trace contextRef="#ctx0" brushRef="#br0">1 105 24575,'36'-58'0,"-4"11"0</inkml:trace>
</inkml:ink>
</file>

<file path=ppt/ink/ink14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54:33.884"/>
    </inkml:context>
    <inkml:brush xml:id="br0">
      <inkml:brushProperty name="width" value="0.05" units="cm"/>
      <inkml:brushProperty name="height" value="0.05" units="cm"/>
      <inkml:brushProperty name="color" value="#004F8B"/>
    </inkml:brush>
  </inkml:definitions>
  <inkml:trace contextRef="#ctx0" brushRef="#br0">147 418 24575,'-3'-23'0,"0"1"0,1-27 0,0-7 0,-4-27 0,4 28 0,-2 1 0,-13-7 0,8 54 0,-9 0 0,-1 18 0,-19 39 0,14-21 0,53 47 0,26 5 0,21-21 0,-16 14 0,2 16 0,-41-33 0,-87-61 0,54 82 0,-50-99 0,8-30 0,94-37 0,-18 44-965,27-40 965,-26 60 0,36-22 0,-26 23 0,27-16 0</inkml:trace>
</inkml:ink>
</file>

<file path=ppt/ink/ink14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54:34.212"/>
    </inkml:context>
    <inkml:brush xml:id="br0">
      <inkml:brushProperty name="width" value="0.05" units="cm"/>
      <inkml:brushProperty name="height" value="0.05" units="cm"/>
      <inkml:brushProperty name="color" value="#004F8B"/>
    </inkml:brush>
  </inkml:definitions>
  <inkml:trace contextRef="#ctx0" brushRef="#br0">87 0 24575,'-1'22'0,"-1"-7"0,-3 15 0,-19 47 0,13-40-168,-15 44 0,18-56 1,-1 0-1</inkml:trace>
</inkml:ink>
</file>

<file path=ppt/ink/ink14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54:35.056"/>
    </inkml:context>
    <inkml:brush xml:id="br0">
      <inkml:brushProperty name="width" value="0.05" units="cm"/>
      <inkml:brushProperty name="height" value="0.05" units="cm"/>
      <inkml:brushProperty name="color" value="#004F8B"/>
    </inkml:brush>
  </inkml:definitions>
  <inkml:trace contextRef="#ctx0" brushRef="#br0">16 1 24575,'-6'7'0,"0"6"0,4 9 0,1 34 0,0 32 0,2 5 0,0-19 0,3 23 0,-2-19 0,0 0 0,-1-1 0,1 1 0</inkml:trace>
</inkml:ink>
</file>

<file path=ppt/ink/ink14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54:35.486"/>
    </inkml:context>
    <inkml:brush xml:id="br0">
      <inkml:brushProperty name="width" value="0.05" units="cm"/>
      <inkml:brushProperty name="height" value="0.05" units="cm"/>
      <inkml:brushProperty name="color" value="#004F8B"/>
    </inkml:brush>
  </inkml:definitions>
  <inkml:trace contextRef="#ctx0" brushRef="#br0">80 0 24575,'-36'36'0,"25"35"0,12 25 0,12-19 0,37-11-1578,-33 7 0,-5 16 0,11-34 1578,40-62-319,-7-58 319,-34 30 0,20-44 1132,-44 46-1132,-28-39 0,-13-3 0,-7 15 0,-11 5 0,-1 17 0,21 45 0,-1 46 0,44-30 0,4 1 0,2-1 0</inkml:trace>
</inkml:ink>
</file>

<file path=ppt/ink/ink14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54:35.923"/>
    </inkml:context>
    <inkml:brush xml:id="br0">
      <inkml:brushProperty name="width" value="0.05" units="cm"/>
      <inkml:brushProperty name="height" value="0.05" units="cm"/>
      <inkml:brushProperty name="color" value="#004F8B"/>
    </inkml:brush>
  </inkml:definitions>
  <inkml:trace contextRef="#ctx0" brushRef="#br0">1 1 24575,'80'45'0,"0"0"0,-3-31 0,-21 4 0,-71 69 0,11-77 0,25 18 0,24 2 0,-5 2 0,10-7 0,-35-17 0,0 0 0,12 20 0,-18-15 0,6 16 0,-64 0 0,-6-9 0,-5-1 0,-28 16-1058,24-16 1,6-5 1057,22-8 0,0 0 0,0 0 0</inkml:trace>
</inkml:ink>
</file>

<file path=ppt/ink/ink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05:40.373"/>
    </inkml:context>
    <inkml:brush xml:id="br0">
      <inkml:brushProperty name="width" value="0.05" units="cm"/>
      <inkml:brushProperty name="height" value="0.05" units="cm"/>
      <inkml:brushProperty name="color" value="#004F8B"/>
    </inkml:brush>
  </inkml:definitions>
  <inkml:trace contextRef="#ctx0" brushRef="#br0">1 220 24575,'90'11'0,"0"1"0,-16-4 0,20 4 0,10-2 0,-18-9 0,-8-3 0,8 0-2833,0 0 0,-3 0 2833,-20-2 0,24-3 0,-19 2 0,9-1 0,-8 0 0,29-2 0,7 0 0,-36 0 1689,-70 7-1689,-19 0 915,-16 0-915,-32-3 0,2-5 0,-28-11 3062,20-6-3062,25 6 0,2-1 0,-19-13 0,3-4 0,34 18 0,11 4 0,26 13 0,24 11 0,31 14 0,7 7 0,9 5 0,-22-4 0,-16-5 0,-16 4 0,-15-2 0,-7-4 0,-8-2 0,-27 35 0,-7-5 0,-2-3 0,-4 0 0,-28 15 0,31-33 0,1-3 0,-4-1 0,8-8 0</inkml:trace>
</inkml:ink>
</file>

<file path=ppt/ink/ink14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54:37.108"/>
    </inkml:context>
    <inkml:brush xml:id="br0">
      <inkml:brushProperty name="width" value="0.05" units="cm"/>
      <inkml:brushProperty name="height" value="0.05" units="cm"/>
      <inkml:brushProperty name="color" value="#004F8B"/>
    </inkml:brush>
  </inkml:definitions>
  <inkml:trace contextRef="#ctx0" brushRef="#br0">0 10 24575,'3'-9'0,"8"8"0,0 20 0,4 4 0,-4 17 0,0 13 0,-4-9 0,3 34 0,5-6 0,1 0 0,2 2 0,1-12 0,0 0 0</inkml:trace>
</inkml:ink>
</file>

<file path=ppt/ink/ink14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54:37.444"/>
    </inkml:context>
    <inkml:brush xml:id="br0">
      <inkml:brushProperty name="width" value="0.05" units="cm"/>
      <inkml:brushProperty name="height" value="0.05" units="cm"/>
      <inkml:brushProperty name="color" value="#004F8B"/>
    </inkml:brush>
  </inkml:definitions>
  <inkml:trace contextRef="#ctx0" brushRef="#br0">0 0 24575,'22'96'0,"0"0"0,0 0 0,-3-6 0,0-3 0,4-32 0,14-42 0,12-11 0,5-6 0,18-16 0,-14-22 0,-7-8 0,-16-8-1775,-23-41 1775,-26 61 429,-12-14-429,-50 34 0,-8 8 0,25-8 0,-26 24 0,16 16 0,64 13 0,0 10 0</inkml:trace>
</inkml:ink>
</file>

<file path=ppt/ink/ink14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54:37.845"/>
    </inkml:context>
    <inkml:brush xml:id="br0">
      <inkml:brushProperty name="width" value="0.05" units="cm"/>
      <inkml:brushProperty name="height" value="0.05" units="cm"/>
      <inkml:brushProperty name="color" value="#004F8B"/>
    </inkml:brush>
  </inkml:definitions>
  <inkml:trace contextRef="#ctx0" brushRef="#br0">1 0 24575,'3'97'0,"1"0"0,52-45 0,6 1 0,-40 16 0,-8 11 0,13-18-1411,43-22 1,-1-26 1410,-37-22 894,7-12-894,-20-28 0,-4-7 0,6 0 232,-10-2 0,-11 0-232,-38-3 0,26 49 0,-20-9 0,34 56 0,4 24 0,3 21 0,0-9 0,-2-18 0,0 1 0,1 16 0,2 10 0,0-11 0,-1-15 0,0-10 0,2 3 0,4 24 0</inkml:trace>
</inkml:ink>
</file>

<file path=ppt/ink/ink14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54:38.010"/>
    </inkml:context>
    <inkml:brush xml:id="br0">
      <inkml:brushProperty name="width" value="0.05" units="cm"/>
      <inkml:brushProperty name="height" value="0.05" units="cm"/>
      <inkml:brushProperty name="color" value="#004F8B"/>
    </inkml:brush>
  </inkml:definitions>
  <inkml:trace contextRef="#ctx0" brushRef="#br0">1 0 24575,'1'76'0,"1"0"0,0-1 0,1 18 0,-1-1 0</inkml:trace>
</inkml:ink>
</file>

<file path=ppt/ink/ink14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54:38.546"/>
    </inkml:context>
    <inkml:brush xml:id="br0">
      <inkml:brushProperty name="width" value="0.05" units="cm"/>
      <inkml:brushProperty name="height" value="0.05" units="cm"/>
      <inkml:brushProperty name="color" value="#004F8B"/>
    </inkml:brush>
  </inkml:definitions>
  <inkml:trace contextRef="#ctx0" brushRef="#br0">12 1 24575,'-1'70'0,"0"-8"0,1-7 0,-1-1 0,1-1 0,0 32 0,-1 0 0,-2-38 0,-2 40 0</inkml:trace>
</inkml:ink>
</file>

<file path=ppt/ink/ink14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54:38.944"/>
    </inkml:context>
    <inkml:brush xml:id="br0">
      <inkml:brushProperty name="width" value="0.05" units="cm"/>
      <inkml:brushProperty name="height" value="0.05" units="cm"/>
      <inkml:brushProperty name="color" value="#004F8B"/>
    </inkml:brush>
  </inkml:definitions>
  <inkml:trace contextRef="#ctx0" brushRef="#br0">10 0 24575,'-10'65'0,"14"34"0,7 0 0,1-34 0,-1 22 0,11-6 0,46-36 0,-36-28 0,35 9 0,-50-32 0,14-57 0,-49-16 0,-9-5 0,28-12-773,-32 11 1,-6 26 772,21 62 0,-3 34 0,13-17 0,0 25 0</inkml:trace>
</inkml:ink>
</file>

<file path=ppt/ink/ink14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54:39.246"/>
    </inkml:context>
    <inkml:brush xml:id="br0">
      <inkml:brushProperty name="width" value="0.05" units="cm"/>
      <inkml:brushProperty name="height" value="0.05" units="cm"/>
      <inkml:brushProperty name="color" value="#004F8B"/>
    </inkml:brush>
  </inkml:definitions>
  <inkml:trace contextRef="#ctx0" brushRef="#br0">66 0 24575,'-33'43'0,"1"1"0,63 38 0,25-6 0,4-32-2407,23 11 0,-6-4 2407,-50-31 1464,6 40-1464,-31-26 782,-19 35-782,-29-47 0,-8-8 0,-8 7 0,-28-5 0,52-39 0,19 7 0,-12-18 0</inkml:trace>
</inkml:ink>
</file>

<file path=ppt/ink/ink14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54:39.427"/>
    </inkml:context>
    <inkml:brush xml:id="br0">
      <inkml:brushProperty name="width" value="0.05" units="cm"/>
      <inkml:brushProperty name="height" value="0.05" units="cm"/>
      <inkml:brushProperty name="color" value="#004F8B"/>
    </inkml:brush>
  </inkml:definitions>
  <inkml:trace contextRef="#ctx0" brushRef="#br0">1 202 24575,'85'-38'0,"1"1"0,-1 0 0,-15 7 0,0 0 0,0 1 0</inkml:trace>
</inkml:ink>
</file>

<file path=ppt/ink/ink14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54:39.701"/>
    </inkml:context>
    <inkml:brush xml:id="br0">
      <inkml:brushProperty name="width" value="0.05" units="cm"/>
      <inkml:brushProperty name="height" value="0.05" units="cm"/>
      <inkml:brushProperty name="color" value="#004F8B"/>
    </inkml:brush>
  </inkml:definitions>
  <inkml:trace contextRef="#ctx0" brushRef="#br0">0 1 24575,'11'74'0,"-8"-48"0,4 33 0,-2 1 0,-6-27 0,-1 17 0</inkml:trace>
</inkml:ink>
</file>

<file path=ppt/ink/ink14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54:39.992"/>
    </inkml:context>
    <inkml:brush xml:id="br0">
      <inkml:brushProperty name="width" value="0.05" units="cm"/>
      <inkml:brushProperty name="height" value="0.05" units="cm"/>
      <inkml:brushProperty name="color" value="#004F8B"/>
    </inkml:brush>
  </inkml:definitions>
  <inkml:trace contextRef="#ctx0" brushRef="#br0">0 12 24575,'0'-6'0,"0"2"0,0 2 0,10 83 0,-5-40 0,3 16 0,3 14 0,6 9 0,4 8 0,-3-12 0,-8-25 0,1-1 0,6 23 0,0 0 0,0 0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3:50:32.429"/>
    </inkml:context>
    <inkml:brush xml:id="br0">
      <inkml:brushProperty name="width" value="0.05" units="cm"/>
      <inkml:brushProperty name="height" value="0.05" units="cm"/>
      <inkml:brushProperty name="color" value="#004F8B"/>
    </inkml:brush>
  </inkml:definitions>
  <inkml:trace contextRef="#ctx0" brushRef="#br0">189 90 24575,'-23'49'0,"14"-21"0,-4 35 0,19-31 0,41 50 0,-6-33-2882,22 28 2882,-23-50 912,2-9-912,11-6 474,6-12-474,-1-23 0,-20-16 0,-16-5 0,-14 1 0,-9 7 0,-15-19 0,-4-3 0,-2 1 0,-3-6 0,-10 3 0,-48 12 0,31 47 0,-3 12 0,-15 10 0,3 12 0,14 8 0,6 7 0,10 4 0,-1 0 0</inkml:trace>
</inkml:ink>
</file>

<file path=ppt/ink/ink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05:41.170"/>
    </inkml:context>
    <inkml:brush xml:id="br0">
      <inkml:brushProperty name="width" value="0.05" units="cm"/>
      <inkml:brushProperty name="height" value="0.05" units="cm"/>
      <inkml:brushProperty name="color" value="#004F8B"/>
    </inkml:brush>
  </inkml:definitions>
  <inkml:trace contextRef="#ctx0" brushRef="#br0">307 0 24575,'4'4'0,"1"0"0,-2 23 0,-2-10 0,-3 18 0,-8-9 0,-22 20 0,-26 16 0,-4-1 0,-11-5 0,29-27 0,14-9 0,21-4 0,25-2 0,2-1 0,41 9 0,13 1 0,-24-10 0,2 0 0,36 10 0,1-2-465,8-3 0,-37-12 1,-26-3-1</inkml:trace>
</inkml:ink>
</file>

<file path=ppt/ink/ink15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54:40.352"/>
    </inkml:context>
    <inkml:brush xml:id="br0">
      <inkml:brushProperty name="width" value="0.05" units="cm"/>
      <inkml:brushProperty name="height" value="0.05" units="cm"/>
      <inkml:brushProperty name="color" value="#004F8B"/>
    </inkml:brush>
  </inkml:definitions>
  <inkml:trace contextRef="#ctx0" brushRef="#br0">49 1 24575,'-29'69'0,"18"-34"0,3 53 0,7 5 0,13-32-1649,1 5 0,3-5 1649,5-27 0,50 34 0,-38-38 0,37 22 1036,-27-138-1036,-58 21 0,-18-10 0,9 4 0,29-1 0,-6 5 0,-57-24 0,-2 39 0,46 71 0,-13 40 0</inkml:trace>
</inkml:ink>
</file>

<file path=ppt/ink/ink15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54:43.461"/>
    </inkml:context>
    <inkml:brush xml:id="br0">
      <inkml:brushProperty name="width" value="0.05" units="cm"/>
      <inkml:brushProperty name="height" value="0.05" units="cm"/>
      <inkml:brushProperty name="color" value="#004F8B"/>
    </inkml:brush>
  </inkml:definitions>
  <inkml:trace contextRef="#ctx0" brushRef="#br0">32 214 24575,'-6'-4'0,"1"0"0,-3-7 0,5 6 0,-3-7 0,4 7 0,1 0 0,55-64 0,-34 47 0,44-49 0,-47 65 0,64 18 0,-40 16 0,38 17 0,-86 19 0,-27 20 0,0-9 0,12-24 0,-3-1-982,-8 19 0,-6 9 0,5-19 982,-4-23 0,21-22 0,2-3 0,2-2 0,1-2 0,4-75 0,9 47 0,55-61 0,-24 76 0,39-1 0,-45 11 0,59 13 0,-45-11 0,53 9 0,-67-15 0,6-1 0,-5-8 0,-7 3 0,4-5 0</inkml:trace>
</inkml:ink>
</file>

<file path=ppt/ink/ink15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54:43.953"/>
    </inkml:context>
    <inkml:brush xml:id="br0">
      <inkml:brushProperty name="width" value="0.05" units="cm"/>
      <inkml:brushProperty name="height" value="0.05" units="cm"/>
      <inkml:brushProperty name="color" value="#004F8B"/>
    </inkml:brush>
  </inkml:definitions>
  <inkml:trace contextRef="#ctx0" brushRef="#br0">87 1 24575,'-7'8'0,"1"1"0,-12 50 0,10-31 0,-11 41 0,13-44 0,-6 53 0,9-48 0,-4 38 0</inkml:trace>
</inkml:ink>
</file>

<file path=ppt/ink/ink15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54:44.306"/>
    </inkml:context>
    <inkml:brush xml:id="br0">
      <inkml:brushProperty name="width" value="0.05" units="cm"/>
      <inkml:brushProperty name="height" value="0.05" units="cm"/>
      <inkml:brushProperty name="color" value="#004F8B"/>
    </inkml:brush>
  </inkml:definitions>
  <inkml:trace contextRef="#ctx0" brushRef="#br0">3 0 24575,'4'48'0,"-3"-21"0,0 37 0,-4 23 0,0 3 0,4 5-2584,-3-2 0,1-7 2584,6-36 0,-1-31 0,0-2 0</inkml:trace>
</inkml:ink>
</file>

<file path=ppt/ink/ink15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54:44.690"/>
    </inkml:context>
    <inkml:brush xml:id="br0">
      <inkml:brushProperty name="width" value="0.05" units="cm"/>
      <inkml:brushProperty name="height" value="0.05" units="cm"/>
      <inkml:brushProperty name="color" value="#004F8B"/>
    </inkml:brush>
  </inkml:definitions>
  <inkml:trace contextRef="#ctx0" brushRef="#br0">17 24 24575,'-7'91'0,"-1"0"0,8-29 0,-2 37 0,17-3 0,25-58 0,5-12 0,-7 1-943,44 21 943,-63-46 309,18-70-309,-36-17 0,1 10 0,-7-4 0,-14 10 0,-7 4 78,6 13 1,-2 6-79,-18-18 0,-24 132 0,40-44 0,-2 26 0,1 0 0</inkml:trace>
</inkml:ink>
</file>

<file path=ppt/ink/ink15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54:44.993"/>
    </inkml:context>
    <inkml:brush xml:id="br0">
      <inkml:brushProperty name="width" value="0.05" units="cm"/>
      <inkml:brushProperty name="height" value="0.05" units="cm"/>
      <inkml:brushProperty name="color" value="#004F8B"/>
    </inkml:brush>
  </inkml:definitions>
  <inkml:trace contextRef="#ctx0" brushRef="#br0">14 11 24575,'-5'-4'0,"2"1"0,-1 0 0,2 3 0,2 23 0,1-5 0,3 38 0,10 34 0,0 14 0,-12-14 0,0 1 0,4-19 0,2 2 0,-4-6 0,-11-6 0,1 0 0</inkml:trace>
</inkml:ink>
</file>

<file path=ppt/ink/ink15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54:47.266"/>
    </inkml:context>
    <inkml:brush xml:id="br0">
      <inkml:brushProperty name="width" value="0.05" units="cm"/>
      <inkml:brushProperty name="height" value="0.05" units="cm"/>
      <inkml:brushProperty name="color" value="#004F8B"/>
    </inkml:brush>
  </inkml:definitions>
  <inkml:trace contextRef="#ctx0" brushRef="#br0">4 84 24575,'-1'-26'0,"-2"-5"0,6 20 0,-4-2 0,7 11 0,-5 4 0,7 7 0,-5-5 0,6 3 0,-7-8 0,1-1 0,-2-1 0,-2 1 0,1 0 0,0 6 0,0-2 0,1 5 0,2 0 0,-1 0 0,5 8 0,14 27 0,-6-9 0,16 48 0,-20-50 0,2 17 0,-7-27 0,10 29 0,-1-3 0,1 8 0,-1 0 0,-3-11 0,5 24 0,-15-59 0,4 8 0,-3-10 0,24-14 0,-18-6 0,17-18 0</inkml:trace>
</inkml:ink>
</file>

<file path=ppt/ink/ink15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54:47.865"/>
    </inkml:context>
    <inkml:brush xml:id="br0">
      <inkml:brushProperty name="width" value="0.05" units="cm"/>
      <inkml:brushProperty name="height" value="0.05" units="cm"/>
      <inkml:brushProperty name="color" value="#004F8B"/>
    </inkml:brush>
  </inkml:definitions>
  <inkml:trace contextRef="#ctx0" brushRef="#br0">2 7 24575,'-1'-6'0,"0"5"0,3 14 0,-1 1 0,2 11 0,-1-5 0,6 28 0,1 6 0,-2-7 0,8 29 0,3 23 0,-2-19 0,-2-17 0,10 40 0,3-13 0,-15-73 0,14 13 0,-15-31 0,1-2 0</inkml:trace>
</inkml:ink>
</file>

<file path=ppt/ink/ink15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54:48.323"/>
    </inkml:context>
    <inkml:brush xml:id="br0">
      <inkml:brushProperty name="width" value="0.05" units="cm"/>
      <inkml:brushProperty name="height" value="0.05" units="cm"/>
      <inkml:brushProperty name="color" value="#004F8B"/>
    </inkml:brush>
  </inkml:definitions>
  <inkml:trace contextRef="#ctx0" brushRef="#br0">4 104 24575,'3'57'0,"0"-1"0,0-24 0,4 43 0,4-3 0,3-43 0,2-2 0,52 28 0,-33-32-944,39 19 944,-47-42 0,56-41 0,-48 19 0,6-66 0,-13-11 0,-29 37-1074,-1-21 1,-6 6 1073,-10 46 726,-50-37-726,6 77 0,-3 7 0,-25-40 0,29 51 0,13 15 0,35 7 0,6-11 0,0 14 0,6-16 0</inkml:trace>
</inkml:ink>
</file>

<file path=ppt/ink/ink15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54:48.555"/>
    </inkml:context>
    <inkml:brush xml:id="br0">
      <inkml:brushProperty name="width" value="0.05" units="cm"/>
      <inkml:brushProperty name="height" value="0.05" units="cm"/>
      <inkml:brushProperty name="color" value="#004F8B"/>
    </inkml:brush>
  </inkml:definitions>
  <inkml:trace contextRef="#ctx0" brushRef="#br0">0 16 24575,'1'-16'0,"10"111"0,-6-57 0,8 43 0,3 0 0,-6-48 0,13 29 0</inkml:trace>
</inkml:ink>
</file>

<file path=ppt/ink/ink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05:41.989"/>
    </inkml:context>
    <inkml:brush xml:id="br0">
      <inkml:brushProperty name="width" value="0.05" units="cm"/>
      <inkml:brushProperty name="height" value="0.05" units="cm"/>
      <inkml:brushProperty name="color" value="#004F8B"/>
    </inkml:brush>
  </inkml:definitions>
  <inkml:trace contextRef="#ctx0" brushRef="#br0">1 226 24575,'7'1'0,"1"0"0,25 2 0,37-3 0,9-1 0,5 3-484,-1-3 1,-1 0 483,-14 0 119,-1 1 0,8-1-119,20 1 0,1 0 0,-9 0 0,-3-1 0,3 1 0,-11 0 0,-6 3 0,-24-1 0,-13 2 0,-24-9 729,-7 3-729,-2-7 0,-18 0 0,6 3 0,-10-5 0,8 4 0,-18-7 0,4 0 0,-17-15 0,19 9 0,-11-18 0,13 16 0,0-2 0,10 13 0,6 6 0,2 0 0,0 1 0,11 4 0,19 9 0,11 6 0,10 7 0,2 3 0,-1 1 0,23 14 0,-56-29 0,-5-4 0,1 3 0,1 11 0,-10 11 0,-5 4 0,-25 20 0,-4-12 0,-29 29 0,21-28 0,-3 3 0,23-25 0</inkml:trace>
</inkml:ink>
</file>

<file path=ppt/ink/ink15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54:48.808"/>
    </inkml:context>
    <inkml:brush xml:id="br0">
      <inkml:brushProperty name="width" value="0.05" units="cm"/>
      <inkml:brushProperty name="height" value="0.05" units="cm"/>
      <inkml:brushProperty name="color" value="#004F8B"/>
    </inkml:brush>
  </inkml:definitions>
  <inkml:trace contextRef="#ctx0" brushRef="#br0">5 10 24575,'-5'-10'0,"18"58"0,9 29 0,-8-25 0,2 3 0,4 18 0,4 9 0,-4-12 0,4 22 0,1-3 0</inkml:trace>
</inkml:ink>
</file>

<file path=ppt/ink/ink15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54:49.740"/>
    </inkml:context>
    <inkml:brush xml:id="br0">
      <inkml:brushProperty name="width" value="0.05" units="cm"/>
      <inkml:brushProperty name="height" value="0.05" units="cm"/>
      <inkml:brushProperty name="color" value="#004F8B"/>
    </inkml:brush>
  </inkml:definitions>
  <inkml:trace contextRef="#ctx0" brushRef="#br0">2 5 24575,'-2'-4'0,"2"10"0,2 1 0,1 12 0,0-1 0,5 37 0,4 25 0,0-10 0,4 13 0,-7-15 0,2 10 0,3-12 0,26 13 0,-23-54 0,23 27 0</inkml:trace>
</inkml:ink>
</file>

<file path=ppt/ink/ink15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54:50.107"/>
    </inkml:context>
    <inkml:brush xml:id="br0">
      <inkml:brushProperty name="width" value="0.05" units="cm"/>
      <inkml:brushProperty name="height" value="0.05" units="cm"/>
      <inkml:brushProperty name="color" value="#004F8B"/>
    </inkml:brush>
  </inkml:definitions>
  <inkml:trace contextRef="#ctx0" brushRef="#br0">0 211 24575,'43'69'0,"-1"-1"0,0 1 0,9 10 0,0-13 0,20-13 0,-31-46 0,-25-13 0,2-12 0,-8-39 0,-6-9 0,3 5-1296,-5-10 0,-5 3 1296,-6 26 0,-3 1 0,-15-7 0,-5 2 0,4 13 0,-38-31 616,44 77-616,-3 33 0,2 7 0,2-3 0,1 7 0,1 0 0</inkml:trace>
</inkml:ink>
</file>

<file path=ppt/ink/ink15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54:50.381"/>
    </inkml:context>
    <inkml:brush xml:id="br0">
      <inkml:brushProperty name="width" value="0.05" units="cm"/>
      <inkml:brushProperty name="height" value="0.05" units="cm"/>
      <inkml:brushProperty name="color" value="#004F8B"/>
    </inkml:brush>
  </inkml:definitions>
  <inkml:trace contextRef="#ctx0" brushRef="#br0">54 6 24575,'-13'-3'0,"3"1"0,-4 69 0,10-34 0,-9 55 0,20-10 0,3-4 0,-3-16 0,2 14 0,1 0 0</inkml:trace>
</inkml:ink>
</file>

<file path=ppt/ink/ink15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54:50.957"/>
    </inkml:context>
    <inkml:brush xml:id="br0">
      <inkml:brushProperty name="width" value="0.05" units="cm"/>
      <inkml:brushProperty name="height" value="0.05" units="cm"/>
      <inkml:brushProperty name="color" value="#004F8B"/>
    </inkml:brush>
  </inkml:definitions>
  <inkml:trace contextRef="#ctx0" brushRef="#br0">0 22 24575,'10'-21'0,"7"95"0,0 33 0,1-46-1987,-6 8 1,0 15 0,-3-17 1986,-2-16 1763,7 13-1763,17 5 0,-3-16 0,11-6 0</inkml:trace>
</inkml:ink>
</file>

<file path=ppt/ink/ink15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54:51.282"/>
    </inkml:context>
    <inkml:brush xml:id="br0">
      <inkml:brushProperty name="width" value="0.05" units="cm"/>
      <inkml:brushProperty name="height" value="0.05" units="cm"/>
      <inkml:brushProperty name="color" value="#004F8B"/>
    </inkml:brush>
  </inkml:definitions>
  <inkml:trace contextRef="#ctx0" brushRef="#br0">132 0 24575,'9'100'0,"-1"-1"0,0 1 0,35-28 0,12-9 0,-8-32 0,-2-56-1568,26-18 0,-16-7 1568,-68 3 0,-5-2 988,-16-18-988,-32 27 0,-7 5 0,6-7-436,-6 19 1,9 16 435,41 30 0,5 3 0,5 3 0,2 0 0</inkml:trace>
</inkml:ink>
</file>

<file path=ppt/ink/ink15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54:51.649"/>
    </inkml:context>
    <inkml:brush xml:id="br0">
      <inkml:brushProperty name="width" value="0.05" units="cm"/>
      <inkml:brushProperty name="height" value="0.05" units="cm"/>
      <inkml:brushProperty name="color" value="#004F8B"/>
    </inkml:brush>
  </inkml:definitions>
  <inkml:trace contextRef="#ctx0" brushRef="#br0">174 78 24575,'-78'-14'0,"1"0"0,58 74 0,30 4 0,60-47 0,-2 61 0,-8-22 0,-32-117 0,-14-21 0,-14 35-861,-4-15 0,-1 6 861,1 40 558,3 20-558,4 58 284,5 31-284,-1-30 0,2 8 0,0-7 0,-2-8 0,1-3 0,5 19 0,0-6 0,1-20 0,-2-13 0,2 7 0</inkml:trace>
</inkml:ink>
</file>

<file path=ppt/ink/ink15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54:51.830"/>
    </inkml:context>
    <inkml:brush xml:id="br0">
      <inkml:brushProperty name="width" value="0.05" units="cm"/>
      <inkml:brushProperty name="height" value="0.05" units="cm"/>
      <inkml:brushProperty name="color" value="#004F8B"/>
    </inkml:brush>
  </inkml:definitions>
  <inkml:trace contextRef="#ctx0" brushRef="#br0">0 1 24575,'1'51'0,"-1"1"0,9 30 0,2-3 0,0-4 0,2-17 0,0-1 0</inkml:trace>
</inkml:ink>
</file>

<file path=ppt/ink/ink15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54:52.144"/>
    </inkml:context>
    <inkml:brush xml:id="br0">
      <inkml:brushProperty name="width" value="0.05" units="cm"/>
      <inkml:brushProperty name="height" value="0.05" units="cm"/>
      <inkml:brushProperty name="color" value="#004F8B"/>
    </inkml:brush>
  </inkml:definitions>
  <inkml:trace contextRef="#ctx0" brushRef="#br0">1 41 24575,'0'-19'0,"3"-2"0,-1 25 0,2 2 0,-1 28 0,4 21-1696,4 10 0,5 23 0,0 4 0,-2-15 1696,-3-13 0,1 1 0,2 14 0,4 17 0,0-7 0,-5-29 0,-3-30 0,3 5 0</inkml:trace>
</inkml:ink>
</file>

<file path=ppt/ink/ink15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54:52.310"/>
    </inkml:context>
    <inkml:brush xml:id="br0">
      <inkml:brushProperty name="width" value="0.05" units="cm"/>
      <inkml:brushProperty name="height" value="0.05" units="cm"/>
      <inkml:brushProperty name="color" value="#004F8B"/>
    </inkml:brush>
  </inkml:definitions>
  <inkml:trace contextRef="#ctx0" brushRef="#br0">18 41 24575,'-9'-41'0,"1"72"0,8-4 0,15 48 0,9 30 0,-3-15 0,3 0 0,-3-17 0,4 11 0,-3-13 0,4 3 0,-13-37 0,10 21 0</inkml:trace>
</inkml:ink>
</file>

<file path=ppt/ink/ink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05:42.742"/>
    </inkml:context>
    <inkml:brush xml:id="br0">
      <inkml:brushProperty name="width" value="0.05" units="cm"/>
      <inkml:brushProperty name="height" value="0.05" units="cm"/>
      <inkml:brushProperty name="color" value="#004F8B"/>
    </inkml:brush>
  </inkml:definitions>
  <inkml:trace contextRef="#ctx0" brushRef="#br0">329 21 24575,'0'-12'0,"-1"3"0,0 9 0,-25 33 0,6-6 0,-16 20 0,-23 18 0,31-35 0,-25 26 0,27-32 0,-8 8 0,11-7 0,1-2 0,30-9 0,46 4 0,16-3 0,0 6 0,0-5 0,2 1 0,15 7 0,-52-13 0,34 13 0,-42-8 0,-10-6 0,-4 2 0,-15-11 0</inkml:trace>
</inkml:ink>
</file>

<file path=ppt/ink/ink15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54:52.647"/>
    </inkml:context>
    <inkml:brush xml:id="br0">
      <inkml:brushProperty name="width" value="0.05" units="cm"/>
      <inkml:brushProperty name="height" value="0.05" units="cm"/>
      <inkml:brushProperty name="color" value="#004F8B"/>
    </inkml:brush>
  </inkml:definitions>
  <inkml:trace contextRef="#ctx0" brushRef="#br0">1 186 24575,'22'84'0,"0"-1"0,0 0 0,0 0 0,23-27 0,7-10 0,1-2-2699,18 38 1,2-28 2698,7-70 0,-18-25 0,-53-9 0,-14-42 0,-5-7 0,1 9 0,-7 10 0,-5-13 0,-1 17-874,-15 6 874,15 15 0,-10 16 0,-43 64 0,-1 25 0,26-15 0,-19 28 0,0-1 0</inkml:trace>
</inkml:ink>
</file>

<file path=ppt/ink/ink15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54:53.951"/>
    </inkml:context>
    <inkml:brush xml:id="br0">
      <inkml:brushProperty name="width" value="0.05" units="cm"/>
      <inkml:brushProperty name="height" value="0.05" units="cm"/>
      <inkml:brushProperty name="color" value="#004F8B"/>
    </inkml:brush>
  </inkml:definitions>
  <inkml:trace contextRef="#ctx0" brushRef="#br0">0 24 24575,'3'-12'0,"-2"7"0,2-2 0,-2 10 0,15 70 0,-5-14 0,-1 6 0,3 15 0,-2-11 0,2 19 0,-5-11 0,5-1 0,20 5 0,-16-51 0,23 31 0</inkml:trace>
</inkml:ink>
</file>

<file path=ppt/ink/ink15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54:54.290"/>
    </inkml:context>
    <inkml:brush xml:id="br0">
      <inkml:brushProperty name="width" value="0.05" units="cm"/>
      <inkml:brushProperty name="height" value="0.05" units="cm"/>
      <inkml:brushProperty name="color" value="#004F8B"/>
    </inkml:brush>
  </inkml:definitions>
  <inkml:trace contextRef="#ctx0" brushRef="#br0">20 6 24575,'-20'65'0,"45"-7"0,22 7 0,3-23 0,49-47 0,-18 59 0,-6-12 0,-10-105 0,-69 19 0,-30-21 0,-17 7 0,-34 44 0,32-33 0,4 12 0,-13 90 0,58-29 0,3 0 0,4 1 0,1 0 0</inkml:trace>
</inkml:ink>
</file>

<file path=ppt/ink/ink15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54:54.606"/>
    </inkml:context>
    <inkml:brush xml:id="br0">
      <inkml:brushProperty name="width" value="0.05" units="cm"/>
      <inkml:brushProperty name="height" value="0.05" units="cm"/>
      <inkml:brushProperty name="color" value="#004F8B"/>
    </inkml:brush>
  </inkml:definitions>
  <inkml:trace contextRef="#ctx0" brushRef="#br0">1 200 24575,'74'-37'0,"0"0"0,0 0 0,22-16 0,-21 18 0,-51 35 0,-15 2 0,16 56 0,-13-31 0,9 45 0,-18-44 0,-5 54 0,1-32 0,0 13 0,-1 15 0,1-11 0,1 4 0,0 8 0,0 0 0</inkml:trace>
</inkml:ink>
</file>

<file path=ppt/ink/ink15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54:54.825"/>
    </inkml:context>
    <inkml:brush xml:id="br0">
      <inkml:brushProperty name="width" value="0.05" units="cm"/>
      <inkml:brushProperty name="height" value="0.05" units="cm"/>
      <inkml:brushProperty name="color" value="#004F8B"/>
    </inkml:brush>
  </inkml:definitions>
  <inkml:trace contextRef="#ctx0" brushRef="#br0">0 0 24575,'11'93'0,"-1"-1"0,-6-34 0,1-6 0,6 37 0</inkml:trace>
</inkml:ink>
</file>

<file path=ppt/ink/ink15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54:55.216"/>
    </inkml:context>
    <inkml:brush xml:id="br0">
      <inkml:brushProperty name="width" value="0.05" units="cm"/>
      <inkml:brushProperty name="height" value="0.05" units="cm"/>
      <inkml:brushProperty name="color" value="#004F8B"/>
    </inkml:brush>
  </inkml:definitions>
  <inkml:trace contextRef="#ctx0" brushRef="#br0">1 4 24575,'4'-3'0,"1"10"0,4 38 0,6 39 0,-3-8 0,-3-21 0,-2-3 0,-1-5 0,-3 41 0,-3 3 0,0-32 0,-3 13 0,1 0 0</inkml:trace>
</inkml:ink>
</file>

<file path=ppt/ink/ink15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54:55.566"/>
    </inkml:context>
    <inkml:brush xml:id="br0">
      <inkml:brushProperty name="width" value="0.05" units="cm"/>
      <inkml:brushProperty name="height" value="0.05" units="cm"/>
      <inkml:brushProperty name="color" value="#004F8B"/>
    </inkml:brush>
  </inkml:definitions>
  <inkml:trace contextRef="#ctx0" brushRef="#br0">69 0 24575,'8'93'0,"1"0"0,-1 0 0,-24-25 0,9-6 0,34 8 0,19 2 0,-7-26 0,-13-36 0,-2-3 0,8-8 0,-9-4 0,-9-49 0,-8-35 0,-3 13 0,-4-1-1097,0 1 0,0-15 0,-7 24 1097,-15 31 0,1 4-290,-34 42 1,-3 12 0,23-7-1,-16 19 1,1 0 0</inkml:trace>
</inkml:ink>
</file>

<file path=ppt/ink/ink15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54:55.905"/>
    </inkml:context>
    <inkml:brush xml:id="br0">
      <inkml:brushProperty name="width" value="0.05" units="cm"/>
      <inkml:brushProperty name="height" value="0.05" units="cm"/>
      <inkml:brushProperty name="color" value="#004F8B"/>
    </inkml:brush>
  </inkml:definitions>
  <inkml:trace contextRef="#ctx0" brushRef="#br0">101 1 24575,'-6'75'0,"0"0"0,1 1 0,-1-1 0,-27 1 0,11-5 0,44 0 0,19 1 0,-6-25 0,-12-36 0,-1-3 0,6-7 0,5-33 0,-61-47 0,24 29 0,-68-8 0,21 111 0,18-20 0,-5 31 0</inkml:trace>
</inkml:ink>
</file>

<file path=ppt/ink/ink15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54:56.105"/>
    </inkml:context>
    <inkml:brush xml:id="br0">
      <inkml:brushProperty name="width" value="0.05" units="cm"/>
      <inkml:brushProperty name="height" value="0.05" units="cm"/>
      <inkml:brushProperty name="color" value="#004F8B"/>
    </inkml:brush>
  </inkml:definitions>
  <inkml:trace contextRef="#ctx0" brushRef="#br0">0 0 24575,'4'62'0,"1"1"0,-3-2 0,7-6 0,2-6 0,-2-24 0,1-4 0,0-2 0,0-1 0</inkml:trace>
</inkml:ink>
</file>

<file path=ppt/ink/ink15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54:56.344"/>
    </inkml:context>
    <inkml:brush xml:id="br0">
      <inkml:brushProperty name="width" value="0.05" units="cm"/>
      <inkml:brushProperty name="height" value="0.05" units="cm"/>
      <inkml:brushProperty name="color" value="#004F8B"/>
    </inkml:brush>
  </inkml:definitions>
  <inkml:trace contextRef="#ctx0" brushRef="#br0">1 34 24575,'-1'-33'0,"17"131"0,-9-49-1093,6 26 1,6 32 0,1 3 0,-4-26-1,1 5 1,1-5 0,0 1 0,0 0-1</inkml:trace>
</inkml:ink>
</file>

<file path=ppt/ink/ink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05:43.464"/>
    </inkml:context>
    <inkml:brush xml:id="br0">
      <inkml:brushProperty name="width" value="0.05" units="cm"/>
      <inkml:brushProperty name="height" value="0.05" units="cm"/>
      <inkml:brushProperty name="color" value="#004F8B"/>
    </inkml:brush>
  </inkml:definitions>
  <inkml:trace contextRef="#ctx0" brushRef="#br0">1 264 24575,'10'1'0,"47"6"0,-24-3-1027,38 3 1027,-32-5 0,2 0 0,26-2 0,9-1 0,-15 1 0,1 0 0,19-1 0,-3 0-2144,21-1 2144,-49 1 0,44-3 0,6-1 0,-16 1 0,10 0 0,-6-1 217,-42 0-217,-29 3 0,8-2 0,-22 0 457,-10-3-457,-4-1 0,-53-19 0,33 15 1900,-34-12-1900,36 11 597,-30-16-597,1 0 0,-11-9 0,32 17 0,25 1 0,12 13 0,9-1 0,0 9 0,22 7 0,19 11 0,1 4 0,2 2 0,13 9 0,7 6 0,-61-2 0,-11-23 0,-2 22 0,-6-16 0,-11 33 0,-5 0 0,-8-5 0,-4-3 0,-8 2 0,-22 4 0</inkml:trace>
</inkml:ink>
</file>

<file path=ppt/ink/ink15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54:56.560"/>
    </inkml:context>
    <inkml:brush xml:id="br0">
      <inkml:brushProperty name="width" value="0.05" units="cm"/>
      <inkml:brushProperty name="height" value="0.05" units="cm"/>
      <inkml:brushProperty name="color" value="#004F8B"/>
    </inkml:brush>
  </inkml:definitions>
  <inkml:trace contextRef="#ctx0" brushRef="#br0">8 60 24575,'-4'-27'0,"1"4"0,3 13 0,6 34 0,-1-4 0,9 49 0,2 7 0,4 18 0,-2-9 0,-5-17 0,-1 1 0,3 6 0,2 12 0,-1-2 0,-6-20 0,-3 3 0,-1 12 0</inkml:trace>
</inkml:ink>
</file>

<file path=ppt/ink/ink15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54:56.933"/>
    </inkml:context>
    <inkml:brush xml:id="br0">
      <inkml:brushProperty name="width" value="0.05" units="cm"/>
      <inkml:brushProperty name="height" value="0.05" units="cm"/>
      <inkml:brushProperty name="color" value="#004F8B"/>
    </inkml:brush>
  </inkml:definitions>
  <inkml:trace contextRef="#ctx0" brushRef="#br0">162 76 24575,'-13'66'0,"1"0"0,1-10 0,6 20 0,6-2 0,10-30 0,26 19 0,7 1 0,-6-12 0,36 12 0,6-24 0,-9-94 0,16 21 0,-46-54 0,-52 13 0,-19-13 0,3 12 0,-3-10-1062,4 8 1,-5-11 0,1 28 1061,-1 40 0,-45 50 0,-7 17 0,16-10 0,-14 20 0,-1 0 0</inkml:trace>
</inkml:ink>
</file>

<file path=ppt/ink/ink15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55:00.521"/>
    </inkml:context>
    <inkml:brush xml:id="br0">
      <inkml:brushProperty name="width" value="0.05" units="cm"/>
      <inkml:brushProperty name="height" value="0.05" units="cm"/>
      <inkml:brushProperty name="color" value="#004F8B"/>
    </inkml:brush>
  </inkml:definitions>
  <inkml:trace contextRef="#ctx0" brushRef="#br0">0 12 24575,'0'-6'0,"0"0"0,3 7 0,-1 3 0,2 7 0,1 4 0,8 49 0,1 31 0,-7-17 0,-3 15 0,0 8 0,-1-2 0,2-10-1696,2-10 0,1-7 0,-1 1 0,0 6 1696,-3 13 0,0 10 0,-1 2 0,-1-7 0,0-16 0,1 3 0,1-2-908,0-10 1,3 12 0,0 6-1,1-3 1,-2-8 907,1 1 0,-2-7 0,4 19-304,-2-17 1,3 15-1,0 12 1,2 8 0,1 4-1,0 1 1,-1-5 0,0-6-1,-2-12 1,-1-16 303,2 23 0,-2-19 0,1 14-254,-1-17 0,2 14 1,1 8-1,0 4 1,0-2-1,-1-7 1,-2-13-1,-3-18 254,-1 1 0,0-3 474,0 17 1,2 16 0,1 9 0,3 6-475,-3-28 0,3 6 0,1 5 0,0 2 0,0 2 0,1-2 0,-2-3 0,-1-6 0,0 3 0,-2-4 0,0-3 0,-1-1 0,2 2 0,0 4 0,2 3 0,1 6 0,1 3 0,0-2 0,0-2 0,0-8 0,-1-10 0,5 19 0,1-13 0,2 1 0,0-11 0,3 2 0,0 0 0,-1 0 0,2 21 0,-1-1 0,2-3 453,2-6 1,2-4-1,-7-20-453,-7-20-7,0 10 1,-1 3 6,3 18 0,-3 7 0,3 19 0,-2-15 0,-1 6 1081,0 9 1,0-12-1082,-5-57 4708,19 56-4708,20-18 0,-10 11 0,8-41 0,-33-38 3109,53-4-3109,-1-1 0,25-3 0,10-2 0,-1 1 0,-15 1-1822,-10 1 0,-8 2 1,9-2 1821,6-1 0,7-2 0,7 0 0,11 0 0,9 1 0,-38 4 0,8 0 0,8 0 0,6 1 0,4-1 0,3 1 0,1 0 0,1-1 0,-3 1 0,-2 1 0,-5-1 0,-5 1 0,-9 0 0,-8 0-540,28-2 1,-17 2-1,-7 0 1,7-1-1,18 0 540,-26 1 0,12 0 0,9-1 0,7 0 0,6-1 0,3 1 0,1-1 0,-2 1 0,-2 0 0,-7 0 0,-7 1 0,-10 0 0,-12 1 0,-14 1-278,14 0 1,-21 2 0,19 0 277,-11 0 0,12 0 0,11 0 0,7 0 0,8 0 0,4 0 0,4 0 0,2 0 0,0 0 0,-1-1 0,-3 0 0,-5 0 0,-8-1 0,0 0 0,0 0 0,0-1 0,0 0 0,1 0 0,0 0 0,0 0 0,1 0 0,0 0 0,0 0 0,1 1 0,0-1-197,0 2 0,1-1 0,1 1 0,1 0 0,0 0 0,1 0 0,0 1 0,-1-1 0,0 0 0,-1 0 0,-2 0 0,-2-1 0,-1 0 0,-3 0 197,6-1 0,-3 1 0,-2 0 0,-2 0 0,-1 0 0,-1-1 0,0-1 0,0-1 0,1 0 0,0-2 0,2-2 0,6-2 0,3-3 0,3-1 0,1-2 0,0-1 0,-1 0 0,-4 0 0,-3 0 0,-5 1 0,-7 2 0,-7 2 0,10-2 0,-13 3 0,-5 1 0,4-2 0,14-2 0,-10 2 0,11-2 0,9-2 0,5 0 0,4-2 0,0 1 0,-2-1 0,-5 1 0,-8 1 0,-10 1 0,-13 2 917,24-8 0,-19 2 0,9-4-917,-8 2 0,10-5 0,5-2 0,0-1 0,-3 1 0,-8 4 0,3-1 0,-6 2 0,-2 0 0,6-2-396,8-3 1,10-4 0,-1-1-1,-12 4 1,-22 6 395,0-8 0,-24 10 3142,-4 1-3142,8-36 0,-3-8 0,-11 15 0,1-41 0,-12 0 0,-31 39 0,-12-41 0</inkml:trace>
</inkml:ink>
</file>

<file path=ppt/ink/ink15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55:01.554"/>
    </inkml:context>
    <inkml:brush xml:id="br0">
      <inkml:brushProperty name="width" value="0.05" units="cm"/>
      <inkml:brushProperty name="height" value="0.05" units="cm"/>
      <inkml:brushProperty name="color" value="#004F8B"/>
    </inkml:brush>
  </inkml:definitions>
  <inkml:trace contextRef="#ctx0" brushRef="#br0">15 99 24575,'-2'-22'0,"0"2"0,-2-8 0,3 16 0,-2-5 0,3 18 0,1 36 0,-4 5-1131,4 19 0,1 30 1,2 18-1,1 6 0,-1-8 1,0-21 1130,0-14 0,-1-11 0,3 15 0,1-5 0,2 17 0,1 11 0,1 7 0,1 2 0,1-3 0,-1-7 0,0-13 0,-1-18 0,8 22 0,3-8 0,-1 3 0,3 14 0,0-3 0,-5-16 0,-5-18 0,-3-7 0,1-2 0,1 12 0,-2-2 0,1 18 0,2 13 0,0 8 0,1 3 0,-1-3 0,-1-6 0,-2-14 0,1 13 0,-2-13 0,-1 1 0,3 16-454,-2-19 0,1 12 1,2 8-1,0 7 0,1 1 1,-1 0-1,0-4 0,-2-7 1,-1-11-1,-2-14 454,0 21 0,-2-18 0,0 3-564,1 1 1,0 5-1,1-4 1,-2-16 563,4 22 350,0-19 0,3 18 0,2 3 0,-3-13-350,1 0 0,1-1 0,-3-4 0,1 10 0,2 0 0,1-9 0,12 19 0,-2-15 0,-2-7 0,2 2 0,-1-3-341,-8-27 341,0-1 0,4 25 0,5 19 0,-5-12 0,3 3 0,-4-5 0,4 10 0,-7-20 0,-9-30 3945,6 29-3945,-2-4 0,2 5 3888,-5-18-3888,-26-44 3843,8 0-3843,-22-31 0,12 0 0,-3-3 0</inkml:trace>
</inkml:ink>
</file>

<file path=ppt/ink/ink15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55:12.266"/>
    </inkml:context>
    <inkml:brush xml:id="br0">
      <inkml:brushProperty name="width" value="0.05" units="cm"/>
      <inkml:brushProperty name="height" value="0.05" units="cm"/>
      <inkml:brushProperty name="color" value="#004F8B"/>
    </inkml:brush>
  </inkml:definitions>
  <inkml:trace contextRef="#ctx0" brushRef="#br0">0 1104 24575,'5'-6'0,"6"-5"0,2-3 0,0 1 0,0-2 0,-8 8 0,31-30 0,-16 17 0,26-23 0,-19 23 0,35-19 0,28-7 0,-25 20 0,13-2 0,7 0 0,3 0 0,-4 0 0,-9 2-1696,-1-4 0,-8 1 0,1 0 0,8 0 1696,17-2 0,14-3 0,1 1 0,-12 5 0,-23 8 0,13 2 0,-16 6 0,19-2 0,2 0 0,-17 2-1483,-17 3 1,-1 0 1482,42-6 0,15-2 0,-40 7 0,-58 8 0,-5 2 0,-3 0 5316,-33-23-5316,11 11 0,-23-21 0,18 18 0,-28-19 0,-6-2 0,13 7 0,-15-9 0,7 4 0,38 25 4433,-1-1-4433,49 11 0,-8 1 0,30 4 0,4 0 0,-8 0-1001,43 5 1001,-66-7-578,37 4 578,-39-5 0,28 9 0,-55 1 0,-12 60 0,-1-20 0,-19 18 0,-13 19 0,6-13 0,-6 6 0,5-21 0,1 0 0,0 0 0</inkml:trace>
</inkml:ink>
</file>

<file path=ppt/ink/ink15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55:13.497"/>
    </inkml:context>
    <inkml:brush xml:id="br0">
      <inkml:brushProperty name="width" value="0.05" units="cm"/>
      <inkml:brushProperty name="height" value="0.05" units="cm"/>
      <inkml:brushProperty name="color" value="#004F8B"/>
    </inkml:brush>
  </inkml:definitions>
  <inkml:trace contextRef="#ctx0" brushRef="#br0">0 503 24575,'1'-10'0,"3"-4"0,-3 10 0,3-1 0,-3 13 0,2 16 0,0-2 0,18 46 0,16 27 0,1-14 0,-3-39 0,3-1-1113,2 35 0,1 13 0,2-30 1113,30-48 0,-2-31 0,8-22 0,8-11 0,-7 3 0,4-14-947,-28 12 1,7-13 0,3-7-1,0-1 1,-5 5 0,-9 11 946,-1 3 0,-7 7 0,2-6 0,11-21 0,8-14 0,-8 9 0,-23 29 0,-25 35 0,-3 5 0,-43 97 0,14-37 0,-6 14 0,-2 2 0,-4 2 0</inkml:trace>
</inkml:ink>
</file>

<file path=ppt/ink/ink15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55:13.946"/>
    </inkml:context>
    <inkml:brush xml:id="br0">
      <inkml:brushProperty name="width" value="0.05" units="cm"/>
      <inkml:brushProperty name="height" value="0.05" units="cm"/>
      <inkml:brushProperty name="color" value="#004F8B"/>
    </inkml:brush>
  </inkml:definitions>
  <inkml:trace contextRef="#ctx0" brushRef="#br0">1 756 24575,'1'-22'0,"2"9"0,11 95 0,-4-33-1874,0 7 1,1 0 1873,3 1 0,12 22 388,15-23 1,16 3 0,9-18-389,20-35 0,12-23 0,-3 11-1840,-12 28 0,-3 10 1,1-21 1839,-10-29 0,3-18 0,-5-6 0,-13 5 0,-13 5 0,0-7-459,9-8 1,13-16-1,8-8 1,2-2-1,-4 4 1,-10 9 458,6-3 0,-9 7 0,10-8-251,-2 1 1,13-12-1,4-4 1,-2 3-1,-9 8 1,-17 17-1,-10 10 1,-7 9-1,31-16 1</inkml:trace>
</inkml:ink>
</file>

<file path=ppt/ink/ink15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55:21.826"/>
    </inkml:context>
    <inkml:brush xml:id="br0">
      <inkml:brushProperty name="width" value="0.05" units="cm"/>
      <inkml:brushProperty name="height" value="0.05" units="cm"/>
      <inkml:brushProperty name="color" value="#004F8B"/>
    </inkml:brush>
  </inkml:definitions>
  <inkml:trace contextRef="#ctx0" brushRef="#br0">50 216 24575,'-9'-4'0,"-11"94"0,12-42 0,0 9 0,4 8 0,14 8 0,7 0 0,-1-6 0,1 1 0,0 7 0,-1-4 0,10 18 0,-24-76 0,-4-18 0,-2-11 0,-4-32 0,-1-21 0,3 4-1542,0-7 1542,3 17 0,-2-5 0,-1-8 0,-3-13 0,0 0 0,2 7 0,1 8 0,2 2 0,7 77 0,11 57 0,10 16 0,1-1 0,-4-21 771,0 23 0,13-9-771,40-53 0,-40-23 0,44-5 0,-54-26 0,-2-5 0,4-19 0,8-25 0,1-3 0,-6 17-4063,9-21 4063,2-8 0,6-16 0,-20 52 0,-25 56-1075,3 51 1,-1 23 1074,1-20 0,1 25 0,6 8 0,8-27 0,3-7 0,2 14-378,-1-15 1,-1-8 377,-8-24 3344,0-4-3344,34-53 0,6-17 0,-21 23 1269,20-25 1,-7-2-1270,-35 19 0,6 34 0,-3-7 0,11 50 0,2 16 0,-7-15 314,28 48-314,-32-68-73,27 13 73,-22-19 0,10-67 0,-7-22 0,-19 27 0,9-33 0,-15-1 0,-68 15 0,41 43 0,-44-29 0,49 59 767,-8 43-767,17-9 0,-1 22 0,26-27 0</inkml:trace>
</inkml:ink>
</file>

<file path=ppt/ink/ink15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55:22.612"/>
    </inkml:context>
    <inkml:brush xml:id="br0">
      <inkml:brushProperty name="width" value="0.05" units="cm"/>
      <inkml:brushProperty name="height" value="0.05" units="cm"/>
      <inkml:brushProperty name="color" value="#004F8B"/>
    </inkml:brush>
  </inkml:definitions>
  <inkml:trace contextRef="#ctx0" brushRef="#br0">365 567 24575,'-67'46'0,"-1"-1"0,0 1 0,-29 15 0,32-7 0,65-24 0,20 39 0,0-34 0,8 20 0,-7-47 0,-2-17 0,18-47 0,1-12 0,-3 5-470,3-11 1,-4-4 469,-19-7 0,-4-9 0,-12 24 0,-4-11 0,1 9 0,3 20 0,-2 2 0,-5-50 0,-5 36 0,-16 133 0,26-5 0,8 13 0,-4-5 0,-9 2 0,0 0-280,11 2 1,3 6 0,5-19 279,11-13 0,22-12 0,5-2 0,0 4 0,35-38 0,-1-20 0,-39-16 0,4-7 0,-4-5 0,-17-16 0,-7-16 0,-12-4 0,-42-9 0,35 23 0,-7 15 899,-56 57-899,44 35 0,6 50 0,16 13 0,29-33 0,4 0 0,-25 29 0,6-9 439,23-38 0,8-27-439,11-62 0,-5-23 0,-2-1-1076,5 2 1,-8 2 1075,-35 12 0,-18 27 0,-8 6 0,-4 6 0,-5 3 0</inkml:trace>
</inkml:ink>
</file>

<file path=ppt/ink/ink15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55:22.968"/>
    </inkml:context>
    <inkml:brush xml:id="br0">
      <inkml:brushProperty name="width" value="0.05" units="cm"/>
      <inkml:brushProperty name="height" value="0.05" units="cm"/>
      <inkml:brushProperty name="color" value="#004F8B"/>
    </inkml:brush>
  </inkml:definitions>
  <inkml:trace contextRef="#ctx0" brushRef="#br0">1 963 24575,'36'8'0,"25"-16"0,10-6 0,-7 5 0,2-2-4158,32-11 0,-2-2 4158,-40 9 0,1 0 0,14-5 0,10-4 0,10-4-617,-15 2 0,10-4 0,5-2 0,1-2 1,-3 2-1,-8 4 617,7-2 0,-8 3 0,1 1 0,5-4-234,-7 2 0,8-4 0,2-2 0,-3 2 0,-10 3 0,-14 6 234,-2 0 0,-10 4 0,-1 1 0,5-4 0,26-12 0,12-7 0,-11 5 0,-22 9 0,-6 2 350,16-12 0,-28 12 0,-75 31 0,-31 17 0,-1 0 0</inkml:trace>
</inkml:ink>
</file>

<file path=ppt/ink/ink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05:46.250"/>
    </inkml:context>
    <inkml:brush xml:id="br0">
      <inkml:brushProperty name="width" value="0.05" units="cm"/>
      <inkml:brushProperty name="height" value="0.05" units="cm"/>
      <inkml:brushProperty name="color" value="#004F8B"/>
    </inkml:brush>
  </inkml:definitions>
  <inkml:trace contextRef="#ctx0" brushRef="#br0">269 29 24575,'-28'11'0,"0"1"0,1 2 0,-39 46 0,33-25 0,-27 38 0,38 8 0,18-16 0,5 8 0,0 12 0,7 8 0,8-20 0,5 7 0,5 1 0,0-7-2238,4-1 1,2-6 0,2 1 2237,-1 6 0,2 2 0,11-8 0,28-4 0,12-9 0,-9-11 0,-28-18 0,2-3 0,30 10 0,12 3 0,-14-12 0,7-15 0,-13-21 0,21-12 0,0-9 0,-16-4 0,-26-6 0,-11-7 0,6-2 0,20 1 0,12-1 0,-7-4 0,-25-7 0,-31-26 0,-26-7 0,-9 5 0,2 25 0,-6 4 0,-8-2 0,-10-6 0,-8-5 0,-4 2 0,2 8 0,2 10 0,1 7 0,-5-1 0,-24-15 0,-8 0 0,7 12 0,10 13 0,0 10 0,-22-1 0,1 10 0,31 16 0,4 5-562,3 1 1,2 3 561,-16 14 2940,-3 16 0,0 6-2940,-5 9 0,-3 7 0,6 3 0,30 1 0,11 13 0,21-34 1645,5 3-1645,2-25 310,0-1-310,2-12 0,16-1 0,-7-4 0,14 1 0</inkml:trace>
</inkml:ink>
</file>

<file path=ppt/ink/ink15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55:23.275"/>
    </inkml:context>
    <inkml:brush xml:id="br0">
      <inkml:brushProperty name="width" value="0.05" units="cm"/>
      <inkml:brushProperty name="height" value="0.05" units="cm"/>
      <inkml:brushProperty name="color" value="#004F8B"/>
    </inkml:brush>
  </inkml:definitions>
  <inkml:trace contextRef="#ctx0" brushRef="#br0">0 1028 24575,'87'-24'0,"-1"0"0,0-1 0,0 1 0,0-1 0,1 1 0,-1 0 0,0-1 0,0 1 0,6-3 0,-14 3 0,2 0 0,17-5 0,-26 9 0,11-3 0,10-3 0,6 0 0,4-2 0,1-1 0,0 1 0,-3 1 0,-6 1 0,-9 2 0,-10 3 0,-13 4-3277,17-6 0,-18 4 0,9-2 2979,18-5 0,18-5 0,1-1 0,-11 3 0,-26 6 298,-2-2 2818,10-7-2818,-27 8 0,2-1 0,37-17 0,-13 3 0,-42 21 0</inkml:trace>
</inkml:ink>
</file>

<file path=ppt/ink/ink15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57:05.460"/>
    </inkml:context>
    <inkml:brush xml:id="br0">
      <inkml:brushProperty name="width" value="0.025" units="cm"/>
      <inkml:brushProperty name="height" value="0.025" units="cm"/>
      <inkml:brushProperty name="color" value="#E71224"/>
    </inkml:brush>
  </inkml:definitions>
  <inkml:trace contextRef="#ctx0" brushRef="#br0">94 8 24575,'-13'-4'0,"1"0"0,-11 5 0,6 4 0,-11 5 0</inkml:trace>
</inkml:ink>
</file>

<file path=ppt/ink/ink15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57:18.428"/>
    </inkml:context>
    <inkml:brush xml:id="br0">
      <inkml:brushProperty name="width" value="0.025" units="cm"/>
      <inkml:brushProperty name="height" value="0.025" units="cm"/>
      <inkml:brushProperty name="color" value="#E71224"/>
    </inkml:brush>
  </inkml:definitions>
  <inkml:trace contextRef="#ctx0" brushRef="#br0">3 1256 24575,'0'-4'0,"0"0"0,0-2 0,-1-7 0,0 3 0,1-42 0,0 30 0,14-65 0,-7 62 0,40-46 0,9-2 0,-21 33 0,12-13 0,8-2 0,-5 17 0,0 5 0,26-18 0,-2 3 0,0 1-507,1 5 507,-26 18 0,-3 2 0,4 2 0,36-12 0,3 16 0,20 3 0,-12 2 0,-22 1 0,0 1 0,18-2 0,11 0 0,-7 6 0,6 10 0,-18 3 0,-20-3 0,16 1 0,-8 0 0,-44-5 0,21-4 0,-13-30 0,0 15 507,-29-21-507,-16 26 0,-40-30 0,-10 11 0,-5 1 0,-12-19 0,15 22 0,7 6 0,28 13 0,17 7 0,-7-3 0,102 47 0,-52-25 0,41 19 0,3 0 0,-31-14 0,13 4 0,-2 0 0,-23-11 0,16 6 0,-34-15 0,-12-3 0,6 2 0,-12-5 0,-24 21 0,11-10 0,-32 30 0,-5 5 0,10-8-997,-6 5 0,1 0 997,7-7 0,-23 16 0,12-15 0,-18 12 0</inkml:trace>
</inkml:ink>
</file>

<file path=ppt/ink/ink15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7:05:40.398"/>
    </inkml:context>
    <inkml:brush xml:id="br0">
      <inkml:brushProperty name="width" value="0.025" units="cm"/>
      <inkml:brushProperty name="height" value="0.025" units="cm"/>
      <inkml:brushProperty name="color" value="#E71224"/>
    </inkml:brush>
  </inkml:definitions>
  <inkml:trace contextRef="#ctx0" brushRef="#br0">1 1 24575,'1'8'0,"-1"-4"0,1 3 0,-2-6 0,1-3 0,0 0 0,1-2 0</inkml:trace>
</inkml:ink>
</file>

<file path=ppt/ink/ink15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55:39.956"/>
    </inkml:context>
    <inkml:brush xml:id="br0">
      <inkml:brushProperty name="width" value="0.025" units="cm"/>
      <inkml:brushProperty name="height" value="0.025" units="cm"/>
      <inkml:brushProperty name="color" value="#E71224"/>
    </inkml:brush>
  </inkml:definitions>
  <inkml:trace contextRef="#ctx0" brushRef="#br0">1973 151 24575,'-68'-38'0,"34"20"0,-42-19 0,-10 21 0,0 5 0,14 2-728,-20-3 1,2 3 727,27 9 236,-7-1 1,-13 3-237,8 5 0,-5 2 0,3-1 0,-11-5 0,-2 6 80,0 9 1,-6 9-1,14 10-80,12 29 0,8 4 0,-5-19 0,2 1 0,8 15 0,12 3 0,21-7 0,8-6 0,-3 1 0,5 8 0,-1 15 0,4-15 0,7-9-375,0 9 1,3-4 374,4-30 0,14 20 0,3 4 0,-1-9 0,3 7 0,2-4 0,-3-26 0,3-1 0,23-3 0,28 3 0,15 1 0,4-2 0,-8-6 0,8-5 0,-1-7 0,2-1 0,2 5-175,-5 7 0,4 7 1,1 0-1,0-4 1,-2-9 174,-1-10 0,5-7 0,-4-5 0,-10-1 0,-18 3-3041,26-12 3041,-3 4 0,9-12-1401,-20-17 0,0-13 0,-12 8 1401,-25 22 0,-1 0 0,30-24 0,10-10 0,-24 14 0,-34 16 0,1-30 0,-5-8 0,-12-9-366,7 10 0,-6 3 366,-26 16 2046,-5 10-2046,-27-10 0,-22-12 0,5 7 0,13 14 0,-2 0 599,-15-14 1,-8-7 0,10 17-600,-18 17 0,36 19 0,-3 3-87,-5 1 0,-11 7 87,-2 10 0,-16 8 0,-7 4 0,2 0 0,13-3 0,5-3 0,9-1 0,-8 4 0,-5 7 0,-1 0 0,0 0 0,0 0 0,0 0 0</inkml:trace>
</inkml:ink>
</file>

<file path=ppt/ink/ink15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55:41.261"/>
    </inkml:context>
    <inkml:brush xml:id="br0">
      <inkml:brushProperty name="width" value="0.025" units="cm"/>
      <inkml:brushProperty name="height" value="0.025" units="cm"/>
      <inkml:brushProperty name="color" value="#E71224"/>
    </inkml:brush>
  </inkml:definitions>
  <inkml:trace contextRef="#ctx0" brushRef="#br0">2039 115 24575,'-52'-8'0,"-5"0"0,-8-1 0,-9-1 0,0 0 0,8 0 0,1 1-1941,-10-1 0,11 3 1941,25 3 0,-50 2 0,-7 1 0,20 2 0,14-1 0,-11 1 0,5 3 0,-5 11 0,9 2 0,-18 2 0,13-1 0,5 0 0,23-3 97,-14 10 1,-14 9-1,7-3-97,15-3 0,0-1 0,-13 6 0,-8 2 0,15-4 834,8 8-834,22-9 0,7 56 0,11-21 0,28 19 0,18 20 0,-4-17 0,-15-40 0,2-2-278,13 26 0,7 9 0,-5-18 278,3-18 0,15-1 0,7 0 0,-17-12 0,2-2 0,17 12 0,2-3 0,-13-15 0,10-6-869,15-11 1,22-6-1,9-3 1,-3-1-1,-18 4 869,-19 4 0,-9 1 0,9-2-706,20-4 0,19-2 0,2-2 0,-14 0 1,-32-2 705,-19-6 0,2-1 0,11-22 0,22-21 0,2-3 0,-16 11-1052,-20 14 1,-1 0 1051,20-13 0,16-11 0,-6 1 0,-29 11 0,-33 0 1581,-26-36 0,-9-8-1581,8 39 0,-2 0 0,-10-38 0,-4 7 3802,-6 32-3802,15 25 0,-30-27 0,-5-2 0,7 11-751,-9-10 0,1 4 751,21 28 4560,-20-7-4560,-10 15 0,-25 2 0,-4 2 0,14 1-2228,9-1 0,0 2 2228,-10 0 0,-16-1 0,4 4 0,22 6 0,2 19-302,6 3 1,-2 3 0,-17 6 0,19-5-1,-1 0 1</inkml:trace>
</inkml:ink>
</file>

<file path=ppt/ink/ink15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55:49.159"/>
    </inkml:context>
    <inkml:brush xml:id="br0">
      <inkml:brushProperty name="width" value="0.025" units="cm"/>
      <inkml:brushProperty name="height" value="0.025" units="cm"/>
      <inkml:brushProperty name="color" value="#E71224"/>
    </inkml:brush>
  </inkml:definitions>
  <inkml:trace contextRef="#ctx0" brushRef="#br0">6 111 24575,'-4'1'0,"2"0"0,2-2 0,3 0 0,24-4 0,-8 1 0,21-4 0,-15 3 0,4-1 0,1-2 0,53-10 0,7-1 0,-36 10 0,25-5 0,0-1 0</inkml:trace>
</inkml:ink>
</file>

<file path=ppt/ink/ink15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55:49.342"/>
    </inkml:context>
    <inkml:brush xml:id="br0">
      <inkml:brushProperty name="width" value="0.025" units="cm"/>
      <inkml:brushProperty name="height" value="0.025" units="cm"/>
      <inkml:brushProperty name="color" value="#E71224"/>
    </inkml:brush>
  </inkml:definitions>
  <inkml:trace contextRef="#ctx0" brushRef="#br0">1 204 24575,'80'-19'0,"1"0"0,-1 0 0,-12 6 0,-3-2 0,33-17 0,-11-1 0,-33 7 0,-1-1 0</inkml:trace>
</inkml:ink>
</file>

<file path=ppt/ink/ink15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55:49.615"/>
    </inkml:context>
    <inkml:brush xml:id="br0">
      <inkml:brushProperty name="width" value="0.025" units="cm"/>
      <inkml:brushProperty name="height" value="0.025" units="cm"/>
      <inkml:brushProperty name="color" value="#E71224"/>
    </inkml:brush>
  </inkml:definitions>
  <inkml:trace contextRef="#ctx0" brushRef="#br0">1 1 24575,'22'66'0,"0"-1"0,1 1 0,7 26 0,3 15 0,0-5 0,-6-23 0,9 6 0,-6-5 0,-1 0 0,1 0 0</inkml:trace>
</inkml:ink>
</file>

<file path=ppt/ink/ink15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55:49.860"/>
    </inkml:context>
    <inkml:brush xml:id="br0">
      <inkml:brushProperty name="width" value="0.025" units="cm"/>
      <inkml:brushProperty name="height" value="0.025" units="cm"/>
      <inkml:brushProperty name="color" value="#E71224"/>
    </inkml:brush>
  </inkml:definitions>
  <inkml:trace contextRef="#ctx0" brushRef="#br0">26 80 24575,'-9'-20'0,"1"3"0,3 2 0,1-2 0,5 11 0,3 1 0,10 25 0,10 21 0,3 18-1696,-6 6 0,0 16 0,0 2 0,0-11 1696,11 12 0,-1-2 0,-5 15 0,-3 8 0,-6-36 0,-9-51 0</inkml:trace>
</inkml:ink>
</file>

<file path=ppt/ink/ink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05:47.020"/>
    </inkml:context>
    <inkml:brush xml:id="br0">
      <inkml:brushProperty name="width" value="0.05" units="cm"/>
      <inkml:brushProperty name="height" value="0.05" units="cm"/>
      <inkml:brushProperty name="color" value="#004F8B"/>
    </inkml:brush>
  </inkml:definitions>
  <inkml:trace contextRef="#ctx0" brushRef="#br0">89 333 24575,'-16'79'0,"0"-1"0,0 5 0,2 11 0,4-3-3963,10-27 3963,4 18 613,4-31 1,6 2-614,9 9 0,7 3 0,11 14 0,13-3 0,1-24 0,11-5 0,-1-7 0,15-1 0,2-10 324,-2-3 0,4-18-324,-10-27 0,4-17 0,-10-7 0,-3-26 0,-5-9 0,2 15 0,5-3 0,-15-8 0,-21-19 0,-17-9 0,-11 6-230,-10 25 0,-7 5 0,-7-2 230,-10-15 0,-8-1 0,-7 9 0,3 21 0,-6 8 0,-5 4 0,-16-1 0,-8 6 0,3 5 0,-12 3 0,2 7 0,2 2 0,4 7 0,24 7 0,2 11 0,-17 35 0,5 6 0,1-8 0,10 12 0,-1 0 0</inkml:trace>
</inkml:ink>
</file>

<file path=ppt/ink/ink15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55:50.402"/>
    </inkml:context>
    <inkml:brush xml:id="br0">
      <inkml:brushProperty name="width" value="0.025" units="cm"/>
      <inkml:brushProperty name="height" value="0.025" units="cm"/>
      <inkml:brushProperty name="color" value="#E71224"/>
    </inkml:brush>
  </inkml:definitions>
  <inkml:trace contextRef="#ctx0" brushRef="#br0">255 17 24575,'-5'-7'0,"-16"-2"0,9 14 0,-10 55 0,3 41 0,25-12 0,39-40 0,21-10 0,-7 4 0,-13 43 0,4-14 0,51-46 0,-3-42-244,-52-45 1,-21-13 243,-17 4 0,-20-5 0,-7-4 0,12 21 0,-15 10 0,-56 10 0,-31 14 0,15 12 0,-1 17-613,9 15 1,-13 11 0,32 3 0,47 18 0,3 0 0</inkml:trace>
</inkml:ink>
</file>

<file path=ppt/ink/ink15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55:51.447"/>
    </inkml:context>
    <inkml:brush xml:id="br0">
      <inkml:brushProperty name="width" value="0.025" units="cm"/>
      <inkml:brushProperty name="height" value="0.025" units="cm"/>
      <inkml:brushProperty name="color" value="#E71224"/>
    </inkml:brush>
  </inkml:definitions>
  <inkml:trace contextRef="#ctx0" brushRef="#br0">4141 934 24575,'-11'-18'0,"-27"-41"0,17 27-1030,-22-30 1030,25 37 0,-24-16 0,-20-12 0,3 6 0,-3 7 0,-3 0-1916,-1-9 1,-5-5 0,5 10 1915,5 14 0,3 9 0,9 2 0,-10 3-715,-14 1 1,-22-1 0,-8 0 0,2 1 0,14 2 714,9 0 0,9 1 0,-10-1-52,-5 0 1,-8-3 0,-6 2 0,-4 2 0,-1 7 51,15 7 0,-7 5 0,-2 3 0,0 2 0,4 0 0,7 0 0,11-2-1033,-8 1 0,13-1 0,-13 2 1033,6-2 0,-16 2 0,-8 0 0,-1 2 0,7 0 0,13 1 0,22 0 2150,-26 29-2150,28 16 0,-8 26 0,0 4 0,11-13 1039,6-11 1,3 2-1040,5-4 0,-8 11 0,0 6 0,6 2 0,14-4 0,17 7 0,13 1 0,6-2 0,-3-7-1728,-4 21 1,2 1 1727,2-19 0,2 10 0,2-3 0,2-16 0,-1-20 0,13 0 0,13-3 0,19 12 0,12 8 0,9 3 0,3 2 0,0-3 0,-6-7 0,-11-11 0,5 1 0,-6-11 0,0-1 0,9 9-96,-7 1 1,6 10 0,5 7-1,2 1 1,3-1 0,1-7-1,-1-10 1,-2-14 95,22-11 0,5-16 0,-2-10 0,-6-3 0,-11 2-428,-13 3 1,-9-2 0,9 0 427,8-1 0,12 0 0,4-1 0,-8-1 0,-15-2 1297,-9-3 0,1-6-1297,7-9 0,19-9 0,11-6 0,1-3 0,-4 2 0,-14 4 0,9-7 0,-11 1 0,10-3 0,-10 9 0,10-2 0,5-2 0,1-3 0,-6-3 0,-11-4 0,-7-11 0,-5-6 0,-6-3 0,-6 3 0,-6 9-1038,11-12 1,-3-1 1037,-1 1 0,10-12 0,-4 2 0,-15 13 712,-20 15 1,-8 5-713,5 3 0,-9-11-266,-22-2 1,-12-18 0,-10-14 0,-6-9 0,-4-4 0,-2 1 0,1 4 0,4 10 0,7 15 265,-8-20 0,3 16 0,-7-15 0,9 19 0,-5-15 0,-4-10 0,-2-5 0,-2 1 0,0 4 0,1 11 0,2 15 0,3 20 0,-19 2 0,-15 24 0,12 16 0,-19 5 0,-13 5 0,-11 4 0,-5 2 0,-3 3 0,2 0 0,5 0 0,9-1 0,14-2 0,-21 3 0,16-1 0,-1 2 0,-16 2 0,4 2 0,0 0 0,-1 0 0,1 0 0,0 0 0,0 0 0,0 0 0,-1 0 0,1 0 0,0 0 0</inkml:trace>
</inkml:ink>
</file>

<file path=ppt/ink/ink15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55:59.211"/>
    </inkml:context>
    <inkml:brush xml:id="br0">
      <inkml:brushProperty name="width" value="0.025" units="cm"/>
      <inkml:brushProperty name="height" value="0.025" units="cm"/>
      <inkml:brushProperty name="color" value="#E71224"/>
    </inkml:brush>
  </inkml:definitions>
  <inkml:trace contextRef="#ctx0" brushRef="#br0">25 8 24575,'-9'-5'0,"3"2"0,0 52 0,5-17-1938,-2 43 1938,6-25 0,8 15 0,8 28 0,4 14 0,1 2 0,-3-14 0,-3-15 0,0-7 0,0 1 0,1 8-1223,0 2 1,2 10 0,0 4 0,1-1 0,-2-6 0,-1-11 1222,5 12 0,-3-11 0,-1-4 0,-5-12 0,-1-3 0,1 13-357,-2 1 1,2 15 0,1 10 0,0 5-1,-1-2 1,0-7 0,-2-11 356,2 1 0,-2-10 0,1 0 0,0 10-34,-2-6 1,1 7 0,0 6 0,1 3 0,0 0-1,-1-2 1,1-4 33,2 7 0,0 2 0,0-1 0,-1-5 0,0-8 0,-2-10-1260,4 22 0,1-1 1260,-5-20 0,2 17 0,1 7 0,0-6 0,-1-17 0,-2-30 0,1-23 0,-1-14 0,-1-7 0</inkml:trace>
</inkml:ink>
</file>

<file path=ppt/ink/ink15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56:01.155"/>
    </inkml:context>
    <inkml:brush xml:id="br0">
      <inkml:brushProperty name="width" value="0.025" units="cm"/>
      <inkml:brushProperty name="height" value="0.025" units="cm"/>
      <inkml:brushProperty name="color" value="#E71224"/>
    </inkml:brush>
  </inkml:definitions>
  <inkml:trace contextRef="#ctx0" brushRef="#br0">1 1853 24575,'0'-7'0,"62"-37"0,12 17 0,8 1 0,-19-2 0,2 0-3114,27 0 0,-5 6 3114,-16 5-1616,7-2 1,17-5-1,-9 3 1616,-22 6 0,0-1 0,14-4 0,11-3 0,15 0-221,-25 8 1,12 0-1,10-2 1,4 1-1,0 0 1,-5 1-1,-8 1 1,-12 2 220,15-4 0,-14 4 0,21-3-195,-34 5 0,12-1 0,11-1 1,8-2-1,6 0 0,3 0 1,2 0-1,-2 0 0,-4 0 1,-5 2-1,-9 0 0,-11 3 1,-13 1 194,31-3 0,-22 4 0,12-1-169,1-1 0,15-1 0,6-1 0,-1 0 0,-10 1 0,-18 2 169,5 0 0,3-2 0,-15-1 0,18-3 0,12-3 0,7-2 0,2 0 0,-2 0 0,-9 2 0,-12 1 0,8 0 0,-13 1 0,1 0 0,17-3 0,-24 4 0,11-2 0,9-1 0,6-2 0,4-1 0,0 1 0,-2-1 0,-5 2 0,-7 1 0,-12 1 0,-13 3 0,23-5 0,-19 4 0,6-2 0,14-2 0,9-2 0,-4 1 0,-19 5 0,-28 5 0,1 2 23,23-3 0,20-2 0,10-1 0,-2 0 0,-14 3-23,-5 0 0,-8 2 0,8-2 0,3 0 0,8-1 0,6-1 0,0 0 0,-3 2 0,-5 1 0,2 0 0,-3 1 0,-5 1 0,-12 1 0,16-3 0,-2 1 0,-2 0 0,11-1 0,6 0 0,0 0 0,-12 1 0,3 1 0,1-1 0,-4 1 0,-8 1 0,5-2 0,-8 1 0,8-1 0,-2 1 0,10-1 0,3 0 0,-8 1 0,-16 0 662,4 0 0,-19 0-662,-8 1 0,34-4 0,4-2 0,-9 1 0,-6 0 0,24-5 0,0 0 0,-21 3 0,19-5 0,-15 1 0,14-2 0,-26 5 0,-33 7 0,7-2 2517,-45 19-2517,-3 21 3988,1-7-3988,-2 28 0,-1 31 0,-1 19 0,1 6 0,0-8 0,1-21 2477,1 6 1,3 3-2478,0-18 0,-1 15 0,2 11 0,-1 7 0,3 1 0,0-1 0,3-6 0,3-11 0,5 5 0,5-6 0,1-5 0,1-2 0,-2 1-1017,0 12 0,-1-2 1,0-2-1,1 2 1017,3 1 0,0 1 0,1-1 0,-1 1-464,0 2 1,-1 2-1,0-4 1,-3-8 463,4 10 0,-1 3-734,-3-13 0,3 15 1,0 4-1,-1-8 0,-5-19 734,-2-11 0,-3-8 0,3 17 0,-3-9 440,-7-32-440,0 47 0,-3-44 0,-1 45 0,-3-63 0,-41 18 0,-12 0 0,12-11 0,-22 0 0,-30 6 0,-4-1 0,20-7 0,23-9 0,2-2 0,-31 8 0,-15 2 0,3-2-574,16-5 1,2-2 0,8-1 573,11-2 0,0 1 333,-18 2 1,-9 2-1,13-2-333,-18 1 0,-2 3 0,36-5 0,-19 4 0,-14 2 0,-9 3 0,-2 0 0,2 0 0,9-1 0,13-4 0,-1 1 0,11-1 0,0-1 0,-12 2 0,2 0 0,-14 2 0,-7 2 0,-4 1 0,2-1 0,6-1 0,12-2 0,17-3 1238,-19 5 0,15-3-1238,-5 1 0,-12 1-225,14-3 0,-15 3 1,-9 2-1,-2 1 1,5-2-1,13-2 225,-10 1 0,10-1 0,-10 2 0,8-2 0,-11 2 0,-6 2 0,0-1 0,3 0 0,9-2-684,-7 1 1,6-1 0,6-1-1,6-1 684,10-3 0,7-1 0,-6 1 666,-8 2 0,-5 2 0,-3-1 1,4-2-667,-12 0 0,3-2 0,-1 1 0,17-2 0,-2 1 0,0 0 0,0 0-503,-2 0 1,-1-1 0,2 0-1,2 0 503,-14 3 0,3 1 0,18-3 0,9-1 0,-8 3 0,-24 5 0,-3 1 0,16-3 0,16-4 0,-2 0 0,-10 3 0,-19 4 0,-5 1 0,9-2 0,22-4 2782,-7 1-2782,-2 1 0,-6 1 38,15-1 0,-4 0-38,-11 3 0,-9 2 0,5-1 494,-4 1 1,3-1-495,9-2 0,-3 0 0,19-4 0,19-4 1393,-19 7 1,-1 1-1394,3-1 0,-25 7 0,-23 7 0,21-6 0,11-4 131,18-3 1,-10 3 0,-2-6-132,-9-9 0,-2-6 0,11-2 0,-25-2 0,14 1 0,0-1 0,0 1 0</inkml:trace>
</inkml:ink>
</file>

<file path=ppt/ink/ink15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56:02.317"/>
    </inkml:context>
    <inkml:brush xml:id="br0">
      <inkml:brushProperty name="width" value="0.025" units="cm"/>
      <inkml:brushProperty name="height" value="0.025" units="cm"/>
      <inkml:brushProperty name="color" value="#E71224"/>
    </inkml:brush>
  </inkml:definitions>
  <inkml:trace contextRef="#ctx0" brushRef="#br0">0 617 24575,'37'-7'0,"-1"0"0,-4 3 0,23-6 0,22-5 0,4-4 0,1-2 0,6-4 0,2-2 0,-2 3-2126,-10 5 0,-2 1 0,0 0 1,1-1 2125,10-6 0,4-3 0,-6 2 0,-16 5 0,20-6-940,-13 3 1,13-6 0,-10 3 939,-22 7 0,-2 0-258,20-6 0,9-4 0,-19 5 0,-15-2 0,-2 0 0</inkml:trace>
</inkml:ink>
</file>

<file path=ppt/ink/ink15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56:08.523"/>
    </inkml:context>
    <inkml:brush xml:id="br0">
      <inkml:brushProperty name="width" value="0.025" units="cm"/>
      <inkml:brushProperty name="height" value="0.025" units="cm"/>
      <inkml:brushProperty name="color" value="#E71224"/>
    </inkml:brush>
  </inkml:definitions>
  <inkml:trace contextRef="#ctx0" brushRef="#br0">1 289 24575,'4'-3'0,"23"25"0,-14-9 0,17 22 0,-8 8 0,-3 10 0,-4 10 0,-1 3 0,6-4 0,-2-1-719,-8 2 1,-5-10 718,-5-24 0,-1-2 0,1-1 0,-22-36 0,12-1 0,-15-35 0,13-16 0,10-11 0,3-16 0,1 8 0,1 22 0,1 1-394,-1-21 0,0-7 0,6 23 394,11 31 0,-6 17 0,-1 3 0,4 6 0,0 53 0,-2 16 0,12-9 0,-11 12 0,-1-4 0,3-28 0,-4-18 0,52 27 0,-55 36 0,-4 7 0,44-5 1309,-47 4 1,-19-11-1310,-15-48 0,-41-36 0,13-16 0,-8-5 0,44-5 0,23 38 0,22 34 0,-3-10 0,53-4 0,10-8 0,-21-10-981,15-9 1,-6-8 980,-39-15 0,11-40 0,-7-25 0,-30 6 0,-11-9 0,7 4-1534,15 20 0,5 3 1,-9-1 1533,-16-18 0,-10-1 0,0 33 0,7 46-1163,21 101 1163,-7-41 0,1 9 0,9 11-1108,23 12 1,14 8 0,-8-16 1107,4 6 0,-5 0 0,8 11 0,-11-50-692,-15-108 0,-12-27 692,-3 42 0,7-39 0,-9 12 2661,-15 66-2661,27 54 977,-13-24-977,20 38 5789,-18-46-5789,51-56 0,-30 3 0,31-22 3004,-48 26-3004,-9 28 0,12 15 0,4 6 0,30-8 0,3-4 0,-11 4 0,7-9 0,-5-9 0,-19-25 0,-5-36 0,-5 15 0,-72 46 0,35 27 0,-42 55 0,81-12 0,46 10 0,13-8 0,4-37 0,2-12 0,-2-10 0,-25-9 0,-1-1 0</inkml:trace>
</inkml:ink>
</file>

<file path=ppt/ink/ink15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56:08.731"/>
    </inkml:context>
    <inkml:brush xml:id="br0">
      <inkml:brushProperty name="width" value="0.025" units="cm"/>
      <inkml:brushProperty name="height" value="0.025" units="cm"/>
      <inkml:brushProperty name="color" value="#E71224"/>
    </inkml:brush>
  </inkml:definitions>
  <inkml:trace contextRef="#ctx0" brushRef="#br0">1 1 24575,'6'88'0,"1"0"0,-10-31 0,5-4 0,18 2 0,3-10 0,-9-20 0,2 5 0,-7-12 0</inkml:trace>
</inkml:ink>
</file>

<file path=ppt/ink/ink15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56:10.165"/>
    </inkml:context>
    <inkml:brush xml:id="br0">
      <inkml:brushProperty name="width" value="0.025" units="cm"/>
      <inkml:brushProperty name="height" value="0.025" units="cm"/>
      <inkml:brushProperty name="color" value="#E71224"/>
    </inkml:brush>
  </inkml:definitions>
  <inkml:trace contextRef="#ctx0" brushRef="#br0">228 1 24575,'-48'16'0,"0"0"0,-33 17 0,57 23 0,10 7 0,2-6 0,26 10 0,16 15 0,0-18 0,14-13 0,11 11 0,8-11 0,25-52 0,-58-2 0,33-14 0,-72 3 0,-26-22 0,-3-3 0,13 12 0,-44-44 0,108 102 0,14 18 0,-27-17-714,27 18 0,-7 1 714,-38-21 0,0 22 0,-2 1 0,-1-15 0,3 53 0</inkml:trace>
</inkml:ink>
</file>

<file path=ppt/ink/ink15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56:10.997"/>
    </inkml:context>
    <inkml:brush xml:id="br0">
      <inkml:brushProperty name="width" value="0.025" units="cm"/>
      <inkml:brushProperty name="height" value="0.025" units="cm"/>
      <inkml:brushProperty name="color" value="#E71224"/>
    </inkml:brush>
  </inkml:definitions>
  <inkml:trace contextRef="#ctx0" brushRef="#br0">1 234 24575,'88'-17'0,"1"1"0,-25 11 0,-12-4 0,-16-31 0,-45 27 0,-36-9 0,21 13 0,-39-3 0,17 88 0,23-43 0,7 64 0,33-73 0,9 6 0,-5-12 0,36 0 0,14-15 0,-2-46 0,3-9 0,3 39 0,-4-3-1039,-7-45 1,-21-2 1038,-33 29 0,-6-20 0,-20 0 0,-34 77 0,19-23 0,-15 82 0,47-54 0,23 39 0,8-22 0,27 20 0,40-63 0,-42-6 2077,29-34-2077,-62-19 0,-8-3 0,7 15 0,2-37 0,-24 97 0,-1 21 0,4-14 0,35 53 0,19-91 0,-4 59 0,0-97 0,-40 34 0,42 26 0,-35-4 0,24 28 0,1 6 0,-24-16 0,30 26 0,-32-43 0</inkml:trace>
</inkml:ink>
</file>

<file path=ppt/ink/ink15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56:11.206"/>
    </inkml:context>
    <inkml:brush xml:id="br0">
      <inkml:brushProperty name="width" value="0.025" units="cm"/>
      <inkml:brushProperty name="height" value="0.025" units="cm"/>
      <inkml:brushProperty name="color" value="#E71224"/>
    </inkml:brush>
  </inkml:definitions>
  <inkml:trace contextRef="#ctx0" brushRef="#br0">1 1 24575,'4'97'0,"1"0"0,-2-7 0,3-24 0,0-54 0</inkml:trace>
</inkml:ink>
</file>

<file path=ppt/ink/ink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05:47.796"/>
    </inkml:context>
    <inkml:brush xml:id="br0">
      <inkml:brushProperty name="width" value="0.05" units="cm"/>
      <inkml:brushProperty name="height" value="0.05" units="cm"/>
      <inkml:brushProperty name="color" value="#004F8B"/>
    </inkml:brush>
  </inkml:definitions>
  <inkml:trace contextRef="#ctx0" brushRef="#br0">260 858 24575,'19'66'0,"0"0"0,1 0 0,6 12 0,10 19 0,3-12 0,-8-61 0,20-6 0,4-3 0,2-4 0,-2 0 0,3-7 0,32-28-2262,-26-28 1,5-22 0,-5 10 2261,-6 21 0,-4-5 0,-8-20 0,2-18 0,-7-1 0,-17 19-1869,-25-12 1869,-2 4 0,-7 0 0,-24-1 0,-16 10 0,-11-3 0,3 10 0,-8 2 0,-11 3 0,-10 0 0,3 11 0,-6 8 0,-2 15 0,10 12 0,-5 9 0,8 11 0,2 23 0,11 17 0,-1 22 0,13 8-304,25-21 1,10-1 0,10 4 0,7-5 0,6-7 0</inkml:trace>
</inkml:ink>
</file>

<file path=ppt/ink/ink15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56:11.525"/>
    </inkml:context>
    <inkml:brush xml:id="br0">
      <inkml:brushProperty name="width" value="0.025" units="cm"/>
      <inkml:brushProperty name="height" value="0.025" units="cm"/>
      <inkml:brushProperty name="color" value="#E71224"/>
    </inkml:brush>
  </inkml:definitions>
  <inkml:trace contextRef="#ctx0" brushRef="#br0">225 48 24575,'-16'-26'0,"-2"4"0,-57 64 0,43-18 0,-7 6 0,4 10 0,25 19 0,12 0 0,0 2 0,13 23 0,21-2 0,36-42 0,6-9 0,-34 6 0,1-8 0,35-27 0,-17-21 0,-58-8 0,-1-36 0</inkml:trace>
</inkml:ink>
</file>

<file path=ppt/ink/ink15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56:11.624"/>
    </inkml:context>
    <inkml:brush xml:id="br0">
      <inkml:brushProperty name="width" value="0.025" units="cm"/>
      <inkml:brushProperty name="height" value="0.025" units="cm"/>
      <inkml:brushProperty name="color" value="#E71224"/>
    </inkml:brush>
  </inkml:definitions>
  <inkml:trace contextRef="#ctx0" brushRef="#br0">1 1 24575,'53'12'0,"1"1"0,5 55 0,-17 15 0,-32-28 0,-6 1 0,11 29 0,-11-8 0,-32-30 0</inkml:trace>
</inkml:ink>
</file>

<file path=ppt/ink/ink15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56:11.943"/>
    </inkml:context>
    <inkml:brush xml:id="br0">
      <inkml:brushProperty name="width" value="0.025" units="cm"/>
      <inkml:brushProperty name="height" value="0.025" units="cm"/>
      <inkml:brushProperty name="color" value="#E71224"/>
    </inkml:brush>
  </inkml:definitions>
  <inkml:trace contextRef="#ctx0" brushRef="#br0">0 124 24575,'52'58'0,"0"-1"0,-1 1 0,39 24 0,-38-32 0,-93-70 0,35-5 0,7-63 0,18 8 0,-2 21 0,4 4 0,15-5 0,4 28 0,-21 25 0,10 5 0,-12 2 0,6 5 0</inkml:trace>
</inkml:ink>
</file>

<file path=ppt/ink/ink15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56:12.581"/>
    </inkml:context>
    <inkml:brush xml:id="br0">
      <inkml:brushProperty name="width" value="0.025" units="cm"/>
      <inkml:brushProperty name="height" value="0.025" units="cm"/>
      <inkml:brushProperty name="color" value="#E71224"/>
    </inkml:brush>
  </inkml:definitions>
  <inkml:trace contextRef="#ctx0" brushRef="#br0">0 225 24575,'30'-2'0,"23"-26"0,-2-6 0,-22 12 0,-8-17 0,-8 85 0,-61-8 0,85 12 0,-20-44 0,62-31 0,-48 14 0,45-24 0,-64 20 0,-4 4 0,46 5 0,-33 4 0,35 5 0,-41-3 0,28-13 0,-17 0 0,26-25 0,-35 18 0,12 7 0,-19 17 0,22 48 0,0 14 0,-13-23-587,10 19 1,-4-4 586,-21-33 0,-6 36 0,-26-69 0,18 37 0,-16-74 0,31 17 0,25-65 1173,2 24-1173,-1 9 0,1 3 0,5 11 0,0 11 0</inkml:trace>
</inkml:ink>
</file>

<file path=ppt/ink/ink15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56:12.767"/>
    </inkml:context>
    <inkml:brush xml:id="br0">
      <inkml:brushProperty name="width" value="0.025" units="cm"/>
      <inkml:brushProperty name="height" value="0.025" units="cm"/>
      <inkml:brushProperty name="color" value="#E71224"/>
    </inkml:brush>
  </inkml:definitions>
  <inkml:trace contextRef="#ctx0" brushRef="#br0">248 1 24575,'-44'77'0,"0"0"0,0 0 0,5-12 0,1-1 0,0 1 0</inkml:trace>
</inkml:ink>
</file>

<file path=ppt/ink/ink15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56:13.804"/>
    </inkml:context>
    <inkml:brush xml:id="br0">
      <inkml:brushProperty name="width" value="0.025" units="cm"/>
      <inkml:brushProperty name="height" value="0.025" units="cm"/>
      <inkml:brushProperty name="color" value="#E71224"/>
    </inkml:brush>
  </inkml:definitions>
  <inkml:trace contextRef="#ctx0" brushRef="#br0">47 1 24575,'-16'25'0,"1"4"0,1 27 0,12 9 0,13 9 0,27 14 0,7 0 0,-23-14 0,4-5 0,21 1 0,6-30 0,13-96 0,-37 28-772,30-48 772,-51 46-280,47 0 280,-30 22 0,37 6 0,-31 27 0,28 3 0,-23-12 0,14-4 0,-62-80 0,-20-19 0,13 34-953,-11-34 1,-3 9 952,10 58 686,-2 20-686,68-4 0,19 1 0,-33 5 131,37-4 1,0-9-132,-33-20 0,4-44 0,-37 107 2008,17-59-2008,-34 114 0,69-38 0,18-24 0,3-63 0,-5 58 0,-6-6 0,-19-85 0,-37 68 0,41 10 0,9 3 0,-24-8 0,23 8 0,-5-4 0,-35-12 0,41 16 0,-32-2 0,26 9 0,-66-8 0,4-8 0,-18-1 0</inkml:trace>
</inkml:ink>
</file>

<file path=ppt/ink/ink15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56:14.318"/>
    </inkml:context>
    <inkml:brush xml:id="br0">
      <inkml:brushProperty name="width" value="0.025" units="cm"/>
      <inkml:brushProperty name="height" value="0.025" units="cm"/>
      <inkml:brushProperty name="color" value="#E71224"/>
    </inkml:brush>
  </inkml:definitions>
  <inkml:trace contextRef="#ctx0" brushRef="#br0">1 0 24575,'44'7'0,"-18"-5"0,1 62 0,-8 16 0,-6-19-1970,0 9 0,0-3 1970,-2-23 1221,6 15-1221,60-23 0,16-21 0,-42-33 0,1-4 0,41 23 0,-9-10-85,-49-37 0,-18-2 85,-16 27 0,-64 49 0,74 35 0,-58 0 0,90 7 0,-20-55 991,50-15 1,2-21-992,-36-50 0,26 42 0,-10-3 0,-76-54 0</inkml:trace>
</inkml:ink>
</file>

<file path=ppt/ink/ink15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56:14.501"/>
    </inkml:context>
    <inkml:brush xml:id="br0">
      <inkml:brushProperty name="width" value="0.025" units="cm"/>
      <inkml:brushProperty name="height" value="0.025" units="cm"/>
      <inkml:brushProperty name="color" value="#E71224"/>
    </inkml:brush>
  </inkml:definitions>
  <inkml:trace contextRef="#ctx0" brushRef="#br0">0 170 24575,'74'-24'0,"0"1"0,0-1 0,0 1 0,7-2 0,0 0 0,-1-1 0</inkml:trace>
</inkml:ink>
</file>

<file path=ppt/ink/ink15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56:14.690"/>
    </inkml:context>
    <inkml:brush xml:id="br0">
      <inkml:brushProperty name="width" value="0.025" units="cm"/>
      <inkml:brushProperty name="height" value="0.025" units="cm"/>
      <inkml:brushProperty name="color" value="#E71224"/>
    </inkml:brush>
  </inkml:definitions>
  <inkml:trace contextRef="#ctx0" brushRef="#br0">0 7 24575,'8'-4'0,"0"2"0,15 30 0,-14 23 0,-2 7 0,11 9 0,-17-9 0,1 1 0</inkml:trace>
</inkml:ink>
</file>

<file path=ppt/ink/ink15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56:16.445"/>
    </inkml:context>
    <inkml:brush xml:id="br0">
      <inkml:brushProperty name="width" value="0.025" units="cm"/>
      <inkml:brushProperty name="height" value="0.025" units="cm"/>
      <inkml:brushProperty name="color" value="#E71224"/>
    </inkml:brush>
  </inkml:definitions>
  <inkml:trace contextRef="#ctx0" brushRef="#br0">136 19 24575,'-40'-12'0,"2"5"0,14 16 0,1 7 0,12 60 0,14 15 0,15-17 0,10-4 0,10 11 0,0-21 0,12-24 0,4-7 0,-16-14 0,-40-19 0,-25-29 0,12 12 0,-18-20 0,95 61 0,-38 6 0,53 27 0,-62 15 0,-12 1 0,2-23 0,-2 11 0,0 1 0</inkml:trace>
</inkml:ink>
</file>

<file path=ppt/ink/ink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07:04.483"/>
    </inkml:context>
    <inkml:brush xml:id="br0">
      <inkml:brushProperty name="width" value="0.05" units="cm"/>
      <inkml:brushProperty name="height" value="0.05" units="cm"/>
      <inkml:brushProperty name="color" value="#004F8B"/>
    </inkml:brush>
  </inkml:definitions>
  <inkml:trace contextRef="#ctx0" brushRef="#br0">323 10 24575,'-4'-2'0,"0"0"0,2 1 0,-3 0 0,2 0 0,-8-2 0,-29 10 0,18-4 0,-22 8 0,23 1 0,-19 28 0,-2 19 0,15-8 0,3 3 0,-2 28 0,18-18 0,9 1 0,8-16 0,8-1 0,29 22 0,7-5 0,5 9-771,-7-38 0,-3-11 771,-21-19 0,41-9 0,-23-5 0,11-34 0,-4-7 0,-21 11-291,-3-11 1,-8 3 290,-21 27 0,-15-25 0,-3 16 1495,-38-13-1495,-6 37 0,-32 26 0,47 3 0,3 7 0,-3 14 0,6 3 0,-6 12 0,21 5 0,38-57 0,4 0 0,2-2 0</inkml:trace>
</inkml:ink>
</file>

<file path=ppt/ink/ink15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56:16.748"/>
    </inkml:context>
    <inkml:brush xml:id="br0">
      <inkml:brushProperty name="width" value="0.025" units="cm"/>
      <inkml:brushProperty name="height" value="0.025" units="cm"/>
      <inkml:brushProperty name="color" value="#E71224"/>
    </inkml:brush>
  </inkml:definitions>
  <inkml:trace contextRef="#ctx0" brushRef="#br0">0 193 24575,'27'51'0,"1"0"0,27-116 0,0-2 0,-17 112-1326,5-121 0,0-20 1326,-18 77 843,10 2-843,22 28 0,-24-6 0,9 23 0</inkml:trace>
</inkml:ink>
</file>

<file path=ppt/ink/ink15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56:17.143"/>
    </inkml:context>
    <inkml:brush xml:id="br0">
      <inkml:brushProperty name="width" value="0.025" units="cm"/>
      <inkml:brushProperty name="height" value="0.025" units="cm"/>
      <inkml:brushProperty name="color" value="#E71224"/>
    </inkml:brush>
  </inkml:definitions>
  <inkml:trace contextRef="#ctx0" brushRef="#br0">0 369 24575,'67'-33'0,"0"0"0,0 0 0,8-1 0,1 3 0,-22 21 0,-27 34 0,33-11 0,-37-22 0,11-8 0,10-9 0,1-2 0,2 0 0,13-6 0,-5 4 0,-32 21 0,31-12 0,-16 9 0,-21 6 0,6-5 0,-33 11 0,-7-1 0</inkml:trace>
</inkml:ink>
</file>

<file path=ppt/ink/ink15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56:18.128"/>
    </inkml:context>
    <inkml:brush xml:id="br0">
      <inkml:brushProperty name="width" value="0.025" units="cm"/>
      <inkml:brushProperty name="height" value="0.025" units="cm"/>
      <inkml:brushProperty name="color" value="#E71224"/>
    </inkml:brush>
  </inkml:definitions>
  <inkml:trace contextRef="#ctx0" brushRef="#br0">6 414 24575,'-4'-6'0,"2"27"0,3-5 0,3 23 0,3-12 0,2 1 0,90-22 0,-66-5 0,13-10 0,8-2 0,-2 9 0,-2 3 0,13 6 0,2 1 0,13 3 0,-12-2 0,4 4 0,-10-1 0,-7-14 0,-30-53 0,-24 14 0,-52-25 0,-14 3 0,13 25-691,-19-4 1,8 17 690,50 35 0,56 36 0,47-69 0,11-12 0,-48 42 0,-2-2 0,19-25 0,6-13 0,-32-2 0,-50-9 0,-5 65 0,-4-31 1381,9 64-1381,21-18 0,41-12 0,9-8 0,-6-5-591,7-1 0,-5-10 591,-33-28 0,-6 2 0,24 14 0,-19 3 0,27 21 0,-1 7 0,-18-8 0,17-4 0,-24-21 0,-7 0 1182,6-6-1182,-11 4 0,70-3 0,-54 14 0,61 4 0,-77-10 0,-1 7 0,-11-23 0,-20-25 0,7 23 0,-10-25 0</inkml:trace>
</inkml:ink>
</file>

<file path=ppt/ink/ink15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56:18.309"/>
    </inkml:context>
    <inkml:brush xml:id="br0">
      <inkml:brushProperty name="width" value="0.025" units="cm"/>
      <inkml:brushProperty name="height" value="0.025" units="cm"/>
      <inkml:brushProperty name="color" value="#E71224"/>
    </inkml:brush>
  </inkml:definitions>
  <inkml:trace contextRef="#ctx0" brushRef="#br0">0 0 24575,'32'18'0,"-15"-10"0,9 21 0</inkml:trace>
</inkml:ink>
</file>

<file path=ppt/ink/ink15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56:18.628"/>
    </inkml:context>
    <inkml:brush xml:id="br0">
      <inkml:brushProperty name="width" value="0.025" units="cm"/>
      <inkml:brushProperty name="height" value="0.025" units="cm"/>
      <inkml:brushProperty name="color" value="#E71224"/>
    </inkml:brush>
  </inkml:definitions>
  <inkml:trace contextRef="#ctx0" brushRef="#br0">0 1 24575,'24'78'0,"0"-1"0,-1-27 0,4 5 0,5 19 0,6 18 0,1-1 0,-5-17 0,-5-19 0,-1-6 0,11 24 0,1 1 0</inkml:trace>
</inkml:ink>
</file>

<file path=ppt/ink/ink15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56:18.988"/>
    </inkml:context>
    <inkml:brush xml:id="br0">
      <inkml:brushProperty name="width" value="0.025" units="cm"/>
      <inkml:brushProperty name="height" value="0.025" units="cm"/>
      <inkml:brushProperty name="color" value="#E71224"/>
    </inkml:brush>
  </inkml:definitions>
  <inkml:trace contextRef="#ctx0" brushRef="#br0">1 271 24575,'52'-12'0,"0"0"0,-6 1 0,21-3 0,1 2-1842,-18 4 1842,0-3 0,28-21 0,1-4 0,-23 8 297,7-27 1,-23 15-298,-103 99 0,28-45 0,0 28 0,20 9 0,78 9 0,25-12 0,-25-25 0,19 19 0,-5-13 0,-42-46 0</inkml:trace>
</inkml:ink>
</file>

<file path=ppt/ink/ink15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56:19.199"/>
    </inkml:context>
    <inkml:brush xml:id="br0">
      <inkml:brushProperty name="width" value="0.025" units="cm"/>
      <inkml:brushProperty name="height" value="0.025" units="cm"/>
      <inkml:brushProperty name="color" value="#E71224"/>
    </inkml:brush>
  </inkml:definitions>
  <inkml:trace contextRef="#ctx0" brushRef="#br0">31 0 24575,'-15'6'0,"2"2"0,10 56 0,8-31 0,11 44 0,16-37 0,2-4 0,-6-3 0,33 34 0</inkml:trace>
</inkml:ink>
</file>

<file path=ppt/ink/ink15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56:19.742"/>
    </inkml:context>
    <inkml:brush xml:id="br0">
      <inkml:brushProperty name="width" value="0.025" units="cm"/>
      <inkml:brushProperty name="height" value="0.025" units="cm"/>
      <inkml:brushProperty name="color" value="#E71224"/>
    </inkml:brush>
  </inkml:definitions>
  <inkml:trace contextRef="#ctx0" brushRef="#br0">10 200 24575,'-3'-9'0,"0"2"0,0 4 0,4 68 0,8 27 0,0-36 0,-6 43 0,15-22 0,37-107 0,4-18 0,-21 35-505,21-39 1,-7 6 504,-42 44-547,47 33 547,-28-16 0,30 21 0,0-2 0,-30-20 0,39 18 0,-62-46 0,-2-52 0,-1 26 0,-4-23 0,-2-18 0,0 14 0,-1 12 0,0-27 0,-3 15 0,3 61 0</inkml:trace>
</inkml:ink>
</file>

<file path=ppt/ink/ink15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56:20.369"/>
    </inkml:context>
    <inkml:brush xml:id="br0">
      <inkml:brushProperty name="width" value="0.025" units="cm"/>
      <inkml:brushProperty name="height" value="0.025" units="cm"/>
      <inkml:brushProperty name="color" value="#E71224"/>
    </inkml:brush>
  </inkml:definitions>
  <inkml:trace contextRef="#ctx0" brushRef="#br0">0 88 24575,'3'-56'0,"5"24"0,-2 46 0,4 13 0,-2-4 0,0 4 0,10 34 0,1 5 0,-3-4-1033,3 7 1,-1-2 1032,-7-24 0,2 25 0,8-17 0,48-108 0,-23 117 0,-14-107 0,-3-17 0,-5 36 0,-3 34 0,5-9 2065,-7 31-2065,-8-10 0,48 25 0,-34-29 0,36 14 0,-46-38 0,12-42 0,0-10 0,-7 19-540,6-20 0,-4 5 540,-21 38 0,8-13 0,-3 24 0,4-7 0,14 63 0,-14-26 0,13 27 0,-28-14 0,-7-19 0,-6 12 0,-4-25 0</inkml:trace>
</inkml:ink>
</file>

<file path=ppt/ink/ink15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56:20.554"/>
    </inkml:context>
    <inkml:brush xml:id="br0">
      <inkml:brushProperty name="width" value="0.025" units="cm"/>
      <inkml:brushProperty name="height" value="0.025" units="cm"/>
      <inkml:brushProperty name="color" value="#E71224"/>
    </inkml:brush>
  </inkml:definitions>
  <inkml:trace contextRef="#ctx0" brushRef="#br0">0 42 24575,'3'-24'0,"2"7"0,20 32 0,-7-3 0,9 8 0</inkml:trace>
</inkml:ink>
</file>

<file path=ppt/ink/ink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07:05.655"/>
    </inkml:context>
    <inkml:brush xml:id="br0">
      <inkml:brushProperty name="width" value="0.05" units="cm"/>
      <inkml:brushProperty name="height" value="0.05" units="cm"/>
      <inkml:brushProperty name="color" value="#004F8B"/>
    </inkml:brush>
  </inkml:definitions>
  <inkml:trace contextRef="#ctx0" brushRef="#br0">323 336 24575,'2'-4'0,"0"-14"0,-1 8 0,0-14 0,-2 11 0,0-1 0,-13-35 0,-4 7 0,-18-3 0,-6 2 0,6 9 0,-35-5 0,45 48 0,1 34 0,1 7 0,2-12 0,11 27 0,12-3 0,16-39 0,21 20 0,-8-25 0,30 11 0,15 10 0,-28-12 0,0 3 0,17 18 0,-25 17 0,-39-21 0,-66 29 0,30-43 0,-38 11 0,46-39 0,-28-7 0,8-8 0,-5-2 0,26-5 0,10-2 0,2-5 0,18-26 0,8-5 0,-3 11-536,9-7 0,4 7 536,3 30 0,21-12 0,3-4 0,-1-3 0,3 0 0,-1 0 0</inkml:trace>
</inkml:ink>
</file>

<file path=ppt/ink/ink15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56:20.719"/>
    </inkml:context>
    <inkml:brush xml:id="br0">
      <inkml:brushProperty name="width" value="0.025" units="cm"/>
      <inkml:brushProperty name="height" value="0.025" units="cm"/>
      <inkml:brushProperty name="color" value="#E71224"/>
    </inkml:brush>
  </inkml:definitions>
  <inkml:trace contextRef="#ctx0" brushRef="#br0">1 0 24575,'42'87'0,"0"1"0,-14-26 0,2 2 0,5 13 0,-8-17 0,-13-15 0,1 16 0,-1 2 0,-3-10 0,-3 6 0,-9-14 0,-8-42 0,-12-10 0</inkml:trace>
</inkml:ink>
</file>

<file path=ppt/ink/ink15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56:21.105"/>
    </inkml:context>
    <inkml:brush xml:id="br0">
      <inkml:brushProperty name="width" value="0.025" units="cm"/>
      <inkml:brushProperty name="height" value="0.025" units="cm"/>
      <inkml:brushProperty name="color" value="#E71224"/>
    </inkml:brush>
  </inkml:definitions>
  <inkml:trace contextRef="#ctx0" brushRef="#br0">1 301 24575,'68'-13'0,"0"0"0,-19 2 0,3-5 0,22-19 0,10-10 0,-13 7 0,9-6 0,-56-42 0,-50 92 0,-31 14 0,40 10 0,28 41 0,10 8 0,-11-13 0,19-6 0,13 9 0,-4-22 0,-2-29 0,44 15 0,-55-40 0,-1-3 0,10-13 0,18-50 0,-16 18 0,-13 10 0,0 0 0</inkml:trace>
</inkml:ink>
</file>

<file path=ppt/ink/ink15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56:24.168"/>
    </inkml:context>
    <inkml:brush xml:id="br0">
      <inkml:brushProperty name="width" value="0.025" units="cm"/>
      <inkml:brushProperty name="height" value="0.025" units="cm"/>
      <inkml:brushProperty name="color" value="#E71224"/>
    </inkml:brush>
  </inkml:definitions>
  <inkml:trace contextRef="#ctx0" brushRef="#br0">1 181 24575,'6'-1'0,"2"0"0,3 1 0,51 9 0,-18 0 0,24 12 0,2 2 0,-15-1-1044,35 19 1044,-65-24 0,29 41 0,-31-30 0,-13 29 0,-11 0 0,-10-29 0,-28 38 0,19-59 0,-22-14 0,11-5 0,2-42 0,7-9 0,11 11 0,2-9 0,7 1 0,20 14 0,13 5 0,5 0 0,21-21 0,-10 20 0,0 6 0,1 10 0,-5 8 0</inkml:trace>
</inkml:ink>
</file>

<file path=ppt/ink/ink15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56:25.287"/>
    </inkml:context>
    <inkml:brush xml:id="br0">
      <inkml:brushProperty name="width" value="0.025" units="cm"/>
      <inkml:brushProperty name="height" value="0.025" units="cm"/>
      <inkml:brushProperty name="color" value="#E71224"/>
    </inkml:brush>
  </inkml:definitions>
  <inkml:trace contextRef="#ctx0" brushRef="#br0">0 754 24575,'25'-1'0,"0"-1"0,23-39 0,13-25 0,-11 10 0,-11 11 0,12-10 0,9-12 0,-35 25 0,-54 38 0,-64 38 0,47-18 0,-12 40 0,9 7 0,35-22 0,-3 10 0,14 3 0,43-10 0,13-9 0,4 1 0,6-22 0,16-4 0,-13-9 0,5-18 0,-8-2 0,0-7 0,-20-8 0,-8-2 0,4-10 0,2-36 0,-9-2 0,-22 29-327,-5-3 0,-7 8 327,-9 38 0,-2 0 0,-25 0 0,-5 39 0,-1 7 0,-7-15 0,6 19 0,15 11 0,45-2 0,12-3 0,-7 0 0,9 6 0,13-9 0,33-37 0,3-14 0,-7 9-649,10-8 1,-10-7 648,-45-2 0,7-16 0,-2-13 0,-21-23 0,-3-3 0,17 20 0,-3 1-332,-21-17 1,-7 16 331,4 45 0,6 15 0,0 1 0,18 52 0,4 10 0,-8-24 940,5 18 0,2-2-940,-7-28 0,-8-20 0,7 7 0,22-102 0,-23 47 130,6-13 1,-2 2-131,-10 24 0,29 1 0,-21 15 0,27 24 0,2 8 0,-20-5 0,38 34 0,-48-49 0,0-1 0,48-30 0,-27-9 0,8-39 0,-4-9 0,-17 0 0,-10 6 0,0 0 0</inkml:trace>
</inkml:ink>
</file>

<file path=ppt/ink/ink15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56:27.760"/>
    </inkml:context>
    <inkml:brush xml:id="br0">
      <inkml:brushProperty name="width" value="0.025" units="cm"/>
      <inkml:brushProperty name="height" value="0.025" units="cm"/>
      <inkml:brushProperty name="color" value="#E71224"/>
    </inkml:brush>
  </inkml:definitions>
  <inkml:trace contextRef="#ctx0" brushRef="#br0">3203 40 24575,'-7'-3'0,"1"0"0,-32-3 0,11 1 0,-19-1 0,20 2 0,-5 1 0,-50-3 0,-24 3-2262,21 5 1,-6 3 0,1-2 2261,4-3 0,1-1 0,1 2 0,5 3 0,2 2 0,-7 5-908,5 4 1,-8 5 0,-2 2-1,6-1 1,12-4 907,-6 2 0,0 0-247,3-1 0,-15 3 1,-4 2-1,7-1 1,20-3 246,-28 16 0,29-3 0,-13 9 0,-2 2 0,9-4 0,-12 5 0,2 1 0,12-8 0,-6 3 0,0 3 0,11 0 0,-15 29 0,18-6 0,9-7 1230,-1 4 1,7-2-1231,31-22 1172,23 21 1,13 18 0,1-8-1173,-6-21 0,10 0-632,23 8 0,23 12 0,9 2 1,0-7-1,-15-15 632,4-10 0,1-9 0,6 1 0,14 5 0,-1-4 0,-20-11 0,17-12 0,-4-7 0,19-1 0,-8-2 0,-13 1 0,9-5 0,-16-2 0,16-5 0,11-2 0,4-2 0,-3 0 0,-9 0 0,-16 3-849,-1-1 1,-13 1-1,8-3 849,12-3 0,14-4 0,3-1 0,-10 1 0,-22 4 0,15-12-148,-14-1 0,12-7 0,-8 3 148,-12 5 0,1-6 0,-5-5 0,9-11 0,3-5 0,-6 2 0,-13 10 0,-9 2 0,-6-1 0,8-14 0,3-7 0,-17 10 0,-25-4 0,-19-6 0,-17-8 0,-19 9 0,-14-1 0,5 1 0,9-15 0,-3 5 0,-2 22 0,-8 3 0,0 9-320,-16 5 0,6 11 320,-5-2 1398,-5 0 1,-3 3-1399,34 20 0,-3 6-1095,-24 7 1,-12 5-1,6-1 1095,1-2 0,0 1 0,-5 4 0,-6 4 0,14-2 199,25-3 1,6 0 0,-3 1 0,0 0 0,-1 1 0,1-1 0</inkml:trace>
</inkml:ink>
</file>

<file path=ppt/ink/ink15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56:28.843"/>
    </inkml:context>
    <inkml:brush xml:id="br0">
      <inkml:brushProperty name="width" value="0.025" units="cm"/>
      <inkml:brushProperty name="height" value="0.025" units="cm"/>
      <inkml:brushProperty name="color" value="#E71224"/>
    </inkml:brush>
  </inkml:definitions>
  <inkml:trace contextRef="#ctx0" brushRef="#br0">2437 200 24575,'-42'-31'0,"4"4"0,20 16 0,-52-13 0,-10-1 0,20 6 0,-17-5 0,-7 2 0,21 15 0,7 5 0,-6-2 0,-5 1 0,-10 2 0,-11 10 0,4 3 0,36-8 0,-6 5-1357,-19 10 0,-23 11 0,-8 3 1,7 1-1,20-7 1357,14-2 0,2 1 0,-13 3 0,-16 5 0,1 3 0,14 3-1761,-7 25 0,18-3 1761,-2 1-843,22 5 1,-8 25-1,4 2 1,14-19 842,8 18 0,2-20 0,-2 12 0,23-4-395,45 0 0,26-5 0,-2-12 395,-16-17 0,9-4 0,10 0 0,20 9 0,7 0 0,-3-6 0,-15-15 0,6-13 0,-2-11 0,9 2 0,10-1 0,3-8 367,-12-10 1,4-7 0,2-5 0,-1-3-368,-16 1 0,0-4 0,0-2 0,1 0 0,0 3 0,4 3 0,2 2 0,0 0 0,-2-1 0,-5-3 0,8-8 0,0-4 0,-10 1 0,-18 6 0,5-10-8,-21-5 1,7-18-1,0-4 1,-10 8 7,-2 2 0,-9-7 0,-12-16 0,-3-24 0,-5-8 0,-6 7 0,-9 23 0,-12 14 0,-12 6 0,5-5 0,-4-11 0,-9 4 0,-17 18-338,-12 29 1,-19 15 0,-10 9 0,-2 6 0,7 0 0,15-4 337,-19-4 0,-1 0 259,18 2 0,-15-1 0,-7 0 0,0 2 1,8 3-1,16 4-259,-21 16 0,15 6 0,9-4 0,0 1 0,-13 2 0,-1 7 0,22 4 0,0 6 0,12-5 0,-8 12 0,6 1 0,1 0 0</inkml:trace>
</inkml:ink>
</file>

<file path=ppt/ink/ink15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56:29.982"/>
    </inkml:context>
    <inkml:brush xml:id="br0">
      <inkml:brushProperty name="width" value="0.025" units="cm"/>
      <inkml:brushProperty name="height" value="0.025" units="cm"/>
      <inkml:brushProperty name="color" value="#E71224"/>
    </inkml:brush>
  </inkml:definitions>
  <inkml:trace contextRef="#ctx0" brushRef="#br0">3196 203 24575,'-13'-17'0,"-2"0"0,-2 0 0,-30-7 0,-6 1 0,3 2 0,-13 3 0,-17-2 0,11 5 0,-5 5-601,-1 2 1,-1 0 600,-12 4-1548,22 4 1,-15 3-1,-3 0 1,11 0 1547,-2-1 0,-1 1 0,2 0 0,-11 1 0,-4 2 0,4 3-1084,4 7 0,0 3 0,3 1 0,9-2 1084,-9-1 0,-1 3-322,4 3 0,-15 6 0,-5 2 0,9 0 0,18-4 322,14 0 0,5 3 0,-30 21 0,-11 11 0,16-8 0,2 11 0,16-10 0,7-3 331,25-19-331,-22 42 0,-4 9 0,7-3 1851,-5-3 0,5 6-1851,28-19 0,9-7 0,0-7 2291,3 4 0,3-3-2291,8-20 0,19 18 0,5 3 0,1-4 1776,0 1 1,7 1-1777,2-15 0,9-4 0,4-4 0,9-1 0,2-1 0,1 2 0,2-1 0,7-3-649,9-5 0,9-1 0,1-4 0,-6-5 649,1-4 0,-4-6 0,0 0-1538,0 0 0,1-1 1,-7-3 1537,5-5 0,-6-2 0,-18 0 0,6-4-21,13-6 1,13-7 0,6-4 0,-4-1 20,-11 0 0,-1-2 0,0-1 0,3 0 0,-7 6 0,3 1 0,0-2 0,-1-2 0,-6-6 0,-5-8 0,0-6 0,-5-3 0,-7 3 0,-10 8-1261,0-3 1,-7 0 1260,6-5 0,3-5 0,-17-6 0,-28-16 0,-18-6 0,-1 12 0,-2-19 0,1 16 0,-4-12 0,-5 23 1476,-17 29-1476,-34-2 0,-16 3 0,11 14 0,-10 7-168,17 7 1,-12 1-1,-4 1 1,3 3-1,9 1 168,2 2 0,7 3 0,-4 3 0,-28 5 0,-4 4 0,18-1 0,-7 5 0</inkml:trace>
</inkml:ink>
</file>

<file path=ppt/ink/ink15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56:31.051"/>
    </inkml:context>
    <inkml:brush xml:id="br0">
      <inkml:brushProperty name="width" value="0.025" units="cm"/>
      <inkml:brushProperty name="height" value="0.025" units="cm"/>
      <inkml:brushProperty name="color" value="#E71224"/>
    </inkml:brush>
  </inkml:definitions>
  <inkml:trace contextRef="#ctx0" brushRef="#br0">3 1273 24575,'-2'0'0,"1"-2"0,24-31 0,-9 15 0,18-28-2126,12-1 0,17-16 0,4-1 1,-12 11 2125,-9 11 0,0-1 0,12-13 0,11-12 0,0 2 0,-10 13 859,-13 17 1,4 4-860,18-2 0,20-3 0,9-1 0,-1 1 0,-11 5 0,5-1 0,-7 5 0,7-2-908,-3-1 1,9-4 0,3 0-1,-7 5 1,-15 10 907,-2 8 0,-4 9 0,20 2 0,9 4 0,-14 0 0,-33-2 0,-1 0 0,42 4 0,13 2 0,-52-10 0,-61-7 4537,6 5-4537,-42-11 0,8 8 0,-18-2 0,-8-2 6784,-31-5-6784,-4 0 0,3 2 0,22 4 0,-8 0 0,150 26 0,-31-7 0,42 6 0,28 5 0,-18-3 0,-10 0 0,-5-9 0,11 2 0,-33 16 0,-65 43 0,-24 7 0,3-1 0,-4 6 0,-4 2 0,9-35 0,0-4 0,-24 35 0,0-1 0,7-11 0</inkml:trace>
</inkml:ink>
</file>

<file path=ppt/ink/ink15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56:32.130"/>
    </inkml:context>
    <inkml:brush xml:id="br0">
      <inkml:brushProperty name="width" value="0.025" units="cm"/>
      <inkml:brushProperty name="height" value="0.025" units="cm"/>
      <inkml:brushProperty name="color" value="#E71224"/>
    </inkml:brush>
  </inkml:definitions>
  <inkml:trace contextRef="#ctx0" brushRef="#br0">17 338 24575,'-10'-8'0,"4"50"0,6-18 0,7 43 0,4-31 0,22 34 0,4 3 0,-13-21 0,13 25 0,-9-27 0,-36-93 0,-8-21 0,8 15-539,-8-22 0,1-6 539,3-13 88,-1 8 0,-1-11 0,15 47-88,38 100 0,-36-112 0,-3 1 0,26 128 0,15 46 0,-1-53 0,5-2 0,-4-10 0,15 11 0,30-3 0,-4-25 0,-44-62-1173,26-49 1173,-46 33 0,-4-28 0,0-23 0,-1 17 0,2 5 0,-3-5 0,-1-11 0,-2 45 0,-6 77 0,13 23 0,9 19 0,-3-10 0,8 21 0,11-10 0,13 11 0,-8-29 0,-6-40 311,49 11-311,-68-43 0,1-5 0,-5-44 0,-3-28 0,-1 17 0,3 16 0,-4-16 0,1-14 0,-6 45 0,-6 81 0,33 46 0,12 8 0,-5-10-707,6 9 0,1-15 707,-17-57 0,-7-12 0,1-82 0,-13 40 421,-6-66-421,-58 37 0,-12 10 0,22 19 0,-20-19 0,4 21 0,27 86 0,15-21 0,-7 27 0</inkml:trace>
</inkml:ink>
</file>

<file path=ppt/ink/ink15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56:32.807"/>
    </inkml:context>
    <inkml:brush xml:id="br0">
      <inkml:brushProperty name="width" value="0.025" units="cm"/>
      <inkml:brushProperty name="height" value="0.025" units="cm"/>
      <inkml:brushProperty name="color" value="#E71224"/>
    </inkml:brush>
  </inkml:definitions>
  <inkml:trace contextRef="#ctx0" brushRef="#br0">203 488 24575,'-52'-19'0,"-1"-1"0,5 85 0,10 42 0,27-25 0,50-41 0,-36 46 0,-12 26 0,16-50 0,61-117 0,-51 18 0,0-40 0,-5-23 0,-13 5 0,-7-10 0,4 6-1646,7 25 0,3 4 1,-4-1 1645,-9-24 0,-4-1 0,1 51 0,4 56-1019,5 43 1,5 11 1018,2-5 0,5 9 0,7 17 0,11-7 0,13-20 0,9-5 0,-4-1 0,-2 21 0,1-5 0,22 4 0,0-36 0,-27-75 0,-8-18 0,-2 10 0,-8-26 0,-2-20 0,-8 14 0,-13 6 1228,-4-14 1,-4 8-1229,-4 47 2407,-33 9-2407,22 17 0,9 51 0,7 34 0,5-10 0,9 6-285,-1-5 1,2 13 0,7-18 284,21-17 0,38 13 0,2-26 0,-13-54 0,12-21 0,-11 2 0,-20 10 0,-4-5 0,10-22 0,0 0 0,0 0 0</inkml:trace>
</inkml:ink>
</file>

<file path=ppt/ink/ink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07:08.611"/>
    </inkml:context>
    <inkml:brush xml:id="br0">
      <inkml:brushProperty name="width" value="0.05" units="cm"/>
      <inkml:brushProperty name="height" value="0.05" units="cm"/>
      <inkml:brushProperty name="color" value="#004F8B"/>
    </inkml:brush>
  </inkml:definitions>
  <inkml:trace contextRef="#ctx0" brushRef="#br0">556 0 24575,'-49'16'0,"0"0"0,6 0 0,-14 6 0,2 1 0,19 1 0,-7 16 0,-1 3 0,0 2-1137,2 0 0,3 0 1137,17-8 0,3 0 0,9 38 0,7 5 0,3-17 0,0 15 0,9-7 0,11-45 0,37 0 0,7-3 0,-5-4 112,8-13 0,15-7 1,-14-7-113,-6-26 0,-1-4 0,-14-7 0,-51-13 0,-81 11 0,31 29 0,-43 23 0,53 16 1711,-28 29-1711,15-4 0,3 21 0,43-37 0,21-6 0</inkml:trace>
</inkml:ink>
</file>

<file path=ppt/ink/ink15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56:33.035"/>
    </inkml:context>
    <inkml:brush xml:id="br0">
      <inkml:brushProperty name="width" value="0.025" units="cm"/>
      <inkml:brushProperty name="height" value="0.025" units="cm"/>
      <inkml:brushProperty name="color" value="#E71224"/>
    </inkml:brush>
  </inkml:definitions>
  <inkml:trace contextRef="#ctx0" brushRef="#br0">8 62 24575,'-7'-14'0,"76"-5"0,23 8 0,-47 7 0,40-2 0,-1-1 0</inkml:trace>
</inkml:ink>
</file>

<file path=ppt/ink/ink15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56:33.189"/>
    </inkml:context>
    <inkml:brush xml:id="br0">
      <inkml:brushProperty name="width" value="0.025" units="cm"/>
      <inkml:brushProperty name="height" value="0.025" units="cm"/>
      <inkml:brushProperty name="color" value="#E71224"/>
    </inkml:brush>
  </inkml:definitions>
  <inkml:trace contextRef="#ctx0" brushRef="#br0">0 183 24575,'30'18'0,"21"-18"0,7-7 0,18-9 0,-15 4 0,2-6 0,-6-9 0,-7-1 0,-1-1 0,0-3 0,0 0 0</inkml:trace>
</inkml:ink>
</file>

<file path=ppt/ink/ink15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56:34.270"/>
    </inkml:context>
    <inkml:brush xml:id="br0">
      <inkml:brushProperty name="width" value="0.025" units="cm"/>
      <inkml:brushProperty name="height" value="0.025" units="cm"/>
      <inkml:brushProperty name="color" value="#E71224"/>
    </inkml:brush>
  </inkml:definitions>
  <inkml:trace contextRef="#ctx0" brushRef="#br0">38 483 24575,'-21'29'0,"4"2"0,20 23 0,7 5 0,-2-5-1431,1 7 0,2-4 1431,2-22 0,28 34 0,-21-38 906,21 23-906,34-119 0,-47 37-180,11-15 1,-4-1 179,-24 16 0,18-29 0,31 75 0,7 9 0,-3-44-32,5 52 0,-8 5 32,-36-28-396,37-4 396,-34-7 0,-9-61 0,-12-15 0,-20 21 0,-12-14 0,-10-15 0,2 19 0,-2 22 0,-13 0 0,5 14 0,31 30 809,-9 15-809,27-1 0,10 8 0,61-23 0,12-12 0,-28 9 0,28-10 0,-9-13 0,-59-17 0,-14-38 0,-5-5 0,7 18 1517,-21-28-1517,10 121 0,-3 47 0,12-33 0,19 15 0,13 13 0,-4-9 0,5 7-1105,15 24 0,-1-14 1105,-27-62 0,29-38 0,3-11 0,-18 13 0,20-32 0,-4 0 0,-28 30 0,-3-15 0,-1 37 0,13 6 0,-17 0 0,17 1 0,6 39 0,-30-29 0,23 29 2659,-29-37-2659,10 8 0,-15-30 0,6 12 0,-19-27 0</inkml:trace>
</inkml:ink>
</file>

<file path=ppt/ink/ink15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56:34.456"/>
    </inkml:context>
    <inkml:brush xml:id="br0">
      <inkml:brushProperty name="width" value="0.025" units="cm"/>
      <inkml:brushProperty name="height" value="0.025" units="cm"/>
      <inkml:brushProperty name="color" value="#E71224"/>
    </inkml:brush>
  </inkml:definitions>
  <inkml:trace contextRef="#ctx0" brushRef="#br0">0 0 24575,'85'35'0,"-12"-5"0</inkml:trace>
</inkml:ink>
</file>

<file path=ppt/ink/ink15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56:34.892"/>
    </inkml:context>
    <inkml:brush xml:id="br0">
      <inkml:brushProperty name="width" value="0.025" units="cm"/>
      <inkml:brushProperty name="height" value="0.025" units="cm"/>
      <inkml:brushProperty name="color" value="#E71224"/>
    </inkml:brush>
  </inkml:definitions>
  <inkml:trace contextRef="#ctx0" brushRef="#br0">6 21 24575,'-3'-12'0,"1"4"0,2 11 0,5 86 0,-2-40 0,4 30 0,3 25 0,0-16 0,3 3-1502,-4-23 0,1 9 1,1-16 1501,6-10 0,44 15 0,9-2 0,-16-19 0,17-75 0,16-37 0,-24 5 0,-34-10 1023,-2-5-1023,-46 133 0,11 21 0,6 19 0,17-27 0,53-40 0,-23-1 0,-2-6 0,10-26 0,-35-6 3482,-4-5-3482,-9-45 0,-7-11 0,-1 6 0,-4-12 0,1-1 0</inkml:trace>
</inkml:ink>
</file>

<file path=ppt/ink/ink15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56:35.067"/>
    </inkml:context>
    <inkml:brush xml:id="br0">
      <inkml:brushProperty name="width" value="0.025" units="cm"/>
      <inkml:brushProperty name="height" value="0.025" units="cm"/>
      <inkml:brushProperty name="color" value="#E71224"/>
    </inkml:brush>
  </inkml:definitions>
  <inkml:trace contextRef="#ctx0" brushRef="#br0">1 64 24575,'67'-12'0,"-1"0"0,1 0 0,18-5 0,-12 7 0,-14 15 0</inkml:trace>
</inkml:ink>
</file>

<file path=ppt/ink/ink15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56:35.206"/>
    </inkml:context>
    <inkml:brush xml:id="br0">
      <inkml:brushProperty name="width" value="0.025" units="cm"/>
      <inkml:brushProperty name="height" value="0.025" units="cm"/>
      <inkml:brushProperty name="color" value="#E71224"/>
    </inkml:brush>
  </inkml:definitions>
  <inkml:trace contextRef="#ctx0" brushRef="#br0">3 59 24575,'-2'-21'0,"50"-1"0,-25 13 0,39 3 0</inkml:trace>
</inkml:ink>
</file>

<file path=ppt/ink/ink15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56:36.146"/>
    </inkml:context>
    <inkml:brush xml:id="br0">
      <inkml:brushProperty name="width" value="0.025" units="cm"/>
      <inkml:brushProperty name="height" value="0.025" units="cm"/>
      <inkml:brushProperty name="color" value="#E71224"/>
    </inkml:brush>
  </inkml:definitions>
  <inkml:trace contextRef="#ctx0" brushRef="#br0">8780 288 24575,'-42'-29'0,"-1"0"0,-8 5 0,-3 2 0,-1-9 0,-8 1-2458,-8 11 0,-14 2 1,0 3-1,13 3 1713,10 1 0,0 2 745,-29-5 0,-13-1 0,16 4 2538,-10 4-2538,26 6 0,-23 1 0,-14 2 0,-4 0 0,5 1 0,14-1-675,11 0 0,9-1 1,0 1-1,-11 1 675,6-2 0,-8 1 0,-5 0 0,-3 0 0,-1 1 0,0 0 0,2 1 0,-2 3 0,-4 0 0,-1 2 0,1 0 0,5-1 0,7 1 0,9-3-994,-16 3 1,14-2 0,-12 2 993,22-5 0,-4 0 0,-6-1 0,-4 2 0,-5 4 0,-5 3 0,-5 7 0,27-2 0,-7 5 0,-5 3 0,-5 3 0,-4 3 0,-3 2 0,-2 2 0,0 1 0,-2 1 0,2 0 0,2-1 0,1 0 0,5-2 0,4-2 0,5-2 0,6-3 0,8-3 0,-25 7 0,15-6 0,7-3 0,0 2 0,-8 3 0,-17 9-92,32-12 1,-10 4-1,-6 4 1,-8 2-1,-5 3 1,-5 2-1,-3 2 1,-3 1-1,-2 2 1,0 0-1,0 0 1,1 0-1,2 0 1,4-1-1,4-2 1,5 0-1,6-3 1,8-3-1,7-2 1,10-3-1,10-3 92,-37 25 0,28-7 0,-7 14 0,11-7 0,-8 12 0,-5 7 0,-1 4 0,3 1 0,6-3 0,11-8 0,14-10 0,3 23 0,18-3 218,0 21 1,5 9 0,12-22-219,31-16 0,8-33 0,25 8 0,17 6 0,14 4 0,6 1 0,1-1 0,-4-3 0,-11-6 0,-16-7 0,2 1 0,-14-8 0,2-1 0,13 7 0,-9-4 0,11 8 0,8 4 0,5 3 0,4 1 0,-1-2 0,-2-3 0,-6-6 0,-9-7 0,-10-10 0,22-5 0,-15-16 0,21-3 0,-30 3 0,12-2 0,9-1 0,8 0 0,4-2 0,5 0 0,1-1 0,-1 0 0,-1 0 0,-5 1 0,-6 0 0,-8 1 0,12-1 0,-8 1 0,-6 1 0,-1-1 0,3-1 0,8-1 0,11-2-39,-25 2 0,8-2 1,7-1-1,5-1 1,4 0-1,5-1 1,1-1-1,2 0 1,0 0-1,-1-1 1,-3 1-1,-2 0 0,-5 0 1,-5 0-1,-7 1 1,-8 0-1,-8 2 39,35-8 0,-17 2 0,-8 0 0,0-1 0,10-2 0,-7 1 0,7-1 0,5-2 0,2-1 0,-3 1 0,-6-1 0,-9 2 0,-12 2 0,2-3 0,-14 2 0,10-8 0,-2-2 0,10-6 0,6-5 0,4-3 0,-2-1 0,-4 2 0,-8 4 0,10-5 0,-8 6 0,-2-6 0,8-17 0,-22 9 0,6-11 0,4-9 0,3-6 0,2-5 0,-1-2 0,-3 1 0,-3 1 0,-5 6 0,-8 6 0,-8 9 0,5-12 0,-11 10 0,-6-1 0,2-10 236,1-2 0,8-11 1,1-6-1,-4-2 0,-11 2 1,-15 9-1,-22 13-236,-35 2 0,-30 11 0,-15 8 0,-1 6 0,14 3 504,11-3 1,6 7 0,-23 1-505,21 16 0,-14 0 0,-11-1 0,-9 0 0,-7 0 0,-4 0 0,-3 2 0,0 0 0,2 2 0,4 2 0,7 1 0,9 3 0,10 2 0,-22 1 0,16 5 0,4 3 0,-3 1 0,-14-1 0,3 0 0,1 0 0,0 0 0,0 0 0,-1 0 0,1 1 0,0-1 0,0 0 0,-1 0 0,1 0 0,0 0 0</inkml:trace>
</inkml:ink>
</file>

<file path=ppt/ink/ink15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56:37.066"/>
    </inkml:context>
    <inkml:brush xml:id="br0">
      <inkml:brushProperty name="width" value="0.025" units="cm"/>
      <inkml:brushProperty name="height" value="0.025" units="cm"/>
      <inkml:brushProperty name="color" value="#E71224"/>
    </inkml:brush>
  </inkml:definitions>
  <inkml:trace contextRef="#ctx0" brushRef="#br0">0 504 24575,'43'73'0,"-1"0"0,0 1 0,1-1 0,4 13 0,-1-3 0,1-7 0,6 14 0,13-32 0,6-69 0,16-33 0,5-6 0,-9 21-2835,-10 38 1,-5 14 0,4-20 2834,-4-30 0,7-20 0,0-9 0,-8 0 0,-15 11 0,-10 4 0,-8 3 406,1-2 0,2-2-406,11-13 0,3-8-1413,2-7 1,3-9 0,-4 7 1412,-3 6 0,-1 1 0,-3 1 0,1-3 0,-12 13 0,-11 11 0,-59 66 0,-14 13 0,15-22 0,-28 37 0,0 0 0</inkml:trace>
</inkml:ink>
</file>

<file path=ppt/ink/ink15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56:37.471"/>
    </inkml:context>
    <inkml:brush xml:id="br0">
      <inkml:brushProperty name="width" value="0.025" units="cm"/>
      <inkml:brushProperty name="height" value="0.025" units="cm"/>
      <inkml:brushProperty name="color" value="#E71224"/>
    </inkml:brush>
  </inkml:definitions>
  <inkml:trace contextRef="#ctx0" brushRef="#br0">6 915 24575,'-6'-7'0,"13"47"0,20 55 0,-12-15 0,6 11 0,24-23-1701,20-48 0,22-23 1,11-10-1,-2 3 1,-16 14 1700,-8 31 0,-10 9 0,10-18-564,12-33 1,16-18-1,3-12 1,-9-3-1,-22 4 564,-18-1 0,-4-9-360,6-3 0,14-14 0,7-7 0,2-2 0,-3 3 0,-11 9 360,9-7 0,-8 6 0,9-7-332,-14 13 1,9-9 0,6-5 0,0 0 0,-3 4 0,-9 8 0,-13 11 331,5-3 0,-10 10 0,6-4 0,-14 21 2318,-32 35-2318,-7 27 0,-1-18 0,-5 18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3:50:32.841"/>
    </inkml:context>
    <inkml:brush xml:id="br0">
      <inkml:brushProperty name="width" value="0.05" units="cm"/>
      <inkml:brushProperty name="height" value="0.05" units="cm"/>
      <inkml:brushProperty name="color" value="#004F8B"/>
    </inkml:brush>
  </inkml:definitions>
  <inkml:trace contextRef="#ctx0" brushRef="#br0">305 7 24575,'-31'-6'0,"-19"19"0,-2 7 0,8-2-1078,-7 7 0,7 2 1078,28 0 0,3 58 0,10-41 346,5 10 0,9 1-346,36-1 356,1-9-356,12-22 0,-60-83 0,-14-17 0,10 19-916,-19-21 1,-6 7 915,6 43 1003,-11 53-1003,33-9 0,1 46 0,37-22 0</inkml:trace>
</inkml:ink>
</file>

<file path=ppt/ink/ink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07:09.177"/>
    </inkml:context>
    <inkml:brush xml:id="br0">
      <inkml:brushProperty name="width" value="0.05" units="cm"/>
      <inkml:brushProperty name="height" value="0.05" units="cm"/>
      <inkml:brushProperty name="color" value="#004F8B"/>
    </inkml:brush>
  </inkml:definitions>
  <inkml:trace contextRef="#ctx0" brushRef="#br0">414 483 24575,'9'-94'0,"-2"12"0,-9 50 0,-20-51 0,7 41 0,-25-42 0,-27 49 0,-2 18 0,-8 3 0,25 44 0,7 8 0,19-8 0,12 37 0,14 2 0,24-31 0,25 4 0,19 8 0,-9-12 0,3-9 0,19 3 0,2 2 0,-6 6 0,-28-4 0,-22 44 0,-46-37 0,-19-3 0,-8-2 0,-15-3 0,11-12 0,-1-5 0,-12-12 0,11-6 0,25-82 0,64 12 0,11-4 0,-32 16 0,2 1-462,35-17 0,2 13 0,-23 36 0,-1 1 0</inkml:trace>
</inkml:ink>
</file>

<file path=ppt/ink/ink16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55:35.876"/>
    </inkml:context>
    <inkml:brush xml:id="br0">
      <inkml:brushProperty name="width" value="0.025" units="cm"/>
      <inkml:brushProperty name="height" value="0.025" units="cm"/>
      <inkml:brushProperty name="color" value="#E71224"/>
    </inkml:brush>
  </inkml:definitions>
  <inkml:trace contextRef="#ctx0" brushRef="#br0">2337 0 24575,'-93'7'0,"0"1"0,1-1 0,-1 0 0,0 0 0,0 1 0,1-1 0,-1 0 0,0 0 0,0 1 0,1-1 0,-1 0 0,0 1 0,0-1 0,-1 0 0,0 1 0,-1-1 0,1 0 0,-1 1 0,1-1 0,0 1 0,-1-1 0,1 0 0,-1 1 0,1-1 0</inkml:trace>
</inkml:ink>
</file>

<file path=ppt/ink/ink16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55:35.934"/>
    </inkml:context>
    <inkml:brush xml:id="br0">
      <inkml:brushProperty name="width" value="0.025" units="cm"/>
      <inkml:brushProperty name="height" value="0.025" units="cm"/>
      <inkml:brushProperty name="color" value="#E71224"/>
    </inkml:brush>
  </inkml:definitions>
  <inkml:trace contextRef="#ctx0" brushRef="#br0">2286 0 24575,'-97'22'0,"-1"0"0,1-1 0,-1 1 0,1 0 0,-1-1 0,1 1 0,0 0 0,-1-1 0,1 1 0,-1 0 0,1-1 0,-1 1 0,6 0 0,-1-1 0,1 1 0,-1-1 0,0 1 0,1 0 0,-1-1 0,1 1 0,-1-1 0,0 1 0,1 0 0</inkml:trace>
</inkml:ink>
</file>

<file path=ppt/ink/ink16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55:37.540"/>
    </inkml:context>
    <inkml:brush xml:id="br0">
      <inkml:brushProperty name="width" value="0.025" units="cm"/>
      <inkml:brushProperty name="height" value="0.025" units="cm"/>
      <inkml:brushProperty name="color" value="#E71224"/>
    </inkml:brush>
  </inkml:definitions>
  <inkml:trace contextRef="#ctx0" brushRef="#br0">2431 400 24575,'-7'-13'0,"3"5"0,-5-8 0,3 7 0,-17-19 0,-4 4 0,-37-12 0,-8 1 0,11 6-872,-6 2 0,4 5 872,30 15 0,-18-3 0,-16 2 0,-5 7 0,-13 3 0,-2 1 0,9-2-2727,-18-6 0,1 2 2727,20 4 0,-8 1 0,3 3 0,12 2-992,3 6 1,13 0 991,-8 2 0,-21 19 0,-20 13 0,18-7 0,11 2 0,10-6 0,-8 6 0,17-8 0,25-9 526,-7 14 0,-3 6-526,7-6 0,1 2 0,-16 20 0,3 3 0,10-5 0,6 1 0,8 4 0,6 1 0,3-5 0,5-2 5071,4 40-5071,34-43 0,24 9 0,9 4 0,0-5 0,-13-13-1594,-4-5 0,1-1 1594,4 4 0,12 14 0,4 1 0,-6-8 0,-13-19 0,16-16-654,-3-9 0,12-2 0,-3-3 654,-3 1 0,9-6-678,-3-6 1,20-5-1,10-2 1,1-2-1,-8 0 1,-18 2 677,18-4 0,-4-2-489,-17 1 0,14-3 0,1-1 0,-10 1 1,-23 3 488,-2-6-55,-1-13 1,17-16-1,2-3 1,-14 9 54,-14 11 0,0 0 0,12-9 0,13-10 0,-4 1 0,-20 9 886,-15-10-886,-9-30 0,-3-5 0,3 3 1592,-3 5 1,-17-6-1593,-38 23 0,-18 3 0,6 8 0,-5-14 1360,11 13 0,-10-9 0,-6 7-1360,-14 7 0,-7 8 0,-8 5 0,4 11 0,-8 7 0,-1 0 0,3-4 0,7-7 0,1-4 0,1 1 0,-1 6-7,-1 8 0,-2 4 0,2 6 0,1 11 7,-20 19 0,3 15 0,13-3 0,20-11 0,1 1 0,-31 14 0,1 1 0,0-1 0</inkml:trace>
</inkml:ink>
</file>

<file path=ppt/ink/ink16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55:38.772"/>
    </inkml:context>
    <inkml:brush xml:id="br0">
      <inkml:brushProperty name="width" value="0.025" units="cm"/>
      <inkml:brushProperty name="height" value="0.025" units="cm"/>
      <inkml:brushProperty name="color" value="#E71224"/>
    </inkml:brush>
  </inkml:definitions>
  <inkml:trace contextRef="#ctx0" brushRef="#br0">2483 166 24575,'-11'-3'0,"0"0"0,-1-1 0,-44-12 0,27 8 0,-35-10 0,37 12 0,-25-3 0,-15-1 0,-3-1 0,-8-1 0,3 1 0,-9-2 0,1 1 0,17 1 0,-3-1 0,-2 5 0,-19 8 0,-4 5 0,15 0 0,-17 0-468,11-1 0,-14 1 0,21 3 468,22 6 0,-1 8 0,-12 7 0,7-3 0,-30 12 0,35-15 0,-7 4 0,2 5 0,-1 11 0,2 6 0,10-8 0,-9 11 0,15-5 0,-9 16 0,5 5 0,18-2 0,28 1 0,16 1 0,-2-1 0,-15 25 0,4-1-1630,21 12 1,7-16 1629,1-33 0,4-1-744,15-18 1,27 9-1,14 3 1,6 1-1,-8-5 1,-16-8 743,13 5 0,0-1-382,-12-5 1,14 9 0,8 4-1,0-4 1,-9-9 0,-17-15 381,0-17 0,0-15-313,3-2 1,14-6 0,7-4-1,-2-1 1,-10 2 312,5-1 0,-8-1 0,7-1-259,-7 2 1,10-2-1,1-1 1,-8 1 0,-17 1 258,-7-7 0,-15 2 0,2-6 2239,11-22-2239,-15 12 0,6-17 1066,-20 23 1,-4-12-1067,-9-13 0,-4-16 0,-8-6 0,-10 4-509,-19 2 1,-16 1-1,-2 0 1,8-2 508,17-5 0,8-3 0,-3 3 0,-14 10 977,-12 14 0,-8 6 0,-9 9 0,-11 10-977,-10 15 0,-16 13 0,-8 7 0,-1 4 0,9 2 0,15-3-1101,9-3 1,12 2 0,-12 0 1100,-14 0 0,-18-1 0,-9 1 0,3 1 0,14 4 0,25 4-736,18 8 1,12 3 735,-6 0 0,1 1 0,1 1 0,0 0 0,0 0 0,1 0 0</inkml:trace>
</inkml:ink>
</file>

<file path=ppt/ink/ink16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56:55.011"/>
    </inkml:context>
    <inkml:brush xml:id="br0">
      <inkml:brushProperty name="width" value="0.025" units="cm"/>
      <inkml:brushProperty name="height" value="0.025" units="cm"/>
      <inkml:brushProperty name="color" value="#E71224"/>
    </inkml:brush>
  </inkml:definitions>
  <inkml:trace contextRef="#ctx0" brushRef="#br0">60 68 24575,'14'-38'0,"-4"9"0,-11 57 0,-2-9 0,-2 24 0,-1-16 0,-7 32 0,-2 6 0,3 0 0,-1-1 0,1-4 0,9-23 0</inkml:trace>
</inkml:ink>
</file>

<file path=ppt/ink/ink16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56:55.401"/>
    </inkml:context>
    <inkml:brush xml:id="br0">
      <inkml:brushProperty name="width" value="0.025" units="cm"/>
      <inkml:brushProperty name="height" value="0.025" units="cm"/>
      <inkml:brushProperty name="color" value="#E71224"/>
    </inkml:brush>
  </inkml:definitions>
  <inkml:trace contextRef="#ctx0" brushRef="#br0">2 13 24575,'-2'-8'0,"2"4"0,1 5 0,2 4 0,12 59 0,10 43 0,-5-15 0,-1-8-1670,1 7 0,5 18 0,-7-30 1670,-11-47 206,18 23 1,-11-31 0,13 15 0</inkml:trace>
</inkml:ink>
</file>

<file path=ppt/ink/ink16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56:55.730"/>
    </inkml:context>
    <inkml:brush xml:id="br0">
      <inkml:brushProperty name="width" value="0.025" units="cm"/>
      <inkml:brushProperty name="height" value="0.025" units="cm"/>
      <inkml:brushProperty name="color" value="#E71224"/>
    </inkml:brush>
  </inkml:definitions>
  <inkml:trace contextRef="#ctx0" brushRef="#br0">0 1 24575,'11'76'0,"0"0"0,0 0 0,18 10 0,9-20 0,33-31-859,3-55 859,-64-5 282,-3-3-282,-14-71 143,-14 25-143,-14 13 0,-5 23 0,-4 78 0,-10-13 0,56 69 0,15-67 0</inkml:trace>
</inkml:ink>
</file>

<file path=ppt/ink/ink16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56:56.081"/>
    </inkml:context>
    <inkml:brush xml:id="br0">
      <inkml:brushProperty name="width" value="0.025" units="cm"/>
      <inkml:brushProperty name="height" value="0.025" units="cm"/>
      <inkml:brushProperty name="color" value="#E71224"/>
    </inkml:brush>
  </inkml:definitions>
  <inkml:trace contextRef="#ctx0" brushRef="#br0">51 0 24575,'-11'78'0,"0"0"0,-17-30 0,37 19 0,8-21 0,-5-134 0,-6 47-1194,5-53 1194,-8 68 0,-1 3 390,8-2-390,-5 22 198,7 4-198,2 47 0,-5 24 0,1-9 0,-3 7 0,-1 17 0,-2 11 0,-2-8 0,-1-12 0,-3-3 0,-8 11 0,0 0 0</inkml:trace>
</inkml:ink>
</file>

<file path=ppt/ink/ink16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56:56.433"/>
    </inkml:context>
    <inkml:brush xml:id="br0">
      <inkml:brushProperty name="width" value="0.025" units="cm"/>
      <inkml:brushProperty name="height" value="0.025" units="cm"/>
      <inkml:brushProperty name="color" value="#E71224"/>
    </inkml:brush>
  </inkml:definitions>
  <inkml:trace contextRef="#ctx0" brushRef="#br0">0 220 24575,'5'-39'0,"-2"2"0,0 3 0,4-19 0,-3 30 0,4-10 0,-4 38-851,6 41 1,3 39 0,1 8-1,-3-20 1,6 17 0,-4-13 0,-1 0-1,1 0 1,-1 0 0</inkml:trace>
</inkml:ink>
</file>

<file path=ppt/ink/ink16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56:57.090"/>
    </inkml:context>
    <inkml:brush xml:id="br0">
      <inkml:brushProperty name="width" value="0.025" units="cm"/>
      <inkml:brushProperty name="height" value="0.025" units="cm"/>
      <inkml:brushProperty name="color" value="#E71224"/>
    </inkml:brush>
  </inkml:definitions>
  <inkml:trace contextRef="#ctx0" brushRef="#br0">66 93 24575,'0'-14'0,"-1"1"0,0 0 0,-10 3 0,6 10 0,-13 14 0,4 83 0,6-46 0,1-1 0,8 1 0,42 14 0,4-50 0,3-4 0,21 35 0,22-50 0,-85-73 0,-18-11 0,6 33 0,-3-34 0,-8 7 0,-15 55 0,-2 7 0,-34 39 0,37-8 0,-11 35 0,44-26 0</inkml:trace>
</inkml:ink>
</file>

<file path=ppt/ink/ink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07:09.397"/>
    </inkml:context>
    <inkml:brush xml:id="br0">
      <inkml:brushProperty name="width" value="0.05" units="cm"/>
      <inkml:brushProperty name="height" value="0.05" units="cm"/>
      <inkml:brushProperty name="color" value="#004F8B"/>
    </inkml:brush>
  </inkml:definitions>
  <inkml:trace contextRef="#ctx0" brushRef="#br0">1 96 24575,'0'-8'0,"0"-18"0,0 13 0,0-13 0,0 19 0,1-2 0,-1 7 0,1-2 0</inkml:trace>
</inkml:ink>
</file>

<file path=ppt/ink/ink16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56:57.542"/>
    </inkml:context>
    <inkml:brush xml:id="br0">
      <inkml:brushProperty name="width" value="0.025" units="cm"/>
      <inkml:brushProperty name="height" value="0.025" units="cm"/>
      <inkml:brushProperty name="color" value="#E71224"/>
    </inkml:brush>
  </inkml:definitions>
  <inkml:trace contextRef="#ctx0" brushRef="#br0">201 74 24575,'-63'36'0,"1"0"0,9-2 0,33 23 0,18-1 0,40-22 0,24-51 0,-33 6 0,34-18 0,-46 11 0,-1-2 0,-2-1 0,4-28 0,0-1 0,-4 21 0,15-53 0,-26 92 0,-1 5 0,8 62 0,1 13 0,-4-21 0,6 19 0,-5 6 0,-14-37 0,-4-7 0,-3 4 0,-1-3 0,0 0 0</inkml:trace>
</inkml:ink>
</file>

<file path=ppt/ink/ink16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56:58.888"/>
    </inkml:context>
    <inkml:brush xml:id="br0">
      <inkml:brushProperty name="width" value="0.025" units="cm"/>
      <inkml:brushProperty name="height" value="0.025" units="cm"/>
      <inkml:brushProperty name="color" value="#E71224"/>
    </inkml:brush>
  </inkml:definitions>
  <inkml:trace contextRef="#ctx0" brushRef="#br0">27 86 24575,'-12'-40'0,"7"24"0,-4-13 0,8 31 0,2 5 0,1 22 0,0-6 0,2 19 0,23 13 0,17 13 0,-6-11 0,2-1 0,2 0 0,-1 0 0,0 0 0</inkml:trace>
</inkml:ink>
</file>

<file path=ppt/ink/ink16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56:59.153"/>
    </inkml:context>
    <inkml:brush xml:id="br0">
      <inkml:brushProperty name="width" value="0.025" units="cm"/>
      <inkml:brushProperty name="height" value="0.025" units="cm"/>
      <inkml:brushProperty name="color" value="#E71224"/>
    </inkml:brush>
  </inkml:definitions>
  <inkml:trace contextRef="#ctx0" brushRef="#br0">1 1 24575,'61'72'0,"1"-1"0,-29-5 0,1-20 0,41-59 0,-65-3 0,-3-2 0,-49-72 0,11 54 0,-24-44 0,58 98 0,11-6 0,25 19 0</inkml:trace>
</inkml:ink>
</file>

<file path=ppt/ink/ink16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56:59.506"/>
    </inkml:context>
    <inkml:brush xml:id="br0">
      <inkml:brushProperty name="width" value="0.025" units="cm"/>
      <inkml:brushProperty name="height" value="0.025" units="cm"/>
      <inkml:brushProperty name="color" value="#E71224"/>
    </inkml:brush>
  </inkml:definitions>
  <inkml:trace contextRef="#ctx0" brushRef="#br0">1 11 24575,'5'41'0,"-1"-12"0,8-67 0,-3 21 0,1-8 0,-3 28 0,-1 16 0,7 61 0,-5-20 0,-3 13 0,-1-1 0,-6-21 0,-1 25 0</inkml:trace>
</inkml:ink>
</file>

<file path=ppt/ink/ink16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57:00.059"/>
    </inkml:context>
    <inkml:brush xml:id="br0">
      <inkml:brushProperty name="width" value="0.025" units="cm"/>
      <inkml:brushProperty name="height" value="0.025" units="cm"/>
      <inkml:brushProperty name="color" value="#E71224"/>
    </inkml:brush>
  </inkml:definitions>
  <inkml:trace contextRef="#ctx0" brushRef="#br0">1529 243 24575,'-41'-37'0,"0"1"0,-35-26 0,31 39 0,-34 3 0,-8 3 0,-3 1-3502,-3 2 1,1 5 3501,14 12 0,-2 4-343,0 5 343,-1 3 0,1 6 0,1 4-554,43 29 1,-3 34 0,0 20 0,2 5 0,4-9 0,6-23 553,-2 2 0,3 0-542,0-2 0,-7 23 0,-2 9 0,5-4 1,13-19-1,19-32 542,52-18-281,6-18 1,16-1 0,-7-4 280,-16 0 0,6-9-199,8-14 0,21-8 1,12-7-1,6-5 1,-3 0-1,-11 0 1,-17 3 198,18-12 0,-4-6 154,-17 11 1,15-5 0,7-4 0,-4-1-1,-11 1 1,-21 2-155,-11-11 0,-16-7 868,7-16 1,-5-13 0,-29 0-869,-45 10 0,-34 0 0,-7 1 0,19-1-144,34-7 1,12-1 0,-20 10 143,-22 24 0,-19 3 0,-8 7 0,5 9 0,17 14 0,-32 28 37,26 17 0,-9 12 0,11-3 1,22-12-1,2 1 0,-13 15 1,0-1-1,-1 1 0</inkml:trace>
</inkml:ink>
</file>

<file path=ppt/ink/ink16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57:00.675"/>
    </inkml:context>
    <inkml:brush xml:id="br0">
      <inkml:brushProperty name="width" value="0.025" units="cm"/>
      <inkml:brushProperty name="height" value="0.025" units="cm"/>
      <inkml:brushProperty name="color" value="#E71224"/>
    </inkml:brush>
  </inkml:definitions>
  <inkml:trace contextRef="#ctx0" brushRef="#br0">2139 182 24575,'-60'-36'0,"1"-1"0,-9-4 0,10 14 0,-8 5 0,-16 12 0,3 6 0,-20 0 0,25 5 0,-19 3 0,-4 1 0,7 3-3277,0 4 0,4 2 0,-1 1 2780,-11-2 1,-2 0-1,1 3 497,24-3 0,0 1 0,2 4 0,5 9 619,-12 24 1,8 11-1,7 4-619,4-6 0,6 3 0,25 10-483,35 1 0,22 12 0,13 3 1,4-3-1,-6-13 483,-2-5 0,1-9 0,12-2-295,11-6 1,15 3 0,5-3 0,-2-9 0,-11-12 294,7-12 0,4-18 0,-8-10 0,15-10 0,9-5 0,1-3 0,-6 2 0,-12 5 0,3 7 0,-9 4 0,6-18-294,-8-14 1,13-16-1,5-12 1,-1-4-1,-9 0 1,-15 6 0,-21 12 293,-21-7 0,-15-2 628,13-12 1,7-15 0,-13 1 0,-30 20-629,-39 30 0,-33 16 0,-16 9 0,4 6 0,19-2-734,1-4 0,0 2 734,-2 1 0,-18-3 0,-6 1 0,9 7 0,21 11 0,10 21 0,14 6 0,-33 13 0,33-13 0,0 0 0</inkml:trace>
</inkml:ink>
</file>

<file path=ppt/ink/ink16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57:01.249"/>
    </inkml:context>
    <inkml:brush xml:id="br0">
      <inkml:brushProperty name="width" value="0.025" units="cm"/>
      <inkml:brushProperty name="height" value="0.025" units="cm"/>
      <inkml:brushProperty name="color" value="#E71224"/>
    </inkml:brush>
  </inkml:definitions>
  <inkml:trace contextRef="#ctx0" brushRef="#br0">1692 67 24575,'-55'-16'0,"-2"2"0,-5 1 0,-3 3 0,-16 1 0,-4 5 0,9 8 0,-4 4 0,-1 2 0,1-2-3277,-18-7 0,1-1 0,1 5 2780,-5 10 1,1 6-1,20 1 497,3 14 2818,4 5-2818,26 18 0,-5 25 0,2 8 0,10-11 0,2 0 0,18 9 0,20-11 0,8 18 0,8 11 0,5-2 0,3-9 0,3-21 469,20 12 1,24-16-470,-10-27 0,19 4 0,12 1 0,6-1 0,-2-5 0,-9-8 0,-15-10 0,20-4 0,4-18 0,-19-4 0,17-5 0,11-2 0,3-3 0,-4-2 0,-12 0 0,-18-1-1988,11-12 1,-8-5 1987,6 1 0,14-6 0,-5-1 0,-26 1 0,-11-26 1308,-25-19 1,-7-26 0,-18 1-1309,-23 31 0,-16 0 0,-2 0 0,7-2-604,16-7 0,9-3 0,-4 2 0,-16 7 604,-21 3 0,-12 4 0,-13 11 0,-10 20 0,9 29 0,-13 15 0,-7 11 0,-3 7 0,1 2 0,6-3 0,10-7 0,-23-3 0,11-3 0,-11 8 0,14 8 0,0 0 0,-1 0 0,1 0 0,0 0 0,-1 0 0,1 0 0</inkml:trace>
</inkml:ink>
</file>

<file path=ppt/ink/ink16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57:02.068"/>
    </inkml:context>
    <inkml:brush xml:id="br0">
      <inkml:brushProperty name="width" value="0.025" units="cm"/>
      <inkml:brushProperty name="height" value="0.025" units="cm"/>
      <inkml:brushProperty name="color" value="#E71224"/>
    </inkml:brush>
  </inkml:definitions>
  <inkml:trace contextRef="#ctx0" brushRef="#br0">2418 451 24575,'-39'-57'0,"1"0"0,7 7 0,-8 3 0,-21 9 0,-12 4 0,6 5 0,19 7 0,-2 2 0,-18-11 0,-10-4 0,-7 12 0,2 16 0,-7 10 0,-2 6 0,1 5-2458,-3 7 0,-1 7 1,0 3-1,-2-5 2160,15-10 0,-3-2 0,1-2 0,1 3 0,5 5 491,-7 9 1,1 5-1,8 3 1,12-3-194,8 4 0,9 6 0,0 20 0,2 14 0,4-3 0,-5 0 0,16 9-395,27-13 0,10 13 1,9 5-1,3-6 1,1-15 394,9 4 0,18-8 0,1-17 0,13 7 0,11 0 0,4-2 0,1-6 0,-4-12-224,15-8 1,-2-13 0,5-7 0,8 0 223,-12-1 0,8-1 0,6-2 0,2-2 0,-1-1 0,-4-1 0,-8-3 700,5 2 0,-5 2 0,-4-4 0,-1-11 1,-1-16-701,-13-13 0,3-15 0,0-12 0,-1-6 0,-4-3 0,-6 3 0,-9 6 0,-10 11-812,0-5 0,-14 7 0,-3-12 812,-2-3 0,3-17 0,-2-7 0,-5 3 0,-10 13 0,-15 22 2001,-18 13 0,-22 15-2001,-16 10 0,-25 2 0,-17 4 0,-10 4 0,-2 3 0,7 5 0,13 4 0,8 7 0,8 8 0,2 3 0,-3 1 0,-9-5 0,2-8 0,-10-4 0,-6-3 0,-3 0 0,2 2 0,4 3 0,8 5 0,12 8 0,4 28 0,0-1 0,0 0 0,-1 1 0</inkml:trace>
</inkml:ink>
</file>

<file path=ppt/ink/ink16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57:24.591"/>
    </inkml:context>
    <inkml:brush xml:id="br0">
      <inkml:brushProperty name="width" value="0.025" units="cm"/>
      <inkml:brushProperty name="height" value="0.025" units="cm"/>
      <inkml:brushProperty name="color" value="#E71224"/>
    </inkml:brush>
  </inkml:definitions>
  <inkml:trace contextRef="#ctx0" brushRef="#br0">14 357 24575,'-6'-7'0,"1"2"0,3 3 0,1 1 0,1 0 0,1 0 0,0 1 0,1-12 0,6-30 0,-1 13 0,4-20 0,1 22 0,27-31 0,-2 13 0,13-11 0,32 35 0,-2 29 0,-59 44 0,-1 7 0,49-32 0,-8 2-869,-57 43 1,-23 0 868,-1-24 0,-26 29 0,-12 7 0,2-28 0,-1-1 0,-1 21 0,0-7-589,-25-18 589,74-60 0,4-65 0,40 28 0,7 0 0,-10-39 271,14 43 0,2 16-271,-20 30 0,58 31 0,-45-17 0,44 23 0,-49-19 0,24-5 0,4-2 0,-7-3-64,5-1 0,-8-9 0,-36-20 1,0-2-1</inkml:trace>
</inkml:ink>
</file>

<file path=ppt/ink/ink16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57:25.416"/>
    </inkml:context>
    <inkml:brush xml:id="br0">
      <inkml:brushProperty name="width" value="0.025" units="cm"/>
      <inkml:brushProperty name="height" value="0.025" units="cm"/>
      <inkml:brushProperty name="color" value="#E71224"/>
    </inkml:brush>
  </inkml:definitions>
  <inkml:trace contextRef="#ctx0" brushRef="#br0">0 71 24575,'13'87'0,"-1"1"0,1-1 0,-3-3 0,1-4 0,-1-32 0,-5-42 0,2-2 0,25-38 0,-14 11 0,19-31 0,-22 18 0,0-2 0,6-19 0,1 4 0,2 2 0,1 4 0,40 62 0,-50 26-446,1 13 0,0-4 446,-7-26-257,24 26 257,-17-31 0,31-45 0,3-21 0,-18-9 0,13-27 0,-5 4 0,-25 39 0,2 0 0,-5 123 0,8-31 0,2 2 0,-9 1 0,1-2-660,33 35 660,-33-74 850,45-23-850,-20-61 0,-1-11 0,28 27 130,-33-34 0,-7 27-130,-11 103 0,-3 17 0,1-23 0,-1 21 0,10-4 0,49-28 0,-38-28 0,38 4 0,-54-97 0,-14 53 699,-2-53-699,-49 38 0,14 38 0,-25-16 0,32 80 0,9 15 0,12-20 0,0 16 0,0 0 0</inkml:trace>
</inkml:ink>
</file>

<file path=ppt/ink/ink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07:10.113"/>
    </inkml:context>
    <inkml:brush xml:id="br0">
      <inkml:brushProperty name="width" value="0.05" units="cm"/>
      <inkml:brushProperty name="height" value="0.05" units="cm"/>
      <inkml:brushProperty name="color" value="#004F8B"/>
    </inkml:brush>
  </inkml:definitions>
  <inkml:trace contextRef="#ctx0" brushRef="#br0">1 341 24575,'35'-74'0,"-14"36"0,27-38 0,4 39 0,3 7 0,-3 1 0,5-2 0,0 7 0,-7 22 0,17 36 0,-14 43 0,-9-6 0,-37 19 0,-39-25 0,-20 7 0,7-11 0,-2 10 0,5-9 0,-8 9 0,5-22 0,-5-34 0,33-11 0,-19-4 0,42-16 0,34-26 0,10 3 0,13 13 0,16-1 0,-8 4 0,-20 6 0,-1 3-462,49-8 1,-2 3 461,-26 6 0,1-3 0,-4-2 0,-11 2 0</inkml:trace>
</inkml:ink>
</file>

<file path=ppt/ink/ink16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57:26.337"/>
    </inkml:context>
    <inkml:brush xml:id="br0">
      <inkml:brushProperty name="width" value="0.025" units="cm"/>
      <inkml:brushProperty name="height" value="0.025" units="cm"/>
      <inkml:brushProperty name="color" value="#E71224"/>
    </inkml:brush>
  </inkml:definitions>
  <inkml:trace contextRef="#ctx0" brushRef="#br0">334 613 24575,'-58'52'0,"1"0"0,-1 1 0,-43 8 0,42-16 0,129-23 0,-47-33 0,15-55 0,0-14 0,-10 14-2126,-14-11 0,-1-27 0,-3-2 1,-5 25 2125,-10-2 0,-2 1 0,-2-12 0,-1 47 1719,6 48-1719,7 69 0,11 28 0,5-3 0,-11-32 0,1 8 0,6-3 0,23 21 0,3-12 0,-7-13-669,3 3 1,0-7 668,-15-33 6122,63 4-6122,-34-104 0,1-18-1749,-6 69 1,-2-2 1748,-11-38 0,-7-16 0,-12 16 0,-19 22-463,-67 9 463,49 27 0,-48 12 0,75 42 0,16 7 0,-5-7 785,-1 3 0,11-3-785,39-19 0,5-15 0,-7-12 0,29-31 0,-6-17 0,-46-20-896,-8 1 1,-7-1 895,-17 10 1669,-27-40 0,-15 22-1669,-2 87 0,3-71 0,7 8 562,9 140-562,58-16 0,14-2 0,-7 0-1115,4 2 1,-4-6 1114,-22-36 2000,-15-13-2000,-37 38 0,13-31 0,-33 27 0,21-46 0,-50 8 0,36-9 0,-36 4 0</inkml:trace>
</inkml:ink>
</file>

<file path=ppt/ink/ink16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57:27.115"/>
    </inkml:context>
    <inkml:brush xml:id="br0">
      <inkml:brushProperty name="width" value="0.025" units="cm"/>
      <inkml:brushProperty name="height" value="0.025" units="cm"/>
      <inkml:brushProperty name="color" value="#E71224"/>
    </inkml:brush>
  </inkml:definitions>
  <inkml:trace contextRef="#ctx0" brushRef="#br0">214 481 24575,'-51'33'0,"-1"-1"0,6-4 0,8 2 0,15 39 0,20-19 0,2 20 0,28-24 0,32-9 0,13-16 0,-61-98 0,-17-21 0,6 32-830,-17-2 0,-10-12 1,-4 27 829,-16 40 0,8 22 0,44 49 0,14 12 0,-12-19 0,46-3 0,29 3 0,-11-18 0,-2-32 0,-4-40 0,8-25 0,-23 0 0,-39 14 0,-11-4 0,9-11 0,1-8 0,-8 4 0,-16-12 0,-5 14 0,5 18 0,-15-38 0,21 93 0,5 46 0,7 16 0,7 20-1074,9-10 0,10 21 0,3 1 1,-6-18 1073,-4-19 0,1-3 0,13 25 0,6 9 0,-11-27-201,-16-38 201,-2-5 0,-3-5 0,-23-68 0,-8-22 0,12 30-542,-12-34 0,1 2 542,16 41 2552,45-28 0,17-2-2552,6 14 0,1 8 0,15-4 0,-11 13 0,15 21 0,-20 6 0,0-1 0</inkml:trace>
</inkml:ink>
</file>

<file path=ppt/ink/ink16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57:27.631"/>
    </inkml:context>
    <inkml:brush xml:id="br0">
      <inkml:brushProperty name="width" value="0.025" units="cm"/>
      <inkml:brushProperty name="height" value="0.025" units="cm"/>
      <inkml:brushProperty name="color" value="#E71224"/>
    </inkml:brush>
  </inkml:definitions>
  <inkml:trace contextRef="#ctx0" brushRef="#br0">21 427 24575,'-7'73'0,"0"1"0,3-20 0,2-2 0,2 5 0,4-3 0,11 14 0,23-28 0,6-5 0,-5 2-939,49 7 939,-66-60 0,13-50 0,-2-12 0,-6 6-2007,5-15 0,-6 0 2007,-19 19 0,-3 5 0,-4-7 0,-11-24 0,-3 2 0,11 33 0,-1 5 0,-11-14 0,2 28 1113,12 80-1113,9 32 0,6 23 0,-1-12 0,-7-34 0,4 2 0,10 31 0,9 22 0,1-3 0,-4-26 0,8-12-797,7 12 0,0-11 797,-18-48 15,25-38 0,1-18-15,-14-17 0,10 6 0,-8-3 0,-42-18 0,-8 22 0</inkml:trace>
</inkml:ink>
</file>

<file path=ppt/ink/ink16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57:27.816"/>
    </inkml:context>
    <inkml:brush xml:id="br0">
      <inkml:brushProperty name="width" value="0.025" units="cm"/>
      <inkml:brushProperty name="height" value="0.025" units="cm"/>
      <inkml:brushProperty name="color" value="#E71224"/>
    </inkml:brush>
  </inkml:definitions>
  <inkml:trace contextRef="#ctx0" brushRef="#br0">0 281 24575,'76'-64'0,"0"0"0,-26 25 0,-7 0 0,5-36 0</inkml:trace>
</inkml:ink>
</file>

<file path=ppt/ink/ink16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57:28.147"/>
    </inkml:context>
    <inkml:brush xml:id="br0">
      <inkml:brushProperty name="width" value="0.025" units="cm"/>
      <inkml:brushProperty name="height" value="0.025" units="cm"/>
      <inkml:brushProperty name="color" value="#E71224"/>
    </inkml:brush>
  </inkml:definitions>
  <inkml:trace contextRef="#ctx0" brushRef="#br0">120 0 24575,'-38'15'0,"20"-6"0,-24 24 0,33-18 0,-2 9 0,10-11 0,15 26 0,-9-27 0,6-56 0,-11 21 0,-5-55 0,1 72 0,-1 52 0,3 22 0,4-24 0,-1 24 0,0 1 0</inkml:trace>
</inkml:ink>
</file>

<file path=ppt/ink/ink16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57:30.571"/>
    </inkml:context>
    <inkml:brush xml:id="br0">
      <inkml:brushProperty name="width" value="0.025" units="cm"/>
      <inkml:brushProperty name="height" value="0.025" units="cm"/>
      <inkml:brushProperty name="color" value="#E71224"/>
    </inkml:brush>
  </inkml:definitions>
  <inkml:trace contextRef="#ctx0" brushRef="#br0">13 0 24575,'-2'1'0,"1"1"0,-1-2 0,1 1 0,-1 0 0,2 0 0,3 38 0,-1-23 0,1 56 0,-2-54 0,0 21 0,0-24 0,7 14 0,-3-11 0,17 15 0,-16-28 0,9 7 0,-14-12 0,7-6 0,1-2 0,4-3 0,-1-1 0,-2 2 0,12-36 0,-1-7 0,-9 22 0,10-21 0,-10 8 0,-18 36 0,-28 5 0,5 7 0,-9 0 0,2 21 0,26-15 0,-10 11 0,15-13 0,1 1 0,8 55 0,-2-40 0,25 57 0,-17-70 0,15 13 0,-17-23 0,19-6 0,-14 2 0,13-7 0,-12-66 0,-11 48 0,5-54 0,-57 50 0,30 24 0,-35-7 0,21 83 0,18-38 0,-14 40 0</inkml:trace>
</inkml:ink>
</file>

<file path=ppt/ink/ink16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57:52.867"/>
    </inkml:context>
    <inkml:brush xml:id="br0">
      <inkml:brushProperty name="width" value="0.025" units="cm"/>
      <inkml:brushProperty name="height" value="0.025" units="cm"/>
      <inkml:brushProperty name="color" value="#E71224"/>
    </inkml:brush>
  </inkml:definitions>
  <inkml:trace contextRef="#ctx0" brushRef="#br0">103 35 24575,'-3'-1'0,"1"0"0,0 0 0,0-2 0,1 1 0,-1-3 0,0 0 0,1-2 0,0 2 0,-1 1 0,2 3 0,-2 2 0,2 0 0,0 0 0,0 0 0,0 7 0,-1-4 0,0 7 0,-1-3 0,-11 61 0,0 19 0,5 0-1696,5-17 0,2 19 0,0 1 0,3-17 1696,2-18 0,2-5 0,5 42 0,6 3-489,10-11 1,2-12 488,-7-8 0,7 16 0,-4-11 0,-20-54 0,-8-10 0,-5-15 0,-4-7 0,0 2 6301,-3-2-6301,-40-55 0,16 17 0,-14-17 1460,35 42-1460,17 30 0,1 0 0,1 4 0,13 17 0,-6-7 0,9 13 0,-9-15 0,25 37 0,4 5 0,-12-22 0,20 25 0,-2-11 0,-31-44 0,15 1 0,-20-11 0,2-2 0,0-3 0,2-2 0,-2-2 0,7-32 0,-1-6 0,-6 7 0,5-7 0,-2 3 0,-12 24 0,2 8 0,2-3 0,-1-1 0</inkml:trace>
</inkml:ink>
</file>

<file path=ppt/ink/ink16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57:54.052"/>
    </inkml:context>
    <inkml:brush xml:id="br0">
      <inkml:brushProperty name="width" value="0.025" units="cm"/>
      <inkml:brushProperty name="height" value="0.025" units="cm"/>
      <inkml:brushProperty name="color" value="#E71224"/>
    </inkml:brush>
  </inkml:definitions>
  <inkml:trace contextRef="#ctx0" brushRef="#br0">1 17 24575,'1'-6'0,"0"0"0,-1 2 0,15 18 0,-4 1 0,16 19-1357,10 17 0,16 25 0,8 11 1,-3-2-1,-11-16 1357,-1-3 0,1 5 0,-5-8 0,10 18 0,6 9 0,1 4 0,-1-3 0,-7-10 0,-11-15-98,3 11 1,-2-2 97,1 1 0,9 17 0,3 4 0,-2-5 0,-10-16-1935,1 0 1,-1-6 1934,3 9 0,5 6 0,-1-4 0,-5-13 0,1-4 0,-1-6 0,10 0 0,1-1 0,-10 0 0,-1 3 0,-2-14 1192,23-6 1,-65-59 0,-6-4 0</inkml:trace>
</inkml:ink>
</file>

<file path=ppt/ink/ink16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57:55.592"/>
    </inkml:context>
    <inkml:brush xml:id="br0">
      <inkml:brushProperty name="width" value="0.025" units="cm"/>
      <inkml:brushProperty name="height" value="0.025" units="cm"/>
      <inkml:brushProperty name="color" value="#E71224"/>
    </inkml:brush>
  </inkml:definitions>
  <inkml:trace contextRef="#ctx0" brushRef="#br0">0 105 24575,'0'-6'0,"19"1"0,-8 5 0,15 1 0,18 48 0,-1 12 0,-12-18 0,12 15 0,-2 4 0,-21 2 0,-11-36 0,9 26 0,-15-54 0,2-5 0,-1-13 0,12-54 0,4-10 0,-1 19 0,-4-23 0,8 23 0,23 91 0,-28-9 0,23 27 0,9-4 0,25-48 0,-3 32 0,-10-62 0,-37-47 0,-14 52 0,9-41 0,-17 69 0,22 28 0,-10-13 0,38 13 0,6-4 0,-25-15 0,58 8 0,-86-66 0,-7 26 0,-6-33 0,-4 39 0,-55 34 0,-6 12 0,41-18 0,-29 21 0,0-1 0</inkml:trace>
</inkml:ink>
</file>

<file path=ppt/ink/ink16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57:56.392"/>
    </inkml:context>
    <inkml:brush xml:id="br0">
      <inkml:brushProperty name="width" value="0.025" units="cm"/>
      <inkml:brushProperty name="height" value="0.025" units="cm"/>
      <inkml:brushProperty name="color" value="#E71224"/>
    </inkml:brush>
  </inkml:definitions>
  <inkml:trace contextRef="#ctx0" brushRef="#br0">0 49 24575,'43'79'0,"-1"-1"0,-16-16 0,0-17 0,16-35 0,-34-30 0,2-4 0,5-30 0,3-15 0,-1 10 0,54 106 0,-44-22 0,5 27 0,3 2 0,5-20 0,6-74 0,-7 38 0,-5-66 0,-13 29 0,-10 28 0,62 52 0,-48-13 0,38 42 0,-4-85 0,-31-6 0,29-16 0,-45 4 0,5-24 0,-10 31 0,7-22 0,21 102 0,-12-28 0,21 44 0,12-28 0,-32-31 0,52-24 0,-73-74 0,22 21 0,-42-21 0,-74 97 0,60-5 0,-59 27 0</inkml:trace>
</inkml:ink>
</file>

<file path=ppt/ink/ink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07:10.533"/>
    </inkml:context>
    <inkml:brush xml:id="br0">
      <inkml:brushProperty name="width" value="0.05" units="cm"/>
      <inkml:brushProperty name="height" value="0.05" units="cm"/>
      <inkml:brushProperty name="color" value="#004F8B"/>
    </inkml:brush>
  </inkml:definitions>
  <inkml:trace contextRef="#ctx0" brushRef="#br0">1 202 24575,'55'-46'0,"0"-1"0,-8 5 0,0 8 0,32 14 0,-40 13 0,30 2 0,-50 18 0,-20 40 0,-23 11 0,0-16 0,0 2 0,-5 46 0,9-40 0,49-3 0,52-18 0,-16-5 0,-9-4 0,-2 2 0,-4 7 0,-23 26 0,-49-7 0,-28-11 0,-22 4 0,6-6 0,14-8 0,-2-2 0,-17 4 0,0 0 0,0 0 0</inkml:trace>
</inkml:ink>
</file>

<file path=ppt/ink/ink16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57:57.282"/>
    </inkml:context>
    <inkml:brush xml:id="br0">
      <inkml:brushProperty name="width" value="0.025" units="cm"/>
      <inkml:brushProperty name="height" value="0.025" units="cm"/>
      <inkml:brushProperty name="color" value="#E71224"/>
    </inkml:brush>
  </inkml:definitions>
  <inkml:trace contextRef="#ctx0" brushRef="#br0">396 403 24575,'-77'9'0,"0"-1"0,1 3 0,14 5 0,28 19 0,3 0 0,8 2 0,14-11 0,3 0 0,25 40 0,-7-37 0,19 27 0,-13-48 0,42-31 0,-32 8 0,-3-55 0,-4-38 0,-8 16 0,-10 5-1197,-1 2 0,1-16 1,-6 29 1196,-6 41 0,-19 28 0,29 70 0,10 21 0,-20-17 0,17 21 0,17 0 0,13-42 0,2-10 0,-2-2 0,52-35 0,2-20 0,-48-15-740,20-19 1,-9-2 739,-45 16 3275,-9-58-3275,-10 47 0,-51 6 0,38 48 0,-27 42 0,55-25 0,37 41 0,1-22 0,28-23 0,3-10 0,-13-7 316,-4-19 1,-9-8-317,-36-3 0,-34-57 0,-12-7 0,13 39 0,-14-37 0,-3 23 0,20 77 0,16 54 0,16-21 0,32 34 0,9 1 0,-9-24 0,5-2 0,-8-4 0,-34-20 0,-33 33 0,2-17 0,-28 1 0,-6-6 0,16-19 0,-36 9 0</inkml:trace>
</inkml:ink>
</file>

<file path=ppt/ink/ink16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57:57.477"/>
    </inkml:context>
    <inkml:brush xml:id="br0">
      <inkml:brushProperty name="width" value="0.025" units="cm"/>
      <inkml:brushProperty name="height" value="0.025" units="cm"/>
      <inkml:brushProperty name="color" value="#E71224"/>
    </inkml:brush>
  </inkml:definitions>
  <inkml:trace contextRef="#ctx0" brushRef="#br0">81 1 24575,'-40'23'0,"7"-1"0,25-8 0</inkml:trace>
</inkml:ink>
</file>

<file path=ppt/ink/ink16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57:57.750"/>
    </inkml:context>
    <inkml:brush xml:id="br0">
      <inkml:brushProperty name="width" value="0.025" units="cm"/>
      <inkml:brushProperty name="height" value="0.025" units="cm"/>
      <inkml:brushProperty name="color" value="#E71224"/>
    </inkml:brush>
  </inkml:definitions>
  <inkml:trace contextRef="#ctx0" brushRef="#br0">2844 0 24575,'-27'7'0,"-5"2"0,-8 2 0,-15 7 0,-25 9 0,-12 6 0,-1 1 0,9-3 0,8-2 0,4-1 0,-1 1 0,-6 2-1002,4-3 1,-5 1 0,-4 2-1,-1 0 1,1 1 0,1 0 1001,3 0 0,-3 2 0,1 1 0,3-2 0,5-2 0,9-3-799,-3 0 0,9-3 1,-8 2 798,-5 3 0,-9 4 0,-4 1 0,3-2 0,11-4 0,-25 9 0,9-5 0,-1 0 0,1-1 0,15-8 0,0 0 0</inkml:trace>
</inkml:ink>
</file>

<file path=ppt/ink/ink16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57:59.536"/>
    </inkml:context>
    <inkml:brush xml:id="br0">
      <inkml:brushProperty name="width" value="0.025" units="cm"/>
      <inkml:brushProperty name="height" value="0.025" units="cm"/>
      <inkml:brushProperty name="color" value="#E71224"/>
    </inkml:brush>
  </inkml:definitions>
  <inkml:trace contextRef="#ctx0" brushRef="#br0">0 646 24575,'1'-11'0,"9"9"0,-3 6 0,8 8 0,27 51 0,-22-32-717,26 39 717,-30-46 176,47 35-176,27-63 0,-7 32 0,2-70 0,-37-28 0,-1-24 0,-5 9 0,-7 19 0,2-3 0,4-9 0,8-15 0,-2 3 0,-11 19 0,3-11 0,3 3 0,-48 88 0,-6 6 0,-4 5 0,-8 7 0,-2 3 0</inkml:trace>
</inkml:ink>
</file>

<file path=ppt/ink/ink16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57:59.840"/>
    </inkml:context>
    <inkml:brush xml:id="br0">
      <inkml:brushProperty name="width" value="0.025" units="cm"/>
      <inkml:brushProperty name="height" value="0.025" units="cm"/>
      <inkml:brushProperty name="color" value="#E71224"/>
    </inkml:brush>
  </inkml:definitions>
  <inkml:trace contextRef="#ctx0" brushRef="#br0">1 654 24575,'46'70'0,"1"1"0,0-1 0,7 22 0,-5-25 0,-6-53 0,-22-21 0,-1-6 0,12-19 0,5-24 0,8-20 0,-5 8 0,-8 19 0,0-1-770,10-20 0,5-10 0,-6 11 770,-12 23 0,-1 3 0,19-29 0,0-1 0,-14 21 0,-2 1 0,11-14 0,-1-1 0</inkml:trace>
</inkml:ink>
</file>

<file path=ppt/ink/ink16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58:12.337"/>
    </inkml:context>
    <inkml:brush xml:id="br0">
      <inkml:brushProperty name="width" value="0.025" units="cm"/>
      <inkml:brushProperty name="height" value="0.025" units="cm"/>
      <inkml:brushProperty name="color" value="#E71224"/>
    </inkml:brush>
  </inkml:definitions>
  <inkml:trace contextRef="#ctx0" brushRef="#br0">1 151 24575,'0'-56'0,"0"10"0,1 35 0,6-13 0,-5 14 0,6 6 0,-7 14 0,10 68 0,-1-21 0,-1 1 0,5 39 0,-6-44 0,1 0 0,6 37 0,-7-56 0,11 48 0</inkml:trace>
</inkml:ink>
</file>

<file path=ppt/ink/ink16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58:13.894"/>
    </inkml:context>
    <inkml:brush xml:id="br0">
      <inkml:brushProperty name="width" value="0.025" units="cm"/>
      <inkml:brushProperty name="height" value="0.025" units="cm"/>
      <inkml:brushProperty name="color" value="#E71224"/>
    </inkml:brush>
  </inkml:definitions>
  <inkml:trace contextRef="#ctx0" brushRef="#br0">207 42 24575,'-1'-6'0,"0"1"0,-1 0 0,0 1 0,-23-7 0,15 8 0,-19-4 0,15 13 0,-34 44 0,22-22 0,-22 33 0,49 4 0,16 14 0,-1-13 0,-2 1-778,1 1 0,4 14 0,1-29 778,3-42 0,59-14 0,8-8 0,-36 6 0,27-8 0,0 1 0</inkml:trace>
</inkml:ink>
</file>

<file path=ppt/ink/ink16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58:14.160"/>
    </inkml:context>
    <inkml:brush xml:id="br0">
      <inkml:brushProperty name="width" value="0.025" units="cm"/>
      <inkml:brushProperty name="height" value="0.025" units="cm"/>
      <inkml:brushProperty name="color" value="#E71224"/>
    </inkml:brush>
  </inkml:definitions>
  <inkml:trace contextRef="#ctx0" brushRef="#br0">0 1 24575,'78'46'0,"-1"1"0,-19-43 0,-10 7 0,-29 51 0,-17 27 0,-4-22 0,1-32 0,-4 50 0</inkml:trace>
</inkml:ink>
</file>

<file path=ppt/ink/ink16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58:14.562"/>
    </inkml:context>
    <inkml:brush xml:id="br0">
      <inkml:brushProperty name="width" value="0.025" units="cm"/>
      <inkml:brushProperty name="height" value="0.025" units="cm"/>
      <inkml:brushProperty name="color" value="#E71224"/>
    </inkml:brush>
  </inkml:definitions>
  <inkml:trace contextRef="#ctx0" brushRef="#br0">1 139 24575,'71'22'0,"0"0"0,-1-1 0,15-10 0,-18 7 0,-32 49 0,-36-50 0,-1 0 0,-29 23 0,18-26 0,-22 17 0,26-33 0,-36-63 0,30 38 0,-26-49 0,41 45 0,25-31 0,1 17 0,17 7 0,4 5 0,-5 13 0,29 0 0</inkml:trace>
</inkml:ink>
</file>

<file path=ppt/ink/ink16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58:15.437"/>
    </inkml:context>
    <inkml:brush xml:id="br0">
      <inkml:brushProperty name="width" value="0.025" units="cm"/>
      <inkml:brushProperty name="height" value="0.025" units="cm"/>
      <inkml:brushProperty name="color" value="#E71224"/>
    </inkml:brush>
  </inkml:definitions>
  <inkml:trace contextRef="#ctx0" brushRef="#br0">0 392 24575,'68'-70'0,"-1"-1"0,-3-5 0,-27 16 0,-47 43 0,-2-11 0,-5 23 0,0 10 0,-31 52 0,26-31 0,-19 38 0,75-18 0,15-7 0,-17-12-517,17 15 0,0-9 517,-22-34 0,62-33 0,-16-31 0,-27 36 0,-3-1 0,5-38 0,-35 35 0,-6-30 0,-2 27 0,-37-9 0,19 48 1034,-22 9-1034,30 4 0,6 33 0,10-9 0,24 1 0,5-5 0,-3-8 0,43-3 0,-61-34 0,28-35 0,-24 20 0,38-55 0,-47 66 0,26 20 0,-29 21 0,21 33 0,-20-48 0,8 0 0,-11-18 0,34-53 0,-20 44 0,18-36 0,-30 61 0,-8 3 0,16 70 0,-8-53 0,15 50 0,-12-71 0</inkml:trace>
</inkml:ink>
</file>

<file path=ppt/ink/ink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07:14.663"/>
    </inkml:context>
    <inkml:brush xml:id="br0">
      <inkml:brushProperty name="width" value="0.05" units="cm"/>
      <inkml:brushProperty name="height" value="0.05" units="cm"/>
      <inkml:brushProperty name="color" value="#004F8B"/>
    </inkml:brush>
  </inkml:definitions>
  <inkml:trace contextRef="#ctx0" brushRef="#br0">34 44 24575,'-1'-3'0,"0"0"0,1 1 0,-4-1 0,3 1 0,-2-2 0,1 2 0,-2-2 0,0 0 0,-3-5 0,4 6 0,0-2 0,6 11 0,0 6 0,1-1 0,0 1 0,1 0 0,3 11 0,0-2 0,6 21 0,-5-15 0,-2 1 0,-1-10 0,6 38 0,-6-34 0,7 33 0,-9-45 0,-1-2 0,7 28 0,-5-21 0,15 51 0,-6-26 0,7 22 0,-2-13 0,-3-10 0,0-2 0,-4-11 0,8 19 0,-4-11 0,9 19 0,-3-5 0,1-1 0,0-3 0,-1-2 0,-6-13 0,-4-8 0,2-6 0,-8-18 0,4 2 0,-7-14 0</inkml:trace>
</inkml:ink>
</file>

<file path=ppt/ink/ink16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58:15.646"/>
    </inkml:context>
    <inkml:brush xml:id="br0">
      <inkml:brushProperty name="width" value="0.025" units="cm"/>
      <inkml:brushProperty name="height" value="0.025" units="cm"/>
      <inkml:brushProperty name="color" value="#E71224"/>
    </inkml:brush>
  </inkml:definitions>
  <inkml:trace contextRef="#ctx0" brushRef="#br0">1 1 24575,'23'97'0,"-8"-36"0,2-14 0</inkml:trace>
</inkml:ink>
</file>

<file path=ppt/ink/ink16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58:16.602"/>
    </inkml:context>
    <inkml:brush xml:id="br0">
      <inkml:brushProperty name="width" value="0.025" units="cm"/>
      <inkml:brushProperty name="height" value="0.025" units="cm"/>
      <inkml:brushProperty name="color" value="#E71224"/>
    </inkml:brush>
  </inkml:definitions>
  <inkml:trace contextRef="#ctx0" brushRef="#br0">25 165 24575,'-6'-7'0,"-7"-6"0,7 7 0,12 94 0,11-13 0,9-9 0,20-28 0,1 47 0,-34-126 0,-3-18 0,9 22 0,5 46 0,3-20 0,-1 44 0,-13-16 0,1-1 0,35 25 0,-29-26 0,30 15 0,-29-58 0,-7-25 0,-13-9 0,-4-3 0,-1-1 0,-15-21 0,35 137 0,-7-33 0,16 36 0,-13-49 0,33-28 0,-19-22 0,-1-4 0,23-1-422,-11-41 422,-35 89 0,-1 5 0,20 61 0,6 16 0,-10-39-338,8 39 1,2-18 337,-18-62 0,6-7 0,20-12 0,4 45 0,-3-26 408,-9 44-408,-20-31 0,13 9 0,-11-13 689,13 3-689,-2-34 0,-8 9 0,9-14 0,-13 14 0,7-23 0,-7 10 0,6-16 0</inkml:trace>
</inkml:ink>
</file>

<file path=ppt/ink/ink16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58:16.777"/>
    </inkml:context>
    <inkml:brush xml:id="br0">
      <inkml:brushProperty name="width" value="0.025" units="cm"/>
      <inkml:brushProperty name="height" value="0.025" units="cm"/>
      <inkml:brushProperty name="color" value="#E71224"/>
    </inkml:brush>
  </inkml:definitions>
  <inkml:trace contextRef="#ctx0" brushRef="#br0">1 0 24575,'5'55'0,"1"-6"0</inkml:trace>
</inkml:ink>
</file>

<file path=ppt/ink/ink16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58:17.131"/>
    </inkml:context>
    <inkml:brush xml:id="br0">
      <inkml:brushProperty name="width" value="0.025" units="cm"/>
      <inkml:brushProperty name="height" value="0.025" units="cm"/>
      <inkml:brushProperty name="color" value="#E71224"/>
    </inkml:brush>
  </inkml:definitions>
  <inkml:trace contextRef="#ctx0" brushRef="#br0">1 1 24575,'19'65'0,"-4"2"0,-2 0 0,-1-1 0,-4-10 0,4 1 0,24 17 0,-17-42 0,24 26 0,-24-54 0,18-61 0,-10-13 0,-26 44 0,34 33 0,9 59 0,-42 7 0,5-10 0,66-47 0,-68-34 0,-11-36 0,-4 16 0,-9-26 0</inkml:trace>
</inkml:ink>
</file>

<file path=ppt/ink/ink16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58:17.249"/>
    </inkml:context>
    <inkml:brush xml:id="br0">
      <inkml:brushProperty name="width" value="0.025" units="cm"/>
      <inkml:brushProperty name="height" value="0.025" units="cm"/>
      <inkml:brushProperty name="color" value="#E71224"/>
    </inkml:brush>
  </inkml:definitions>
  <inkml:trace contextRef="#ctx0" brushRef="#br0">0 13 24575,'21'-4'0,"1"0"0,-3 2 0,62-1 0,11 4 0,6 0 0,-18 4 0</inkml:trace>
</inkml:ink>
</file>

<file path=ppt/ink/ink16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58:17.434"/>
    </inkml:context>
    <inkml:brush xml:id="br0">
      <inkml:brushProperty name="width" value="0.025" units="cm"/>
      <inkml:brushProperty name="height" value="0.025" units="cm"/>
      <inkml:brushProperty name="color" value="#E71224"/>
    </inkml:brush>
  </inkml:definitions>
  <inkml:trace contextRef="#ctx0" brushRef="#br0">1 0 24575,'16'52'0,"-5"-14"0,-6-13 0</inkml:trace>
</inkml:ink>
</file>

<file path=ppt/ink/ink16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58:19.147"/>
    </inkml:context>
    <inkml:brush xml:id="br0">
      <inkml:brushProperty name="width" value="0.025" units="cm"/>
      <inkml:brushProperty name="height" value="0.025" units="cm"/>
      <inkml:brushProperty name="color" value="#E71224"/>
    </inkml:brush>
  </inkml:definitions>
  <inkml:trace contextRef="#ctx0" brushRef="#br0">0 450 24575,'0'-20'0,"0"13"0,0 3 0,6 45 0,2 21 0,1-18 0,-1 13 0,7 0 0,41-7 0,-29-49 0,26 20 0,-43-51 0,-8 5 0,0 7 0,5 56 0,-1 31 0,-11 18 0,-5 4 0,-11 2 0,19-30 0,82-88 0,-72-41-1072,24 2 1,16-12 0,-10 18 1071,-15 25 0,3-13 0,-4-5 0,-15-11 0,19-22 0,-45 59 0,4 33 0,-14 25 0,29 41 0,7 6 0,-15-14-445,19 14 1,10-18 444,2-59 3048,3-5-3048,1-1 0,19-35 0,15-22 0,-10 6 0,5-12 0,-4 1 0,8-11 0,-20 15 0,-31 22 0,-2-7 0,-8 118 0,5-35 0,-1 49 0,24-43 0,-12-31 0,14 9 0,4-73 0,-3-20 0,-9 20 0,-1-24 0,3-23 0,-9 20 0,-12 14-303,-1-9 1,0 6 302,-1 41 0,1-5 0,2 43 0,0-11 0,1 41 0,1 1 0,8 48 0,5 14 0,0-33 0,0 1 0,-5-5 0,0 5 0,1-10 1660,18 17-1660,-19-58 0,13-3 0,-6-8 0,33-72 0,0-25 0,-19 29 0,14-27 0,-5-4 0,-27 18 0,-11 46 0,5-24 0,-17 98 0,6-24 0,-3 35 0,6-37 0,2 0 0,55 40 0,-75-151 0,59 103 0,-54-68 0,-18-12 0,10 39 0,13 17 0,-3-8 0,16 18 0,47-7 0,45 9 0,-24-3 0,12 13 0,-65 29 0,-11-18 0,8 14 0,-3-34 0,-11-4 0,8-6 0,-9 2 0,0 2 0,31 15 0,-19-9 0,23 10 0,-26-15 0,31-31 0,-19 3 0,4-18 0,-2-7 0,-11-21 0,-14 12 0,-7 39 0,-16 49 0,11 1 0</inkml:trace>
</inkml:ink>
</file>

<file path=ppt/ink/ink16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58:19.392"/>
    </inkml:context>
    <inkml:brush xml:id="br0">
      <inkml:brushProperty name="width" value="0.025" units="cm"/>
      <inkml:brushProperty name="height" value="0.025" units="cm"/>
      <inkml:brushProperty name="color" value="#E71224"/>
    </inkml:brush>
  </inkml:definitions>
  <inkml:trace contextRef="#ctx0" brushRef="#br0">11 1 24575,'-6'69'0,"6"-53"0,-5 74 0</inkml:trace>
</inkml:ink>
</file>

<file path=ppt/ink/ink16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58:20.298"/>
    </inkml:context>
    <inkml:brush xml:id="br0">
      <inkml:brushProperty name="width" value="0.025" units="cm"/>
      <inkml:brushProperty name="height" value="0.025" units="cm"/>
      <inkml:brushProperty name="color" value="#E71224"/>
    </inkml:brush>
  </inkml:definitions>
  <inkml:trace contextRef="#ctx0" brushRef="#br0">93 275 24575,'-18'51'0,"-1"1"0,3 18 0,2 9 0,4-15 0,6-7-804,-3 29 0,3-29 804,4-57 521,0-5-521,2-7 0,9-51 0,3-12 0,-1 8 133,-2-11 0,9-8-133,28-3 0,1 13 0,-23 30 0,-17 64 0,-35 38 0,33 45 0,20-14 0,4-73 0,45 1 0,-15-14 0,-66-26 821,14-6-821,-37 10 0,-23 28 0,35-1 0,-21 14 0,53 1 0,47 8 0,15-3 0,10-9-1324,-7 6 1,-5-7 1323,-17-28 0,-32 1-1250,25-69 1250,-36 49 0,14-51-247,-113 124 247,56-25 0,-13 35 0,9 4 0,33-27 0,22 32 0,-13-60 2424,11-4-2424,-8-16 0,-6-45 0,-6-14 0,1-18 0,-4 28 0,-2-9 0,-1 12 0,-6-5-923,-1 2 923,10 61 85,3 60 1,3 32-86,4 12 0,-3-9 0,1 1 0,0-32 0,0-7 0,3 16 0,3-3 0,1-2 0,0-10 0,8 20 0</inkml:trace>
</inkml:ink>
</file>

<file path=ppt/ink/ink16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58:20.557"/>
    </inkml:context>
    <inkml:brush xml:id="br0">
      <inkml:brushProperty name="width" value="0.025" units="cm"/>
      <inkml:brushProperty name="height" value="0.025" units="cm"/>
      <inkml:brushProperty name="color" value="#E71224"/>
    </inkml:brush>
  </inkml:definitions>
  <inkml:trace contextRef="#ctx0" brushRef="#br0">581 0 24575,'22'80'0,"0"0"0,-1 0 0,1 0 0,0 0 0,-40-3 0,-18 3 0,-12 1 0,-4 2 0,0 0 0,8 1 0,14 0 0,16 9 0,13 3 0,7 0 0,-1 0 0,-9-3 0,-16-3 0,-34-14 0,-1-1 0,0 1 0,1-1 0,-1 1 0,1-1 0,-1 1 0</inkml:trace>
</inkml:ink>
</file>

<file path=ppt/ink/ink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07:17.260"/>
    </inkml:context>
    <inkml:brush xml:id="br0">
      <inkml:brushProperty name="width" value="0.05" units="cm"/>
      <inkml:brushProperty name="height" value="0.05" units="cm"/>
      <inkml:brushProperty name="color" value="#004F8B"/>
    </inkml:brush>
  </inkml:definitions>
  <inkml:trace contextRef="#ctx0" brushRef="#br0">1 862 24575,'12'-3'0,"0"0"0,-3 1 0,1 1 0,66-16 0,-44 10 0,50-12 0,-60 13 0,28-10 0,3-2 0,-10 3 0,9-3 0,-1 0 0,-20 6 0,32-12 0,-5 4 0,-11 4 0,1 0 0,12-2 0,29-9 0,-27 6 0,-11 4 0,1-2 0,33-9 0,-27 9 0,0 0 0,24-7 0,-16 6 0,-9 4 0,2 2 0,2 0 0,4-2 0,-3 2 0,-4 1 0,-18 5 0,37-9 0,-3 1 0,-7 0 0,2 0 0,17-5 0,1-3 0,-31 8 0,-6 0 0,-5-1 0,44-14 0,-36 11 0,-5 3 0,25-4 0,-21 7 0,-2 2 0,-2 1 0,-9 2 0,27-6 0,-56 12 0,5-1 0,-5 2 0,0-1 0,-5 2 0,-4 2 0,1 1 0,20 16 0,-12-10 0,15 14 0,-18-16 0,17 20 0,-3-2 0,30 44 0,-15-14 0,-7-7 0,-1 3 0,12 29 0,-16-28 0,0 0 0,13 33 0,-3-5 0,0 0 0,4 7 0,3 6 0,-3-6 0,-16-37 0,9 23 0,-22-56 0,9 13 0,-2-6 0,8 9 0,-11-15 0,1-1 0,-6-6 0,-3-3 0,-1-1 0,-3-3 0,0 0 0,-2-2 0,-6-1 0,3 0 0,-4 1 0,4 1 0,-28 4 0,-3-1 0,-48 8 0,2 0 0,22-5 0,0 1 0,-36 7 0,29-5 0,1 0 0,-25 5 0,23-4 0,-2 0 0,15-2 0,-1 0 0,-19 2 0,0 1 0,19-4 0,-2 1 0,-8 1 0,-6 1 0,9-1 0,-22 3-1073,11-1 0,9-2 1073,32-5 0,-63 10 0,1 0 0,8-2 0,-1 0 0,34-6 0,1 1 0,-20 2 0,3 0 0,-10 4 0,26-4 0,-1 0 0,-43 11 1073,46-10 0,0 0-1073,-30 7 0,22-6 0,4-2 0,9-1 0,-20 4 0,45-9 0,-21 6 0,1 2 0,-51 17 0,54-15 0,-22 5 0,44-13 0,-17 8 0,2-2 0,-4 4 0,6-5 0,-21 10 0,24-12 0,-20 9 0,6-6 0,25-10 0,-22 7 0,32-20 0,1-10 0,0-4 0,1-5 0</inkml:trace>
</inkml:ink>
</file>

<file path=ppt/ink/ink16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58:21.311"/>
    </inkml:context>
    <inkml:brush xml:id="br0">
      <inkml:brushProperty name="width" value="0.025" units="cm"/>
      <inkml:brushProperty name="height" value="0.025" units="cm"/>
      <inkml:brushProperty name="color" value="#E71224"/>
    </inkml:brush>
  </inkml:definitions>
  <inkml:trace contextRef="#ctx0" brushRef="#br0">425 26 24575,'-18'-14'0,"-3"2"0,-28 23 0,-6 10 0,-3 9-2823,-5 3 1,3 7 2822,9 26 0,34-8 0,3 22 0,3 14 0,4 4 0,6-3 0,8-13 0,14-1 0,12-8 0,2-1 0,-6 10-863,-15 2 1,-8 11-1,-2 5 1,3-2 0,6-10-1,12-14 863,36 6 0,14-18 0,-5-14 0,-15-15 0,3-7-208,15 2 1,10-1 0,-5-4 0,-4-2 0,1-3 0,3-1 0,0 0-1,1 0 1</inkml:trace>
</inkml:ink>
</file>

<file path=ppt/ink/ink16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58:25.258"/>
    </inkml:context>
    <inkml:brush xml:id="br0">
      <inkml:brushProperty name="width" value="0.025" units="cm"/>
      <inkml:brushProperty name="height" value="0.025" units="cm"/>
      <inkml:brushProperty name="color" value="#E71224"/>
    </inkml:brush>
  </inkml:definitions>
  <inkml:trace contextRef="#ctx0" brushRef="#br0">1254 37 24575,'-17'-17'0,"4"4"0,8 10 0,0 2 0,1-1 0,-47 10 0,10 4 0,-30 6 0,-9 25 0,1 4 0,13-7 0,10-5 0,-15 12 0,0 0 0,16-10 0,-7 6 0,7-3 0,-10 7 0,16-12 0,22-15 0,-23 18 0,43-32 0,5-11 0,3 2 0,18-47 0,6-12 0,-11 23 0,9-18 0,-4 1 0,-16 20 0,-63 111 0,36-65 0,-13 33 0,-7 22 0,7-12 0,7-13 0,-12 15 0,2-4 0,25-32 0,-12 15 0,61-32 0,8-3 0,19-1 0,3-2 0,4 1-1219,30-2 1219,-68 5 0,27-1 0,4-1 0,-4-3 0,7 2 0,-3-3 0,-19-6 0</inkml:trace>
</inkml:ink>
</file>

<file path=ppt/ink/ink16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58:27.070"/>
    </inkml:context>
    <inkml:brush xml:id="br0">
      <inkml:brushProperty name="width" value="0.025" units="cm"/>
      <inkml:brushProperty name="height" value="0.025" units="cm"/>
      <inkml:brushProperty name="color" value="#E71224"/>
    </inkml:brush>
  </inkml:definitions>
  <inkml:trace contextRef="#ctx0" brushRef="#br0">3040 494 24575,'-6'-4'0,"0"1"0,-13-9 0,9 6 0,-11-8 0,-13-8 0,15 9 0,-32-18 0,-2 4 0,-14-3 0,-3 0 0,-11-1 0,-4 1 0,0-1-2067,2-3 0,1-1 0,1 4 2067,4 4 0,0 3 0,18 6 0,12 7-1258,-28 0 0,-5 1 1258,10 2-780,5 13 1,-23 7 0,-9 4 0,6 0 0,21-3 779,16 0 0,2 2 0,-19 4 0,-16 6 0,3-1 0,25-5 0,15-2 0,-21 10 0,-3 2 0,3-1 0,3-1 0,-11 5 0,13-5 0,8-3 1708,4-2 0,-1 1-1708,-1 6 2413,-6 22-2413,3-1 0,6 17 0,29-9 0,6-1 0,-2-1 2930,4-1 1,1-6-2931,5-23 0,-3 36 0,1 4 0,3-14 0,-5 9 0,9 7 0,45 19 0,9-10 0,-13-15 0,-10-11 0,6 9 0,10-8 0,21-11 0,13-10 0,-7-5 0,-9-2 0,8-3-1080,-4-6 0,18 2 1,9-1-1,1 0 0,-8-3 1,-16-4 1079,12-2 0,0-6-217,-2-3 0,18-3 1,6-2-1,-8-1 1,-19-1 216,-6-5 0,-7-1 0,5 1 0,5-1 0,-10 0 0,-13 1 0,-9 0 0,6-3 0,4-12 0,13-11 0,-10 5 0,14-8 0,-19 13 0,8-6 0,-8-6 0,0-42 0,-15 2 0,-4 19 0,10-16 0,-5-11 0,-26 3 0,-10 6 0,-1-4 0,-5 4 0,-3-15 0,-3 18 0,-9 6 2211,0 12 1,-1 5-2212,2 22 1163,-17-19 1,-18-1-1164,-16 24 0,-16 8 0,8-3 0,2-24 0,-1 3 0,-1 34 0,-1 0 0,1-1 0</inkml:trace>
</inkml:ink>
</file>

<file path=ppt/ink/ink16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58:28.133"/>
    </inkml:context>
    <inkml:brush xml:id="br0">
      <inkml:brushProperty name="width" value="0.025" units="cm"/>
      <inkml:brushProperty name="height" value="0.025" units="cm"/>
      <inkml:brushProperty name="color" value="#E71224"/>
    </inkml:brush>
  </inkml:definitions>
  <inkml:trace contextRef="#ctx0" brushRef="#br0">2149 264 24575,'-17'-12'0,"-1"0"0,-2 0 0,-47-22 0,32 16-903,-38-16 903,41 22-1585,-28 1 1,-27-2 0,-6 1 0,17 2 1584,21 3 0,-1 0 0,-15-3 0,-13-3 0,-4 2 0,6 8-600,-2 12 0,4 7 0,9 0 600,17-3 0,-2 4-948,-22 15 1,-18 11 0,3 2 0,22-5 947,28-10 0,6 5-483,-9 17 1,-7 15 0,3 0 0,12-13 482,2 14 0,3 16 0,-5 22 0,10-19 0,11-5 0,-2 10 0,6-4 2834,18-37-2834,26 31 0,30 7-484,14-44 1,22-7-1,6-3 1,-14 7 483,-16 14 0,-10 3 0,11-8 91,19-14 1,15-8 0,-5-7 0,-24-11-92,1-15 893,-2-5 0,16-6 0,-1-12-893,-21-9 0,0-12 0,-1-1 0,2 6-800,-2 14 1,1 6 0,-1-1-1,-5-9 800,16-27 0,-6-10 0,-25 12 0,-31 8 497,-6-35 0,-4-7-497,-1 5 443,-20 24 0,-8-20 1,-9-11-1,-6 0 0,-6 8 1,-4 21-444,-17 19 0,-11 17 0,-1 3 0,3-13-651,12-21 0,4-15 1,1-4-1,-2 11 0,-4 21 651,-33 22 0,-4 23 0,18 9 0,8 14 0,3 3 0</inkml:trace>
</inkml:ink>
</file>

<file path=ppt/ink/ink16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58:29.050"/>
    </inkml:context>
    <inkml:brush xml:id="br0">
      <inkml:brushProperty name="width" value="0.025" units="cm"/>
      <inkml:brushProperty name="height" value="0.025" units="cm"/>
      <inkml:brushProperty name="color" value="#E71224"/>
    </inkml:brush>
  </inkml:definitions>
  <inkml:trace contextRef="#ctx0" brushRef="#br0">1820 329 24575,'-57'-60'0,"-1"-1"0,10 18 0,-20-20 0,-1 9-2239,25 40 2239,-4 1 0,-2 3 0,-31 4 0,-7 3 0,37 1 0,-3 6 0,-25 10 0,-18 8 0,-3 4 0,16 1 0,3 8 0,3 11 0,16-5 0,-9 11 0,-2 3 0,6 0 0,12-7-2386,0 10 1,9 1 2385,2 2 0,0 6 0,10-10 0,6 9-867,22 11 0,7 28 0,4 5 1,0-20 866,0-19 0,2-1 0,-1 19 0,1 18 0,5-4 0,8-27-679,13-31 1,3-13 678,21 22 257,3-4 1,21-4-258,-10-27 0,16-8 0,7-3 0,0-3 0,-9 1 0,15 3 0,-6-3 0,8-2 84,-15-1 1,8 0-1,2-2 1,-6-4-1,-11-6-84,-5-12 0,-9-5 0,-9 1 0,-8 3 0,-4 0 0,17-9 0,-2-1 2672,21-17-2672,-3-2 172,-42-6 0,7-24 0,-1-17 1,-5-5-1,-10 2 0,-15 14-172,-25 3 0,-20 7 0,-2 0 0,14-9-734,25-2 1,16-11-1,6-4 1,-2 2-1,-13 9 1,-21 17 733,-44-8 0,-26 19 0,-8 17 0,19 24 0,-8 10 0,0 8 0,3 3-155,-6 7 1,3 8-1,-4-3 1,4-8-1,-5-4 1,2 2-1,9 9 1,-12 27-1,0 1 1</inkml:trace>
</inkml:ink>
</file>

<file path=ppt/ink/ink16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58:29.734"/>
    </inkml:context>
    <inkml:brush xml:id="br0">
      <inkml:brushProperty name="width" value="0.025" units="cm"/>
      <inkml:brushProperty name="height" value="0.025" units="cm"/>
      <inkml:brushProperty name="color" value="#E71224"/>
    </inkml:brush>
  </inkml:definitions>
  <inkml:trace contextRef="#ctx0" brushRef="#br0">702 103 24575,'-7'-14'0,"-2"1"0,0-1 0,-3 2 0,-17-9 0,8 9 0,-16-5 0,-19 18 0,-4 5 0,4 4-996,-9 0 0,2 5 996,19 10-147,0 22 1,-11 24 0,1 10 0,13-3 146,16 2 0,13 2 0,9 9-989,7-13 1,5 11-1,5 4 1,4 0 0,2-6-1,1-11 989,9 11 0,5-13 0,12-4-727,17-5 1,16-2 0,-1-10 0,-18-21 726,0-26 26,14-25 1,17-15 0,-9-4-27,-14-3 0,-3-13-566,-12 5 0,9-11 0,1-5 0,-7 0 0,-13 7 566,-3-17 0,-14-2 0,-5 1 0,-3-6 0,-9 13 3129,-15-6-3129,-30 15 0,-22-13 0,-11 1 0,3 15 0,5 23 0,-2 11 0,-7-3-92,-3-9 0,-9-7 0,-4 1 0,2 7 0,9 17 0,-2 20 0,6 15 0,2 4 0,2 6 0,-1-1 0,1 1 0</inkml:trace>
</inkml:ink>
</file>

<file path=ppt/ink/ink16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58:30.141"/>
    </inkml:context>
    <inkml:brush xml:id="br0">
      <inkml:brushProperty name="width" value="0.025" units="cm"/>
      <inkml:brushProperty name="height" value="0.025" units="cm"/>
      <inkml:brushProperty name="color" value="#E71224"/>
    </inkml:brush>
  </inkml:definitions>
  <inkml:trace contextRef="#ctx0" brushRef="#br0">0 88 24575,'67'-19'0,"0"0"0,1 1 0,7 2 0,-2 3 0,-15 11 0</inkml:trace>
</inkml:ink>
</file>

<file path=ppt/ink/ink16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58:30.308"/>
    </inkml:context>
    <inkml:brush xml:id="br0">
      <inkml:brushProperty name="width" value="0.025" units="cm"/>
      <inkml:brushProperty name="height" value="0.025" units="cm"/>
      <inkml:brushProperty name="color" value="#E71224"/>
    </inkml:brush>
  </inkml:definitions>
  <inkml:trace contextRef="#ctx0" brushRef="#br0">1 98 24575,'59'-27'0,"0"0"0,-8 5 0,-1 0 0</inkml:trace>
</inkml:ink>
</file>

<file path=ppt/ink/ink16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58:33.094"/>
    </inkml:context>
    <inkml:brush xml:id="br0">
      <inkml:brushProperty name="width" value="0.025" units="cm"/>
      <inkml:brushProperty name="height" value="0.025" units="cm"/>
      <inkml:brushProperty name="color" value="#E71224"/>
    </inkml:brush>
  </inkml:definitions>
  <inkml:trace contextRef="#ctx0" brushRef="#br0">1 75 24575,'7'-2'0,"71"-11"0,-41 6 0,40-6 0,0-1 0,-32 6 0,34-8 0,-70 14 0,-14 2 0,-54 12 0,-16 5 0,23-6 0,-23 5 0,2 0 0,28-5 0,35-8 0,-4 2 0,61-8 0,23-5 0,-16 4 0,9 0 0,-1-1 0</inkml:trace>
</inkml:ink>
</file>

<file path=ppt/ink/ink16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58:33.612"/>
    </inkml:context>
    <inkml:brush xml:id="br0">
      <inkml:brushProperty name="width" value="0.025" units="cm"/>
      <inkml:brushProperty name="height" value="0.025" units="cm"/>
      <inkml:brushProperty name="color" value="#E71224"/>
    </inkml:brush>
  </inkml:definitions>
  <inkml:trace contextRef="#ctx0" brushRef="#br0">33 140 24575,'-18'-27'0,"4"9"0,108-8 0,-59 19 0,19-2 0,-10-5 0,-43 3 0,10 0 0,-27 2 0,3 5 0,0 1 0,1 2 0,94 5 0,-47-1 0,20 0 0,0 0 0</inkml:trace>
</inkml:ink>
</file>

<file path=ppt/ink/ink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07:21.660"/>
    </inkml:context>
    <inkml:brush xml:id="br0">
      <inkml:brushProperty name="width" value="0.05" units="cm"/>
      <inkml:brushProperty name="height" value="0.05" units="cm"/>
      <inkml:brushProperty name="color" value="#004F8B"/>
    </inkml:brush>
  </inkml:definitions>
  <inkml:trace contextRef="#ctx0" brushRef="#br0">233 214 24575,'5'-7'0,"-1"-1"0,0-20 0,-3 13 0,-2-20 0,-4 21 0,-51-36 0,31 33 0,-37-21 0,43 36 0,-18 20 0,21-3 0,-9 13 0,92 42 0,-1-26 0,-16-9 0,2 5 0,7 12 0,-8-2 0,-16-13 0,-2 7 0,-12-3 0,-27-26 0,-29 21 0,2-11 0,-38 9 0,22-33 0,5-29 0,33-27 0,46-21 0,14-2 0,-4 3-496,8 6 1,-1 13-1,-21 40 1,1 3 0</inkml:trace>
</inkml:ink>
</file>

<file path=ppt/ink/ink16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58:35.772"/>
    </inkml:context>
    <inkml:brush xml:id="br0">
      <inkml:brushProperty name="width" value="0.025" units="cm"/>
      <inkml:brushProperty name="height" value="0.025" units="cm"/>
      <inkml:brushProperty name="color" value="#E71224"/>
    </inkml:brush>
  </inkml:definitions>
  <inkml:trace contextRef="#ctx0" brushRef="#br0">302 79 24575,'-1'4'0,"1"3"0,8 67 0,-2 3 0,2 5 0,-3-22 0,1 0-1182,1 23 0,-1-11 1182,-4-39 564,3 31-564,-3-31 0,2 16 0,-2-40 0,-1-9 0,3-33 0,-2 9 900,3-62 0,-1-22-900,-5 15 0,-2 0 0,5-7 0,-1 4 0,-3 15 0,-3 22 0,0 46 0,-37 28 0,-19 41 0,-3 9 0,-8-8-1035,7 13 0,14-12 1035,42-47 0,44 5 0,-17-11 0,68-11 0,14-6 0,-29-2-1347,18-3 0,-3 0 1347,-29 6 0,27-4 0,-20 4 0,18-3 0</inkml:trace>
</inkml:ink>
</file>

<file path=ppt/ink/ink16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58:36.408"/>
    </inkml:context>
    <inkml:brush xml:id="br0">
      <inkml:brushProperty name="width" value="0.025" units="cm"/>
      <inkml:brushProperty name="height" value="0.025" units="cm"/>
      <inkml:brushProperty name="color" value="#E71224"/>
    </inkml:brush>
  </inkml:definitions>
  <inkml:trace contextRef="#ctx0" brushRef="#br0">0 1 24575,'1'71'0,"1"1"0,-1-31 0,49-13 0,11-12 0,-26-17 0,36-14 0,-4 12 0,-46 57 0,1 0 0,-1-3 0,1-11 0,11-6 0,-11-16 0,5-13 0,-21-24 0,-2-2 0,0-2 0,2-28 0,1 34 0,25 11 0,43 3 0,-31 28 0,31-44 0,-59 17 0,5-1 0,28-2 0,4-2 0,-17 0-273,16-2 0,-5-3 273,-31 0 0,-34-60 0,10 48 0,-28-43 0,21 62 0,-7 29 0,18-14 0,-2 22 0,22-21 0</inkml:trace>
</inkml:ink>
</file>

<file path=ppt/ink/ink16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58:37.254"/>
    </inkml:context>
    <inkml:brush xml:id="br0">
      <inkml:brushProperty name="width" value="0.025" units="cm"/>
      <inkml:brushProperty name="height" value="0.025" units="cm"/>
      <inkml:brushProperty name="color" value="#E71224"/>
    </inkml:brush>
  </inkml:definitions>
  <inkml:trace contextRef="#ctx0" brushRef="#br0">233 558 24575,'-6'-17'0,"-2"3"0,-39 61 0,-6 23 0,27-35-1217,-27 35 1,13-4 1216,47-47 777,42-15-777,-29-10 401,31-17-401,-40-6 0,2-26 0,-5-34 0,-2-6 0,3 7 627,-9-8 1,7 22-628,7 71 0,-2 22 0,10 12 0,3 32 0,-1 6 0,-1-11-888,2 5 0,-1-4 888,-6-25 0,43 28 0,-21-42 0,28-63 0,-2-22 0,-25 6-1135,5-28 0,-11 4 1135,-32 49 0,-14-24 0,40 137 0,-25-84 0,14 53 0,6 14 0,-5-46 1560,54-10-1560,-12-69 0,0-12 0,-16 49 0,-1-1-947,15-55 1,-18 3 946,-36 48 2224,-19-44-2224,13 50 0,-11-27 0,19 63 0,22 34 0,4 8 0,-5 1-685,4 1 0,-3-2 685,-18-14 0,-38 19 0,-10 1 0,14-16 0,-15 18 0,2-15 498,26-44 1,10-6-1,7-12 1</inkml:trace>
</inkml:ink>
</file>

<file path=ppt/ink/ink16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58:37.901"/>
    </inkml:context>
    <inkml:brush xml:id="br0">
      <inkml:brushProperty name="width" value="0.025" units="cm"/>
      <inkml:brushProperty name="height" value="0.025" units="cm"/>
      <inkml:brushProperty name="color" value="#E71224"/>
    </inkml:brush>
  </inkml:definitions>
  <inkml:trace contextRef="#ctx0" brushRef="#br0">26 137 24575,'71'41'0,"-85"0"0,28-104 0,-8-29 0,-65 29 0,37 71 0,4 7 0,14 54 0,10 10 0,-2-22 0,46 19 0,11-19 0,-22-62-582,16-6 1,-6-8 581,-37-21 0,-2-5 142,-17-63 0,4 30-142,34 151 0,-32-126 0,1 0 0,17 102 0,11 52 0,-6-18 0,-3-31 0,3 8 0,-4-10 0,-16-43 0,-3 1 0,-6-19 879,-24-55-879,27 35 0,-15-36 0,94 18 0,-39 28-1077,50-24 1077,-51 29 0,42-15 0,-26 10 0,31-11 0</inkml:trace>
</inkml:ink>
</file>

<file path=ppt/ink/ink16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58:38.256"/>
    </inkml:context>
    <inkml:brush xml:id="br0">
      <inkml:brushProperty name="width" value="0.025" units="cm"/>
      <inkml:brushProperty name="height" value="0.025" units="cm"/>
      <inkml:brushProperty name="color" value="#E71224"/>
    </inkml:brush>
  </inkml:definitions>
  <inkml:trace contextRef="#ctx0" brushRef="#br0">0 246 24575,'1'56'0,"0"0"0,8 26 0,5 10 0,2-22 0,11-27 0,43-71 0,4-38 0,-42-10 0,-9-14 0,3 21 0,5-8 0,-2 3 0,-9 12 0,-9-32 0,-11 86 0,0 7 0,11 79 0,7 39 0,2-24 0,-9-23 0,1 10 0,-1-18 0,4-15 0,-12-37 0,2-44 0,-6 20 0,1-35 0</inkml:trace>
</inkml:ink>
</file>

<file path=ppt/ink/ink16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58:38.431"/>
    </inkml:context>
    <inkml:brush xml:id="br0">
      <inkml:brushProperty name="width" value="0.025" units="cm"/>
      <inkml:brushProperty name="height" value="0.025" units="cm"/>
      <inkml:brushProperty name="color" value="#E71224"/>
    </inkml:brush>
  </inkml:definitions>
  <inkml:trace contextRef="#ctx0" brushRef="#br0">1 336 24575,'45'-53'0,"1"0"0,0 0 0,-1 4 0,-7 2 0,9-33 0</inkml:trace>
</inkml:ink>
</file>

<file path=ppt/ink/ink16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58:38.799"/>
    </inkml:context>
    <inkml:brush xml:id="br0">
      <inkml:brushProperty name="width" value="0.025" units="cm"/>
      <inkml:brushProperty name="height" value="0.025" units="cm"/>
      <inkml:brushProperty name="color" value="#E71224"/>
    </inkml:brush>
  </inkml:definitions>
  <inkml:trace contextRef="#ctx0" brushRef="#br0">0 22 24575,'19'24'0,"-8"-12"0,36 9 0,-30-18 0,16 1 0,-19-9 0,-6-22 0,-50 3 0,30 3 0,-37 13 0,50 19 0</inkml:trace>
</inkml:ink>
</file>

<file path=ppt/ink/ink16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58:46.081"/>
    </inkml:context>
    <inkml:brush xml:id="br0">
      <inkml:brushProperty name="width" value="0.025" units="cm"/>
      <inkml:brushProperty name="height" value="0.025" units="cm"/>
      <inkml:brushProperty name="color" value="#E71224"/>
    </inkml:brush>
  </inkml:definitions>
  <inkml:trace contextRef="#ctx0" brushRef="#br0">0 649 24575,'1'-25'0,"2"16"0,3-3 0,18 58 0,5 22 0,-7-20-1205,7 18 0,-2-2 1205,-15-26 0,17 32 0,3 3 0,-6-21 0,6 18 0,0-14 0,-13-50 0,27-29 0,18-21 0,-6-1 0,-9 5 0,0-4 0,11-3 0,8-5 0,-1-10 0,-6-9 0,1-13 0,-3 1 0,-9 13-2500,-4 9 1,0 0 2499,-1-3 0,8-10 0,1-1 0,-4 11-493,23-14 0,-9 18 493,-7 15-72,36 32 72,-100 61 0,-9 9 0,-6-1 0,-8-13 0</inkml:trace>
</inkml:ink>
</file>

<file path=ppt/ink/ink16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58:46.532"/>
    </inkml:context>
    <inkml:brush xml:id="br0">
      <inkml:brushProperty name="width" value="0.025" units="cm"/>
      <inkml:brushProperty name="height" value="0.025" units="cm"/>
      <inkml:brushProperty name="color" value="#E71224"/>
    </inkml:brush>
  </inkml:definitions>
  <inkml:trace contextRef="#ctx0" brushRef="#br0">0 554 24575,'14'76'0,"6"-1"0,6 16 0,-4-12 0,-9-23 0,0 0-1674,9 22 0,3 8 0,-1-28 1674,-1-40 4,27-30 1,20-22-1,-5-3-4,1-14 0,1-6 0,-10 15 0,7-2 0,1-4 0,-5-2 0,-4-9 0,-3-4 0,-2 0 0,-6 6-400,12-10 0,-2 2 400,-3 1 0,4-3 0,6 6 0,10 9 0,6 7 0,-10 5 0,-20 5 0,0 4 0,54-25 0,-28 29 0,-77 50 0,-5 3 0,-28 35 0,7-19 0,-22 25 0</inkml:trace>
</inkml:ink>
</file>

<file path=ppt/ink/ink16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58:49.246"/>
    </inkml:context>
    <inkml:brush xml:id="br0">
      <inkml:brushProperty name="width" value="0.025" units="cm"/>
      <inkml:brushProperty name="height" value="0.025" units="cm"/>
      <inkml:brushProperty name="color" value="#E71224"/>
    </inkml:brush>
  </inkml:definitions>
  <inkml:trace contextRef="#ctx0" brushRef="#br0">109 1961 24575,'-2'-9'0,"2"5"0,15 41 0,6 20 0,0-1 0,2 6 0,6 15 0,-3-11 0,3 9 0,1 2 0,-2-5 0,-1 3 0,-1-3 0,1 3 0,1 0 0,3 4 0,-1 1 0,-2-2 0,3 19 0,-2-1 0,-6-21 0,-3-7 0,2 5 0,-11-25 0,-48-117 0,-15-37 0,6 18 0,14 25 0,-5-11 0,-4 0 0,-10-11 0,-5-1 0,8 10 0,13 18 0,1 0 0,-16-18 0,-6-9 0,13 8 0,23 16 0,9 10 0,4 9 0,2-39 0,48 41 0,-12 18 0,28-3 0,21-3 0,-11 4 0,16-2-1297,-20 8 0,9-2 1,-12 3 1296,4-1-200,-6 1 1,17-3 0,11-4 0,7-2 199,-15 5 0,9-3 0,7-2 0,4-1 0,2 0 0,-2 0 0,-4 2 0,-6 1-872,0 0 0,-6 1 0,-2 1 0,0 0 0,3-1 1,4-1 871,1 0 0,8-2 0,4-2 0,2 0 0,-4 2 0,-7 1 0,-11 3 0,-15 4-359,11-3 1,-2 2 358,-3 1 0,16-3 0,9-1 0,1-1 0,-4 1 0,-13 3 0,4-1 0,-10 3 0,22-5 0,-35 8 0,12-3 0,10-2 0,8-1 0,7-2 0,5-2 0,3 1 0,2-1 0,-1 0 0,-2 0 0,-4 1 0,-5 2 0,-9 1 0,-8 2 0,-11 3 117,35-9 1,-21 6 0,-1-1 0,21-5-118,-29 7 0,13-3 0,10-3 0,8-1 0,5-2 0,2 0 0,1-1 0,-2 1 0,-5 1 0,-7 1 0,-9 2 0,-13 2 0,-13 4 0,16-7 0,-19 5 0,9-5 0,15-4 0,16-6 0,2-1 0,-8 2 0,-21 5 0,-16 5 0,-8 1 0,24-11 0,-9-2 521,-19-10-521,-25 24 5367,21-19-5367,-36 35 1181,-1 4-1181,0 4 3095,42 36-3095,-15-9 0,3 12 0,-1 2 0,-10-3 0,-1 21 0,-17-16 0,0 14 0,3 16 0,1-4 0,4 10 0,-1 3 0,-1-9-1938,-2-8 0,-2-5 1,2 4 1937,6 32 0,2 5 0,-3-28 0,-3-34 0,9 17 0,7 7 0,8-7 0,1-1 0,-7 5 0,-1-3 0,29 15 0,-78-58 0,0-7 0,-24 11 0,-5 1 0,1-5 4607,-42 18-4607,49-22 0,-41 13 0,-11 3 0,35-13 0,-8 3-1064,-9 0 0,-22 7 0,-11 2 0,-3 0 0,9-2 0,18-4 1064,10-4 0,12-3 0,-10 2 0,-13 4 0,-17 3 0,-2 1 0,10-2 0,23-6 0,-15 5-20,26-7 0,-11 4 0,-8 2 0,-6 0 20,1 0 0,-8 2 0,-6 0 0,0 1 0,2-1 0,6-1-226,7-1 0,6-1 0,1-1 0,-4 1 0,-7 2 226,2-2 0,-10 3 0,-7 1 0,-2 1 0,3-2 0,6-1 0,12-3 0,16-4-1506,-13 2 0,6-1 1506,0 0 0,-12 3 0,0-1 0,11-2 0,1-1 0,-3-1 0,-2-1 0,-16 3 0,-7 1 0,3-1 0,13-2 0,6 0 0,9-2 0,-8 1-17,-1 0 1,-10 1-1,-4 0 1,2 0-1,8 0 17,-18 5 0,6-1 0,10-1 0,8-1 0,1 0 276,-11 1 1,-8 2 0,2 3-277,6 3 0,1 3 0,14-4 0,-17 5 635,22-6 0,-9 2 0,18-5-635,21-6 2135,-42 17 1,-8 2-2136,-1-5 0,5 3 0,-9-1 0,20-16 0,-2-3 0,10-3 0,-17 4 0,-16 2 0,3-2 0,38-8 0,-40 0 0,-7 0 0,6-1 0,28-1 0,-10 0 0,21-2 0,28-2 250,0 1-250,21-3 0,6-1 0,-3-14 3022,6 8-3022,0-9 1617,-2-9-1617,1 17 0,-2-15 0,-7-7 0,5 13 0,-7-23 0,7 20 0,7-40 0,7-35 0,2-9 0,-2 18 0,-2 10 0,1-2 0,0-4 0,1 1 0,0-1 0,0 1 0,0 0 0</inkml:trace>
</inkml:ink>
</file>

<file path=ppt/ink/ink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07:22.431"/>
    </inkml:context>
    <inkml:brush xml:id="br0">
      <inkml:brushProperty name="width" value="0.05" units="cm"/>
      <inkml:brushProperty name="height" value="0.05" units="cm"/>
      <inkml:brushProperty name="color" value="#004F8B"/>
    </inkml:brush>
  </inkml:definitions>
  <inkml:trace contextRef="#ctx0" brushRef="#br0">1 58 24575,'93'-19'0,"0"0"0,-9 4 0,-27 11 0,-53 10 0,-11 13 0,2-2 0,-2 4 0,-10 57 0,1 19 0,14-31 0,0 0 0,-13 30 0,4-5 0,20-5 0,1-75 0,5-7 0,3-3 0,3-6 0</inkml:trace>
</inkml:ink>
</file>

<file path=ppt/ink/ink16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59:28.917"/>
    </inkml:context>
    <inkml:brush xml:id="br0">
      <inkml:brushProperty name="width" value="0.025" units="cm"/>
      <inkml:brushProperty name="height" value="0.025" units="cm"/>
      <inkml:brushProperty name="color" value="#E71224"/>
    </inkml:brush>
  </inkml:definitions>
  <inkml:trace contextRef="#ctx0" brushRef="#br0">0 325 24575,'12'-5'0,"-2"1"0,7 2 0,22 48 0,-12-23 0,11 40 0,-29-34 0,21 23 0,13 17 0,-5-11 0,5 1 0,-9-1 0,6 10 0,9-27 0,20-51 0,9-31 0,-10 4 0,18-3-1435,-12 4 0,11-7 1,-19 4 1434,-19-7-1787,10-21 1,13-20 0,-11 12 1786,-25 35 0,-1-1-493,13-16 1,11-13 0,-4 5-1,-17 23 493,-19 25 0,13-10 0,-68 90 0,14-34 0,-34 49 0</inkml:trace>
</inkml:ink>
</file>

<file path=ppt/ink/ink16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59:29.381"/>
    </inkml:context>
    <inkml:brush xml:id="br0">
      <inkml:brushProperty name="width" value="0.025" units="cm"/>
      <inkml:brushProperty name="height" value="0.025" units="cm"/>
      <inkml:brushProperty name="color" value="#E71224"/>
    </inkml:brush>
  </inkml:definitions>
  <inkml:trace contextRef="#ctx0" brushRef="#br0">0 500 24575,'18'-67'0,"5"112"0,11 47 0,9-22 0,20-57 0,3 0 0,-18 62 0,-6 25 0,6-39-2218,22-78 0,-3-24 2218,-10 2 0,3-5 0,3-3 0,1-4 340,-12 3 0,13-15 0,4-3 0,-8 7-340,12-9 0,-1 0 0,-15 13 0,6-7 0,-2 3 0,-13 11 0,18-13 0,-63 59 723,4 7-723,3-6 0,-1 1 0,0-8 0</inkml:trace>
</inkml:ink>
</file>

<file path=ppt/ink/ink16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59:33.255"/>
    </inkml:context>
    <inkml:brush xml:id="br0">
      <inkml:brushProperty name="width" value="0.025" units="cm"/>
      <inkml:brushProperty name="height" value="0.025" units="cm"/>
      <inkml:brushProperty name="color" value="#E71224"/>
    </inkml:brush>
  </inkml:definitions>
  <inkml:trace contextRef="#ctx0" brushRef="#br0">5523 227 24575,'-12'-16'0,"1"3"0,-1-2 0,5 8 0,-5-6 0,-42 8 0,-8 4 0,13 0 0,-12-1 0,-14 1 0,3 5 0,-7 3 0,12-1 0,-22 0 0,15 0 0,-20 3 0,0 0 0,22-2 0,-6 2-1456,-6 1 0,4 1 1456,24-3-1940,-28 5 0,-26 3 1,14-1 1939,36-6 0,-1 0 0,-16 3 0,-15 2 0,2 0 0,20-3 0,-8 2 0,9-3 0,-20 2 0,-2 0 0,17-2-1373,14-1 1,1-1 1372,-35 4 0,-13 1 0,24-2 0,29-5 0,-17 4 0,-20 5 0,12-2 0,29-4 0,-1 0 0,-29 4 0,-11 3 0,18-2 694,16 1-694,-2 0 0,-5 1 0,-26 6 0,-10 3 0,3-1 0,20-5 0,3 0 0,1-1-125,-2 1 1,-18 4-1,-5 1 1,9-2 0,22-4 124,-19 8 0,14 5 0,-2 3 0,14-10 0,-2 6 0,-21 20 0,-8 10 0,13-6 0,32-20 0,4 0 1383,-34 23 0,6 6-1383,34-13 0,11-4 0,5-6 487,10 45 1,16 12-488,22-37 0,7-2 0,-6 12 0,1-1 0,4-17 0,1-8 0,0-6 0,14-3 0,7-1 0,31 12 0,-10-25 0,23 0 0,4-3 0,-18-4 0,-14-4 0,0-3 0,0 0 0,13-1 0,-1 0 0,-15-2 439,-13-3 1,0 0-440,31-3 0,13-2 0,-7 0-2025,-9 2 0,0-1 2025,6-1 0,9-1 0,-7-1 0,0-1 0,1-2-405,-15 1 0,8-1 0,4 0 0,-3-1 405,-3 1 0,-1-1 0,0 1 0,1-1 0,-2 1 0,0 1 0,3-2 0,9-4 0,-6-2 0,12-4 0,7-2 0,0-1 0,-4 0 0,-9 2 0,-16 4 0,-3 0 0,-13 2 0,11-2 0,12-2 0,20-5 0,8-2 0,-4 1 0,-16 2 0,-26 5-826,2-7 826,-2 0-73,-5-14 0,23-19 1,7-8-1,-3 2 1,-18 13 72,-4 5 0,-2-1 275,3 0 1,16-9 0,3-5 0,-7-1 0,-21 6-276,-8-23 0,-18 10 0,-1 7 2034,8-6 1,-8-10-2035,-34-7 0,-11 8 0,2 16 705,3-17 1,-16-3-706,-42 19 0,-6 14 0,13 4 1155,6 7 0,-9-5 0,10 10-1155,8 14 0,-23-1 0,-5 1 0,7 4 0,-3-1 0,-15 3 0,-9 12 0,-10 6 0,11 0-1203,19-4 0,-2 1 1203,0 2 0,-11 0 0,-4 3 0,2 5 0,-2 7 0,-1 5 0,3 1 0,8-3-543,-17 4 0,0 0 0,12-2 0,-12 5 0,4-1 0,18-3 0,24-4 0,0 0 0</inkml:trace>
</inkml:ink>
</file>

<file path=ppt/ink/ink16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59:36.255"/>
    </inkml:context>
    <inkml:brush xml:id="br0">
      <inkml:brushProperty name="width" value="0.025" units="cm"/>
      <inkml:brushProperty name="height" value="0.025" units="cm"/>
      <inkml:brushProperty name="color" value="#E71224"/>
    </inkml:brush>
  </inkml:definitions>
  <inkml:trace contextRef="#ctx0" brushRef="#br0">0 0 24575,'5'7'0,"30"63"0,-15-33 0,25 51 0,-10-27 0,11 13 0,0 0 0,-7-11-4018,-4-6 1,1 0 4017,6 11 0,9 14 0,-1-2 0,-10-17 0,11 14 361,-14-15 1,9 15 0,5 8 0,3 0-362,-9-17 0,4 2 0,2 2 0,1 1 0,-1-1 0,-3-3-921,1 6 1,-2-1 0,-1-1 0,1 0 0,1-2 920,5 5 0,5 3 0,-2-2 0,-6-12 0,-12-19 0,2-6-210,7 4 0,-1-3 0,-15-16 0,37 30 0</inkml:trace>
</inkml:ink>
</file>

<file path=ppt/ink/ink16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59:37.436"/>
    </inkml:context>
    <inkml:brush xml:id="br0">
      <inkml:brushProperty name="width" value="0.025" units="cm"/>
      <inkml:brushProperty name="height" value="0.025" units="cm"/>
      <inkml:brushProperty name="color" value="#E71224"/>
    </inkml:brush>
  </inkml:definitions>
  <inkml:trace contextRef="#ctx0" brushRef="#br0">0 462 24575,'17'-11'0,"-1"3"0,-5 7 0,2 3 0,39 60 0,-32-32 0,5 12 0,2 6 0,14 43 0,-19-40 0,29-2 0,6-11 0,-18-33 0,52-30 0,5-15 0,-31-5-1705,8-7 0,-4-1 1705,-17 3 0,-7 2 0,13-15 0,2-2 0,-10 11 0,-6 7 0,0 0 0,6-8 0,11-13 0,-4 5 0,-19 20 0,-19 19 0,-11 6 0,-25 29 0,-10 5 0,-4 4 0</inkml:trace>
</inkml:ink>
</file>

<file path=ppt/ink/ink16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59:37.905"/>
    </inkml:context>
    <inkml:brush xml:id="br0">
      <inkml:brushProperty name="width" value="0.025" units="cm"/>
      <inkml:brushProperty name="height" value="0.025" units="cm"/>
      <inkml:brushProperty name="color" value="#E71224"/>
    </inkml:brush>
  </inkml:definitions>
  <inkml:trace contextRef="#ctx0" brushRef="#br0">0 646 24575,'9'41'0,"-1"-2"0,0-12 0,31 58 0,-20-46-797,25 40 797,-26-63 0,46-30 0,33-25 0,-13 3 0,-36 17 0,-1-2-1460,40-17 0,16-8 0,-23 4 1460,-18-8 0,1 2 0,15-10 0,2-1 0,-18 14 0,3 0 0,-1 0 0,0-1 0,-1 1 0,-1-1 0,-1 0 0,-1 2 0,6-2 0,1-1 0,-1 0 0</inkml:trace>
</inkml:ink>
</file>

<file path=ppt/ink/ink16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59:52.346"/>
    </inkml:context>
    <inkml:brush xml:id="br0">
      <inkml:brushProperty name="width" value="0.025" units="cm"/>
      <inkml:brushProperty name="height" value="0.025" units="cm"/>
      <inkml:brushProperty name="color" value="#E71224"/>
    </inkml:brush>
  </inkml:definitions>
  <inkml:trace contextRef="#ctx0" brushRef="#br0">9 732 24575,'-2'0'0,"1"0"0,1-1 0,0-1 0,0 1 0,0 0 0,1-6 0,0 3 0,1-6 0,-1-23 0,0 20 0,-1-20 0,0 27 0,-5-25 0,4 19 0,-2-20 0,3 30 0,-1 9 0,1 0 0,-1 9 0,9 18 0,-2-15 0,24 55 0,5 6 0,-13-34 0,7 21 0,4-2 0,8-21 0,-19-24 0,40-10 0,28-7 0,-14-5 0,5-14-1357,-15-9 0,21-15 0,7-6 1,-5 0-1,-20 6 1357,-12-2 0,-3-6 0,1-1 0,13-14 0,6-7 0,0-1 0,-8 6 0,-15 13-488,-2-1 0,-5 2 1,19-20-1,7-10 1,-19 19-1,-23 20 1</inkml:trace>
</inkml:ink>
</file>

<file path=ppt/ink/ink16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59:52.843"/>
    </inkml:context>
    <inkml:brush xml:id="br0">
      <inkml:brushProperty name="width" value="0.025" units="cm"/>
      <inkml:brushProperty name="height" value="0.025" units="cm"/>
      <inkml:brushProperty name="color" value="#E71224"/>
    </inkml:brush>
  </inkml:definitions>
  <inkml:trace contextRef="#ctx0" brushRef="#br0">1 575 24575,'50'6'0,"1"0"0,49-1 0,-30-22 0,15-12 0,2-4 0,-11 3-4916,4-1 1,0-2 4542,1-1 1,13-5-1,-2-2 1,-17 3 254,-10-3 0,-10 0 0,3-3 1,0-2-1,0-1 0,0-1 0</inkml:trace>
</inkml:ink>
</file>

<file path=ppt/ink/ink16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7:00:28.397"/>
    </inkml:context>
    <inkml:brush xml:id="br0">
      <inkml:brushProperty name="width" value="0.025" units="cm"/>
      <inkml:brushProperty name="height" value="0.025" units="cm"/>
      <inkml:brushProperty name="color" value="#E71224"/>
    </inkml:brush>
  </inkml:definitions>
  <inkml:trace contextRef="#ctx0" brushRef="#br0">11 339 24575,'-3'-9'0,"-2"-2"0,4 9 0,0 0 0,5 13 0,26 64 0,8 13 0,-11-31 0,5 30 0,12-4 0,3-50 0,-1-14 0,-4-5-390,8 5 0,-2-10 390,-20-31-1632,12-30 1,14-29 0,2-6 0,-10 17 1631,-12 22 0,0-1 0,11-20 0,11-17 0,-3 4 0,-15 24-375,-11 19 375,-7 12 0,7-9 0,-29 35 0,1-2 0,-21 24 0</inkml:trace>
</inkml:ink>
</file>

<file path=ppt/ink/ink16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7:00:28.738"/>
    </inkml:context>
    <inkml:brush xml:id="br0">
      <inkml:brushProperty name="width" value="0.025" units="cm"/>
      <inkml:brushProperty name="height" value="0.025" units="cm"/>
      <inkml:brushProperty name="color" value="#E71224"/>
    </inkml:brush>
  </inkml:definitions>
  <inkml:trace contextRef="#ctx0" brushRef="#br0">1 870 24575,'64'64'0,"1"-1"0,0 0 0,-11-9 0,-3-2 0,-7-16 0,4-21 0,-18-21 0,38-38 0,6-10 0,-2 1-2464,-21 14 1,7-7 0,-9 6 2463,9-17-137,-7 1 1,14-16-1,2-4 1,-8 10 136,1-4 0,-1-1 408,-3 8 1,7-8 0,-2 1 0,-12 9-409,-10 0 0,-12 13 0,-13 14 0,8-25 0</inkml:trace>
</inkml:ink>
</file>

<file path=ppt/ink/ink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07:23.298"/>
    </inkml:context>
    <inkml:brush xml:id="br0">
      <inkml:brushProperty name="width" value="0.05" units="cm"/>
      <inkml:brushProperty name="height" value="0.05" units="cm"/>
      <inkml:brushProperty name="color" value="#004F8B"/>
    </inkml:brush>
  </inkml:definitions>
  <inkml:trace contextRef="#ctx0" brushRef="#br0">0 8 24575,'23'82'0,"-1"0"0,5 0 0,-2-9 0,-3-11 0,4-11 0,-21-45 0,1-4 0,33-50 0,-23 23 0,15-49 0,-3-7 0,-16 32 0,0-10 0,-1 3 0,-8 27 0,0 3 0,-4 27 0,2 47 0,1 39 0,7-19 0,3 11 0,0-9 0,-4-19 0,2-1-863,9 36 1,2-13 862,-8-51 0,1-2 0,0-2 0</inkml:trace>
</inkml:ink>
</file>

<file path=ppt/ink/ink16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7:00:34.994"/>
    </inkml:context>
    <inkml:brush xml:id="br0">
      <inkml:brushProperty name="width" value="0.025" units="cm"/>
      <inkml:brushProperty name="height" value="0.025" units="cm"/>
      <inkml:brushProperty name="color" value="#E71224"/>
    </inkml:brush>
  </inkml:definitions>
  <inkml:trace contextRef="#ctx0" brushRef="#br0">0 1003 24575,'43'-46'0,"3"24"0,7-13 0,-11 37 0,-22 10 0,18 58 0,1 13 0,-9-26-1559,8 27 1,-4-6 1558,-23-50 732,39 15-732,14-85 0,8-18 0,-24 45 0,1-4 0,-1-21 0,1-16 0,3-11 0,-5 3 0,6-13 0,1-7 0,-1 0 0,-4 6 0,-7 14 0,9-13 0,-1 0 0,-6 9 0,12-17 0,4-7 0,-4 6 0,-11 17 0,-19 29 0,-17 28 0,-17 21 0,-35 41 0,-11 14 0,18-22 0,-2 0 0,-23 24 0,1-1 0</inkml:trace>
</inkml:ink>
</file>

<file path=ppt/ink/ink16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7:00:35.346"/>
    </inkml:context>
    <inkml:brush xml:id="br0">
      <inkml:brushProperty name="width" value="0.025" units="cm"/>
      <inkml:brushProperty name="height" value="0.025" units="cm"/>
      <inkml:brushProperty name="color" value="#E71224"/>
    </inkml:brush>
  </inkml:definitions>
  <inkml:trace contextRef="#ctx0" brushRef="#br0">0 465 24575,'31'-64'0,"-1"97"0,9 46 0,1 12 0,-6-23 0,17 6-1643,-19 1 1,7 25 0,-1-11 0,-4-47 1642,11-80 0,4-14 0,2-6 0,-18 21 0,1-4 0,15-20 0,7-10 0,1-7 478,-3-1 1,3-9-1,-3 4 1,-11 16-479,-15 23 0,-2 1 0,21-34 0,6-9 0,-31 44 0,-61 90 0,-19 27 0,5-16 0</inkml:trace>
</inkml:ink>
</file>

<file path=ppt/ink/ink16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7:00:35.755"/>
    </inkml:context>
    <inkml:brush xml:id="br0">
      <inkml:brushProperty name="width" value="0.025" units="cm"/>
      <inkml:brushProperty name="height" value="0.025" units="cm"/>
      <inkml:brushProperty name="color" value="#E71224"/>
    </inkml:brush>
  </inkml:definitions>
  <inkml:trace contextRef="#ctx0" brushRef="#br0">0 496 24575,'6'93'0,"-1"1"0,0 0 0,1 0 0,-1-1 0,-3 9 0,-3 0 0,5-10 0,14-20 0,26-18 0,5-22-3260,-1-17 3260,7-4 0,5-14 0,-2-41 0,0-18 0,-9 12 0,2-4 0,3-4 0,-2 2 0,2-3 0,2-4 0,3-4 0,-7 6 0,5-6 0,1-2 0,-1 0 0,-3 4 0,-5 6-797,9-12 0,-6 7 0,2-3 797,2-3 0,6-7 0,-6 7 0,-20 21 311,-20 20 1,0 0 0,-14 18 0</inkml:trace>
</inkml:ink>
</file>

<file path=ppt/ink/ink16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7:03:57.903"/>
    </inkml:context>
    <inkml:brush xml:id="br0">
      <inkml:brushProperty name="width" value="0.025" units="cm"/>
      <inkml:brushProperty name="height" value="0.025" units="cm"/>
      <inkml:brushProperty name="color" value="#E71224"/>
    </inkml:brush>
  </inkml:definitions>
  <inkml:trace contextRef="#ctx0" brushRef="#br0">4 381 24575,'-3'2'0,"2"0"0,3 1 0,65-7 0,-29 0-1590,53-6 1590,-45 2 0,17-5 0,23-6 0,7-1 0,-11 2 0,9-1 0,2-1 0,-11 2 0,10-2 0,-1 0 0,-11 3 0,5 0 0,-10 1 192,-6-2 1,-5-1-193,29-8 0,0-3 0,-88 22 0,-2 1 0,-2 2 0,-1-7 0,-5 4 0,-1-2 0</inkml:trace>
</inkml:ink>
</file>

<file path=ppt/ink/ink16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7:03:58.642"/>
    </inkml:context>
    <inkml:brush xml:id="br0">
      <inkml:brushProperty name="width" value="0.025" units="cm"/>
      <inkml:brushProperty name="height" value="0.025" units="cm"/>
      <inkml:brushProperty name="color" value="#E71224"/>
    </inkml:brush>
  </inkml:definitions>
  <inkml:trace contextRef="#ctx0" brushRef="#br0">92 311 24575,'-43'0'0,"25"0"0,-12 1 0,32-1 0,6 1 0,20-2 0,47-5 0,15-2 0,-30 2 0,7-2 0,8-2 0,17-5 0,7-1 0,-4 0 0,-15 3 0,13-4 0,-5-1 0,-15 4 0,8-2 0,0-1 0,-11 1 0,12-7 0,-16 3 0,-14 4 0,10-5 0,-8 1 0,-42 14 0,8-3 0,-17 9 0,0 2 0,6 0 0,0 0 0,6 0 0</inkml:trace>
</inkml:ink>
</file>

<file path=ppt/ink/ink16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7:03:59.174"/>
    </inkml:context>
    <inkml:brush xml:id="br0">
      <inkml:brushProperty name="width" value="0.025" units="cm"/>
      <inkml:brushProperty name="height" value="0.025" units="cm"/>
      <inkml:brushProperty name="color" value="#E71224"/>
    </inkml:brush>
  </inkml:definitions>
  <inkml:trace contextRef="#ctx0" brushRef="#br0">1 294 24575,'5'-18'0,"53"-8"0,-16 2-2645,43-1 2645,-35 17 0,4-1 0,37-4 0,9-2 0,-42 6 0,0 0-1548,43-6 0,-4 1 1548,-19 1 0,-2-7 0,-4 1 0,-20 6 0,18-6 0,-20 4 1263,-48 14-1263,44-4 0,-22 4 0,36-2 0</inkml:trace>
</inkml:ink>
</file>

<file path=ppt/ink/ink16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7:03:59.581"/>
    </inkml:context>
    <inkml:brush xml:id="br0">
      <inkml:brushProperty name="width" value="0.025" units="cm"/>
      <inkml:brushProperty name="height" value="0.025" units="cm"/>
      <inkml:brushProperty name="color" value="#E71224"/>
    </inkml:brush>
  </inkml:definitions>
  <inkml:trace contextRef="#ctx0" brushRef="#br0">5 300 24575,'-4'2'0,"5"0"0,2-2 0,7-1 0,14-6 0,41-11 0,10-2 0,0-1 0,12-3 0,10-2 0,-7 2 0,-7 1 0,13-4 0,-17 6 0,-5 0 0,-11-4 0,-36 15 0,27-14 0,-47 19 0,2-2 0</inkml:trace>
</inkml:ink>
</file>

<file path=ppt/ink/ink16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7:04:08.904"/>
    </inkml:context>
    <inkml:brush xml:id="br0">
      <inkml:brushProperty name="width" value="0.025" units="cm"/>
      <inkml:brushProperty name="height" value="0.025" units="cm"/>
      <inkml:brushProperty name="color" value="#E71224"/>
    </inkml:brush>
  </inkml:definitions>
  <inkml:trace contextRef="#ctx0" brushRef="#br0">857 1 24575,'-14'0'0,"7"0"0,-21 3 0,-2 11 0,5-4 0,-5 8 0,19-10 0,-66 52 0,34-30 0,-36 22 0,-2 0 0,27-22 0,6-3 0,-4 0 0,-5 0 0,5-3 0,8-4 0,-11 6 0,8-5 0,37-17 0,1-2 0,6-2 0,2-1 0</inkml:trace>
</inkml:ink>
</file>

<file path=ppt/ink/ink16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7:04:09.698"/>
    </inkml:context>
    <inkml:brush xml:id="br0">
      <inkml:brushProperty name="width" value="0.025" units="cm"/>
      <inkml:brushProperty name="height" value="0.025" units="cm"/>
      <inkml:brushProperty name="color" value="#E71224"/>
    </inkml:brush>
  </inkml:definitions>
  <inkml:trace contextRef="#ctx0" brushRef="#br0">500 1 24575,'-38'40'0,"21"-22"0,-22 27 0,26-31 0,0-1 0,-3 2 0,-23 19 0,-9 6 0,7-1 0,-2 1 0,-7 4 0,2-2 0,-14 19 0,37-29 0,17-18 0,46 23 0,-12-31 0,46 5 0,-43-11 0,33-1 0,17 0 0,-12 4 0,5 1 0,-2 0 0,16-4 0,-2 1 0,12 5 0,-22 1 0,-56-4 0,-8-1 0,2 0 0,-11-2 0,-10-5 0,-15-14 0,6 5 0,-8-11 0,-15-27 0,21 25 0,-25-32 0,-2-6 0,3 0 0,12 20 0,-21-31 0,8 11 0,38 53 0,8-9 0,8 21 0,13 3 0</inkml:trace>
</inkml:ink>
</file>

<file path=ppt/ink/ink16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7:04:12.345"/>
    </inkml:context>
    <inkml:brush xml:id="br0">
      <inkml:brushProperty name="width" value="0.025" units="cm"/>
      <inkml:brushProperty name="height" value="0.025" units="cm"/>
      <inkml:brushProperty name="color" value="#E71224"/>
    </inkml:brush>
  </inkml:definitions>
  <inkml:trace contextRef="#ctx0" brushRef="#br0">37 403 24575,'-16'4'0,"3"-1"0,10-3 0,0 2 0,2-1 0,28 5 0,8-9 0,46-12 0,31-8 0,-12 3-2856,-36 6 0,0 0 2856,6-3 0,12-2 0,-1-1 0,-13 3 0,-11 4 0,-1-3-1631,31-12 1,13-7-1,-12 5 1631,-24 9 0,-1 1 0,19-9 0,8-3 0,-38 10 0,-48 17 0,-3 0 0,-52 20 0,-21 12 0,16-9 0,-20 10 0,-1 0 0</inkml:trace>
</inkml:ink>
</file>

<file path=ppt/ink/ink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07:23.879"/>
    </inkml:context>
    <inkml:brush xml:id="br0">
      <inkml:brushProperty name="width" value="0.05" units="cm"/>
      <inkml:brushProperty name="height" value="0.05" units="cm"/>
      <inkml:brushProperty name="color" value="#004F8B"/>
    </inkml:brush>
  </inkml:definitions>
  <inkml:trace contextRef="#ctx0" brushRef="#br0">1 86 24575,'15'-14'0,"0"2"0,25-13 0,-19 13 0,20-7 0,-19 16 0,22 15 0,-9 18 0,-14 22 0,-9 9 0,-17 38 0,-12-16 0,-7-2 0,-19 6 0,-1-15 0,9-35 0,-1-7 0,17-13 0,-4 1 0,25-18 0,15-8 0,-5 3 0,61-19 0,8 5 0,9-5 0,2-1 0,4-1 0,-35 7 0,0 0 0</inkml:trace>
</inkml:ink>
</file>

<file path=ppt/ink/ink16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7:04:12.705"/>
    </inkml:context>
    <inkml:brush xml:id="br0">
      <inkml:brushProperty name="width" value="0.025" units="cm"/>
      <inkml:brushProperty name="height" value="0.025" units="cm"/>
      <inkml:brushProperty name="color" value="#E71224"/>
    </inkml:brush>
  </inkml:definitions>
  <inkml:trace contextRef="#ctx0" brushRef="#br0">1 544 24575,'87'-25'0,"0"0"0,0 1 0,-1-1 0,1 1 0,0-1 0,-2 1 0,-6 2 0,-3 1 0,1-1 0,-2 1 0,-1 0 0,-1 0 0,-3 0 0,9-3 0,-4 0 0,-10 4 0,27-10 0,6-1 0,-8 0 0,-38 7 0,-26 9 0,8-3 0,-30 12 0,-8 8 0,-7 5 0,3-1 0,-8 5 0,6-4 0</inkml:trace>
</inkml:ink>
</file>

<file path=ppt/ink/ink16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7:04:13.122"/>
    </inkml:context>
    <inkml:brush xml:id="br0">
      <inkml:brushProperty name="width" value="0.025" units="cm"/>
      <inkml:brushProperty name="height" value="0.025" units="cm"/>
      <inkml:brushProperty name="color" value="#E71224"/>
    </inkml:brush>
  </inkml:definitions>
  <inkml:trace contextRef="#ctx0" brushRef="#br0">5 406 24575,'-4'-1'0,"3"0"0,4-2 0,41-12 0,36-10 0,0 2 0,-12 3 0,1 1 0,5-2-2126,4-2 0,6-3 0,-1 1 1,-6 2 2125,-5 3 0,-5 2 0,-5 1 0,3-2 0,-7 0 1719,28-19-1719,-43 17 0,2-7 0,-120 40 0,27-3 0,-49 11 0</inkml:trace>
</inkml:ink>
</file>

<file path=ppt/ink/ink16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7:04:13.434"/>
    </inkml:context>
    <inkml:brush xml:id="br0">
      <inkml:brushProperty name="width" value="0.025" units="cm"/>
      <inkml:brushProperty name="height" value="0.025" units="cm"/>
      <inkml:brushProperty name="color" value="#E71224"/>
    </inkml:brush>
  </inkml:definitions>
  <inkml:trace contextRef="#ctx0" brushRef="#br0">0 283 24575,'79'-21'0,"0"0"0,-1 0 0,1-1 0,0 1 0,8-2 0,6-1 0,-3 1 0,-10 4 0,-19 4-3997,9 2 3997,-3 0 0,-7 1 0,-32 6 1237,14-6-1237,-26 8 163,13-5 0,-30 7 1,2 0-1</inkml:trace>
</inkml:ink>
</file>

<file path=ppt/ink/ink16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7:04:14.953"/>
    </inkml:context>
    <inkml:brush xml:id="br0">
      <inkml:brushProperty name="width" value="0.025" units="cm"/>
      <inkml:brushProperty name="height" value="0.025" units="cm"/>
      <inkml:brushProperty name="color" value="#E71224"/>
    </inkml:brush>
  </inkml:definitions>
  <inkml:trace contextRef="#ctx0" brushRef="#br0">76 292 24575,'-24'-2'0,"2"1"0,12 1 0,-9 0 0,101-24 0,-55 13-866,29-4 0,2 1 866,-14 3 209,6-1 1,10-5-210,3-5 0,6-5 0,-5 3 0,0 4 0,-2 0 0,33-15 0,-36 5 0,-77 23 0,-76 36 0,39-19 0,4 8 0,-4 4 0,-4 3 0,6-3 0,4-1 0,-23 9 0,6-1 0,43-20 1313,-21 10-1313,41-17 0,77-17 0,32-8 0,-48 11 0,5-2 0,14-2 0,-20 3 0,-25 7 0,-26 0 0,-3 4 0,-85 13 0,39-2 0,-45 10 0,43-7 0,-35 12 0,79-18 0,-34 10 0,92-24 0,18-6 0,0-1 0,-19 4 0,19-4 0,-14 2 0,-53 11 0,-17 3 0,-55 12 0,-8 2 0,-15 4 0,27-2 0,24-5 0,72-12 0,-57 13 0,93-24 0,6 4 0,-46 4 0,42-3 0</inkml:trace>
</inkml:ink>
</file>

<file path=ppt/ink/ink16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7:04:20.813"/>
    </inkml:context>
    <inkml:brush xml:id="br0">
      <inkml:brushProperty name="width" value="0.025" units="cm"/>
      <inkml:brushProperty name="height" value="0.025" units="cm"/>
      <inkml:brushProperty name="color" value="#E71224"/>
    </inkml:brush>
  </inkml:definitions>
  <inkml:trace contextRef="#ctx0" brushRef="#br0">89 527 24575,'0'-4'0,"-9"-12"0,-4-18 0,1 9 0,3-9 0,10 24 0,30-63 0,3 17 0,12-28 0,-11 38 0,-7 19 0,38-19 0,-3 9 0,-2 9 0,-1 21 0,-21 61 0,-5 13 0,29-16-1010,-44 27 0,-18-1 1010,-13-37 0,-21 25 0,-14 10 0,5-20 0,-5 0 0,2 0 0,-10 25 0,0-4 0,-9-5 0,8-16 0,30-36 0,-20-1 0,4-54 0,4 26 0,20-47 0,19 42 0,5-19 2020,2 11-2020,3-9 0,1 15 0,24 5 0,-16 6 0,33 9 0,5 6 0,-14 3 0,27 7 0,-1 2 0,-30-7 0,25 9 0,-7 4 0,-29-17 0,55-41 0,-63 2-255,14-50 0,-31 35 0,0-4 0</inkml:trace>
</inkml:ink>
</file>

<file path=ppt/ink/ink16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7:04:21.624"/>
    </inkml:context>
    <inkml:brush xml:id="br0">
      <inkml:brushProperty name="width" value="0.025" units="cm"/>
      <inkml:brushProperty name="height" value="0.025" units="cm"/>
      <inkml:brushProperty name="color" value="#E71224"/>
    </inkml:brush>
  </inkml:definitions>
  <inkml:trace contextRef="#ctx0" brushRef="#br0">1397 473 24575,'1'-55'0,"1"0"0,0-11 0,-15-6 0,0 49 0,-30-15 0,-16 0 0,-21 15 0,-5 2 0,12-14 0,1 4-1480,-11 18 1,11 11 1479,33 8-1780,-31 30 1,-23 22 0,13-8 1779,36-22 0,1 1 0,-36 22 0,-12 9 0,21-6 0,26 10 0,18 10 0,1 20 0,3-10-636,2-23 1,2 1 635,-4 25 0,2 13 0,17-3-903,29-5 0,16-2 1,-4-10 902,-14-15 0,2-2 0,12 20 0,8 7 0,-2-20 4063,24-19-4063,-7-23 0,15-1 0,7-10-1016,8-16 0,9-12 0,3-4 1,-8 8 1015,3 12 0,-5 5 0,1-10-319,-7-16 1,6-9-1,-9-3 1,-23 2 318,-15-11 1716,9-30 1,-8-26-1717,-39 10 0,-14-14 0,-4-4 0,9 10-1145,17 7 1,6 7 0,-11-6 1144,-18-7 0,-10-10 0,-6 7 0,1 26 0,-16 12 1144,0 6 0,-12-10 1,-9 7-1145,-26 8 0,-13 8 0,7-3 0,20-9 0,4-2 0,-4 9 0,-14 23 0,-1 0 0,0 0 0</inkml:trace>
</inkml:ink>
</file>

<file path=ppt/ink/ink16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7:04:28.693"/>
    </inkml:context>
    <inkml:brush xml:id="br0">
      <inkml:brushProperty name="width" value="0.025" units="cm"/>
      <inkml:brushProperty name="height" value="0.025" units="cm"/>
      <inkml:brushProperty name="color" value="#E71224"/>
    </inkml:brush>
  </inkml:definitions>
  <inkml:trace contextRef="#ctx0" brushRef="#br0">318 250 24575,'-9'-20'0,"-17"-37"0,14 33 0,-13-26 0,5 134 0,16-42 0,-3 15 0,4 4 0,21 15 0,4 5 0,-7-32 0,3 4 0,13 22 0,1-3 0,6 15 0,-9-35 0,-33-60 0,-26-60 0,-5 1 0,-9-18 0,-2-5 0,20 41 0,-1-4 0,-4-12 0,-7-15 0,2 2 0,10 20 0,4 3 0,-11-21 0,16 20 0,84 108 0,-9 16 0,4 6 0,-11-24 0,0 1-1441,12 27 0,-9-7 1441,-23-34-152,14 11 1,3 0 151,-8-12 0,3 7 0,-5-12 0,-27-36 0,-2-50 0,-8-28 0,-5-9 0,-3-4 0,8 2 0,-1 5 0,-5 7 0,5 35 0,5 53 0,23 52 0,12 19 0,5-19 0,2 0 0,-5 10 0,0-3 682,4-17 0,-5-14-682,-20-25 327,42-35-327,-53-34 0,-5-7 0,42 1-470,-46-4 1,-11 13 469,5 48 0,3 9 0,4 5 0,32 36 0,10 7 0,-12-18 356,12 17 1,-1-9-357,-23-32 0,26-16 0,-26 3 0,-15-53 0,-12-11 0,-8 27 488,-31-39 0,-13 10-488,-15 64 0,-8-18 0,28 47 0,44-1 0,3 2 0,26 49 0,-6-38 0,21 34 0</inkml:trace>
</inkml:ink>
</file>

<file path=ppt/ink/ink16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7:04:29.436"/>
    </inkml:context>
    <inkml:brush xml:id="br0">
      <inkml:brushProperty name="width" value="0.025" units="cm"/>
      <inkml:brushProperty name="height" value="0.025" units="cm"/>
      <inkml:brushProperty name="color" value="#E71224"/>
    </inkml:brush>
  </inkml:definitions>
  <inkml:trace contextRef="#ctx0" brushRef="#br0">202 378 24575,'-1'95'0,"0"0"0,-22-35 0,12-22 0,88-66 0,-72-66 0,-24 16 0,-5 2 0,0-13-1539,-2 10 1,-2 8 1538,8 30 0,-1 2 723,0 5-723,-16 47 0,27 1 0,-8 43 0,41 8 0,8-10 0,9 9 0,-5-6 0,-10-14 0,1-1 784,9 15 1,6 5 0,3-19-785,51-27 0,-42-7 0,37-17 0,-56-34 0,-13-16 0,-16-35 0,-4-4 0,16 24 0,-3 1 0,-15-24 0,-20 17 0,-37 46 0,63 84 0,3 14 0,-41-32 0,41 38 0,28 8 0,26-23 0,3-13 0,-16-8 0,37 5 0,-6-15 0,-55-35 0,24-17 0,-47 8 0,-27-33 0,6 24 0,-20-24 0</inkml:trace>
</inkml:ink>
</file>

<file path=ppt/ink/ink16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7:04:29.960"/>
    </inkml:context>
    <inkml:brush xml:id="br0">
      <inkml:brushProperty name="width" value="0.025" units="cm"/>
      <inkml:brushProperty name="height" value="0.025" units="cm"/>
      <inkml:brushProperty name="color" value="#E71224"/>
    </inkml:brush>
  </inkml:definitions>
  <inkml:trace contextRef="#ctx0" brushRef="#br0">337 86 24575,'0'-9'0,"-2"1"0,-35-19 0,-18 12 0,1-7 0,2 18 0,37 6 0,-37 40 0,32-21 0,-8 44 0,8 7 0,19-27-448,0 10 1,3-3 447,7-26 0,38 5 0,9-4 0,-16-11 0,16 7 0,0-11 0,-8-54 0,-16-2 0,-1-4 0,21-29 0,-27 24 0,1 0 0</inkml:trace>
</inkml:ink>
</file>

<file path=ppt/ink/ink16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7:04:30.915"/>
    </inkml:context>
    <inkml:brush xml:id="br0">
      <inkml:brushProperty name="width" value="0.025" units="cm"/>
      <inkml:brushProperty name="height" value="0.025" units="cm"/>
      <inkml:brushProperty name="color" value="#E71224"/>
    </inkml:brush>
  </inkml:definitions>
  <inkml:trace contextRef="#ctx0" brushRef="#br0">2808 157 24575,'-44'-25'0,"0"1"0,0 3 0,-6-3 0,0 2-1364,9 12 1364,-3 1 0,-16 3 0,-17 1 0,9 0 0,-27 0 0,20 5 0,-22 3 0,-11 2 0,4 1 0,16 1 0,19 2 0,9 1 0,-11 5 0,-5 4 0,-16 7 0,-9 3 0,-3 3 0,3-1 0,9-1 0,16-4-2559,0 2 0,12-2 0,-5 5 2559,-2 1 0,-11 7 0,-1 2 0,11-3 0,19-7 0,2 18 335,10 22 1,-3 23 0,8-3-336,13-1 0,3 2-1103,-11 1 1,-5 6 0,13-11 1102,22-14 0,7-12 0,2-3-409,3 1 409,1 0 0,3 1 3828,11 28-3828,-15-44 0,13 7-454,14-7 0,19 9 1,14 8-1,8 3 1,3 0-1,-2-2 0,-8-7 1,-14-8 453,9 8 0,-10-10 0,12 7-114,0 0 0,14 11 0,10 5 0,1 0 0,-5-8 0,-11-14 0,-19-20 114,36-27 680,1-6-680,-27-11 0,20-9 0,10-6 0,-3-2 0,-12 2 0,1-6 0,-9-1 0,9-2-51,-3 8 0,11 0 0,2-2 0,-3-4 0,-13-6 51,-7-13 0,-8-8 0,-8 1 0,-8 8 1390,-6 6 0,-3-1-1390,15-16 0,5-12 0,-11-12 0,-26 13 0,-7-10 0,-6-4 0,-1 2 0,0 10 0,4 1 0,-2 7 0,-4-11 0,-6-2 0,-2-17 0,-4-6 0,-2 2 0,-2 11 0,-1 20 948,-8 2 1,-6 9-949,-3-6 0,-5-4 0,4 16 0,-7 13-169,-21 5 1,-12 7 168,6 22 0,-3 6 0,-11-16 0,-4 10 0,14 27 0,-1 14 0,8 0 0,13-4 0,3 2 0,-27 17 0,0 1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3:50:33.134"/>
    </inkml:context>
    <inkml:brush xml:id="br0">
      <inkml:brushProperty name="width" value="0.05" units="cm"/>
      <inkml:brushProperty name="height" value="0.05" units="cm"/>
      <inkml:brushProperty name="color" value="#004F8B"/>
    </inkml:brush>
  </inkml:definitions>
  <inkml:trace contextRef="#ctx0" brushRef="#br0">316 108 24575,'-4'-12'0,"-1"-2"0,-41-22 0,18 20 0,-30-13 0,16 31 0,-13 21 0,17-5 0,-1 15 0</inkml:trace>
</inkml:ink>
</file>

<file path=ppt/ink/ink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07:26.892"/>
    </inkml:context>
    <inkml:brush xml:id="br0">
      <inkml:brushProperty name="width" value="0.05" units="cm"/>
      <inkml:brushProperty name="height" value="0.05" units="cm"/>
      <inkml:brushProperty name="color" value="#004F8B"/>
    </inkml:brush>
  </inkml:definitions>
  <inkml:trace contextRef="#ctx0" brushRef="#br0">130 151 24575,'5'1'0,"3"-3"0,-4-1 0,4-3 0,-4 0 0,0-1 0,3-18 0,-4 4 0,-6-21 0,-1 22 0,-5 1 0,4 27 0,5 16 0,4 5 0,13 7 0,-4-19 0,-2-10 0,-14-16 0,-19-10 0,2 7 0,-2 1 0,4 32 0,17-9 0,-4 11 0,10-26 0,-10-16 0,-7-6 0,2 5 0,0 10 0,9 12 0,3 12 0,-1-8 0,2 9 0,0-9 0,5-1 0,-5-4 0,-5-8 0,-12-3 0,-22 3 0,19 4 0,-7 8 0,25-2 0,7 4 0,2-3 0,22-9 0,-18 1 0,8-10 0,-22 8 0,-6-3 0,1 3 0,-8 9 0,7 15 0,9 13 0,9-6 0,16-5 0,-5-19 0,-1-17 0,-19-9 0,-29-17 0,-6 24 0,-5 45 0,21-6 0,14 34 0,9-41 0,21 13 0,-9-16 0,16-7 0,-27-22 0,-17-23 0,-11 12 0,-6 2 0,10 26 0,20 22 0,1-3 0,12 9 0,-8-15 0</inkml:trace>
</inkml:ink>
</file>

<file path=ppt/ink/ink17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7:04:31.282"/>
    </inkml:context>
    <inkml:brush xml:id="br0">
      <inkml:brushProperty name="width" value="0.025" units="cm"/>
      <inkml:brushProperty name="height" value="0.025" units="cm"/>
      <inkml:brushProperty name="color" value="#E71224"/>
    </inkml:brush>
  </inkml:definitions>
  <inkml:trace contextRef="#ctx0" brushRef="#br0">1 2197 24575,'76'-42'0,"1"1"0,-1 0 0,0 0 0,1 0 0,-1 0 0,6-1 0,-8 6 0,7-7-1639,-13 4 1,8-7-1,4-4 1,-2 1 0,-6 4-1,-11 7 894,18-13 0,-9 6 745,-1 1 0,15-9 89,-28 17 0,12-7 0,9-6 0,6-4 0,3-2 0,2-1 0,-3 1 0,-5 3 0,-7 3-89,4-3 0,-5 2 0,-4 2 0,1-1 0,2 0 0,6-4-221,-7 6 1,7-3-1,3-2 1,2 0 0,0-1-1,-2 1 1,-5 3 0,-7 4-1,-9 4 221,34-26 0,-14 7 0,-31 21 0,-36 26-734,-48 37 0,-38 29 1,6-6 733,27-18 0,-2 1 0,-31 23 0,-13 9 0,12-7 0,28-21 0,1 1 0</inkml:trace>
</inkml:ink>
</file>

<file path=ppt/ink/ink17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7:04:31.639"/>
    </inkml:context>
    <inkml:brush xml:id="br0">
      <inkml:brushProperty name="width" value="0.025" units="cm"/>
      <inkml:brushProperty name="height" value="0.025" units="cm"/>
      <inkml:brushProperty name="color" value="#E71224"/>
    </inkml:brush>
  </inkml:definitions>
  <inkml:trace contextRef="#ctx0" brushRef="#br0">0 1839 24575,'80'-52'0,"0"-1"0,0 0 0,0 0 0,-12 9 0,8-5 0,5-2 0,1-2 0,0 0 0,-4 4 0,-7 3 0,-9 7-3277,13-8 0,-11 8 0,8-6 3028,-3 2 1,10-6 0,5-4 0,-2 2-1,-6 5 1,-13 8-238,12-6 0,-9 7 486,-1 0 0,8-3 113,1 0 1,12-7-1,2-1 1,-6 4-114,-5 2 0,-5 2 0,7-5-57,-3 2 1,10-7 0,1-1 0,-8 3-1,-17 9 57,-8 3 0,-11 3 0,9-8 0,-23 14 0,-94 52 0,10 3 0,-9 6 0,-10 6 0,-4 4 0</inkml:trace>
</inkml:ink>
</file>

<file path=ppt/ink/ink17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7:04:31.985"/>
    </inkml:context>
    <inkml:brush xml:id="br0">
      <inkml:brushProperty name="width" value="0.025" units="cm"/>
      <inkml:brushProperty name="height" value="0.025" units="cm"/>
      <inkml:brushProperty name="color" value="#E71224"/>
    </inkml:brush>
  </inkml:definitions>
  <inkml:trace contextRef="#ctx0" brushRef="#br0">1 2135 24575,'78'-61'0,"0"1"0,0-1 0,0 0 0,0 1 0,1 0 0,-1 2 0,-2 4 0,-12 11 0,-2 4 0,0 0 0,4-1-2458,16-11 0,5-3 1,-1 1-1,-5 4 1961,-5 3 1,-6 3-1,17-11 301,-27 16 0,10-7 0,9-6 0,5-5 0,4-2 0,2 0 1,-2 0-1,-4 2 0,-6 4 0,-8 6 0,-11 8 196,23-16 0,-17 11 0,14-10 49,-6 5 0,19-12 0,11-8 0,3-2 0,-7 4 0,-15 9 0,-23 13 0,-32 21-49,-26 17 0,-19 19 0,5-5 0,-16 16 0,11-11 0</inkml:trace>
</inkml:ink>
</file>

<file path=ppt/ink/ink17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7:04:37.863"/>
    </inkml:context>
    <inkml:brush xml:id="br0">
      <inkml:brushProperty name="width" value="0.025" units="cm"/>
      <inkml:brushProperty name="height" value="0.025" units="cm"/>
      <inkml:brushProperty name="color" value="#E71224"/>
    </inkml:brush>
  </inkml:definitions>
  <inkml:trace contextRef="#ctx0" brushRef="#br0">0 355 24575,'6'5'0,"1"1"0,17 48 0,-7-17 0,41 39 0,21-14 0,1-82 0,5-10 0,-1 54 0,-2-8-1613,2-67 1,-15-16 1612,-24 18 0,-4-2 0,8-11 0,-6 8 0,13-16-859,6-19 1,-20 15 858,-45 65 0,-19 1 0,-24 46 0,6-5 0,-15 14 0</inkml:trace>
</inkml:ink>
</file>

<file path=ppt/ink/ink17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7:04:38.247"/>
    </inkml:context>
    <inkml:brush xml:id="br0">
      <inkml:brushProperty name="width" value="0.025" units="cm"/>
      <inkml:brushProperty name="height" value="0.025" units="cm"/>
      <inkml:brushProperty name="color" value="#E71224"/>
    </inkml:brush>
  </inkml:definitions>
  <inkml:trace contextRef="#ctx0" brushRef="#br0">1 256 24575,'14'64'0,"0"1"0,-2-5 0,-1-13 0,-3-29 0,39 13 0,-21-20 0,32 6 0,-29-26 0,22-23 0,22-22 0,6-5 0,-14 9 0,-5 4 0,0 0-1965,5-3 0,12-9 0,-4 3 0,-20 12 1965,-7 2 0,-40 34 2210,-4 5-2210,15-2 0,-8-1 0,13-3 0</inkml:trace>
</inkml:ink>
</file>

<file path=ppt/ink/ink17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7:04:39.184"/>
    </inkml:context>
    <inkml:brush xml:id="br0">
      <inkml:brushProperty name="width" value="0.025" units="cm"/>
      <inkml:brushProperty name="height" value="0.025" units="cm"/>
      <inkml:brushProperty name="color" value="#E71224"/>
    </inkml:brush>
  </inkml:definitions>
  <inkml:trace contextRef="#ctx0" brushRef="#br0">0 0 24575,'70'68'0,"0"-1"0,-1 0 0,1 0 0,-1 1 0,-3-1 0,-6-5 0,19 11-820,-23-27 1,13 8 0,10 6 0,7 3 0,6 4-1,2 0 1,0 1 0,-1-3 0,-6-3 0,-6-5 0,-10-6-1,-12-9 323,25 20 1,-18-13-1,14 6 497,-6-7 0,21 12 0,12 5 0,2 2 0,-6-7 0,-17-11 0,-26-17 0,-35-23 0,-57-47 0,-3-6 0,-2 2 0,4 12 0</inkml:trace>
</inkml:ink>
</file>

<file path=ppt/ink/ink17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7:04:39.635"/>
    </inkml:context>
    <inkml:brush xml:id="br0">
      <inkml:brushProperty name="width" value="0.025" units="cm"/>
      <inkml:brushProperty name="height" value="0.025" units="cm"/>
      <inkml:brushProperty name="color" value="#E71224"/>
    </inkml:brush>
  </inkml:definitions>
  <inkml:trace contextRef="#ctx0" brushRef="#br0">887 0 24575,'-25'92'0,"0"0"0,0 0 0,0 0 0,0 0 0,-1 0 0,1 0 0,3-13 0,3-11 0,0-1 0,-3 9-1639,-3 10 1,-2 13-1,-3 4 1,2-3 0,1-13-1,6-20 894,2-18 0,-1-4 179,-10 25 1,-5 12-1,3-10 566,8-17 0,0 1-121,-6 12 1,-5 15-1,0-3 1,8-18 120,-1 4-315,-3 8 0,5-9 315,19-44 3145,-4 12-3145,8-21 4044,-1-3-4044,-6-25 5092,7 7-5092,-7-16 462,2 9 0,2 4 0,-6-7 1</inkml:trace>
</inkml:ink>
</file>

<file path=ppt/ink/ink17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7:05:59.950"/>
    </inkml:context>
    <inkml:brush xml:id="br0">
      <inkml:brushProperty name="width" value="0.025" units="cm"/>
      <inkml:brushProperty name="height" value="0.025" units="cm"/>
      <inkml:brushProperty name="color" value="#E71224"/>
    </inkml:brush>
  </inkml:definitions>
  <inkml:trace contextRef="#ctx0" brushRef="#br0">0 231 24575,'11'-1'0,"-3"0"0,30-10 0,-15 4 0,35-13 0,4-4 0,-17 7 0,7-2 0,2-3 0,2-7 0,-25 5 0,13-3 0,-35 13 0,-11 13 0,-2-5 0,2 4 0,-2-4 0</inkml:trace>
</inkml:ink>
</file>

<file path=ppt/ink/ink17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7:06:00.235"/>
    </inkml:context>
    <inkml:brush xml:id="br0">
      <inkml:brushProperty name="width" value="0.025" units="cm"/>
      <inkml:brushProperty name="height" value="0.025" units="cm"/>
      <inkml:brushProperty name="color" value="#E71224"/>
    </inkml:brush>
  </inkml:definitions>
  <inkml:trace contextRef="#ctx0" brushRef="#br0">0 1 24575,'5'6'0,"11"51"0,8 48 0,0 10 0,-5-25-4916,-6-35 1,0 0 4867,6 34 0,4 23 1,0-5-1,-5-35 661,-2-33 1,-9-25 0,7 6 0</inkml:trace>
</inkml:ink>
</file>

<file path=ppt/ink/ink17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7:06:00.511"/>
    </inkml:context>
    <inkml:brush xml:id="br0">
      <inkml:brushProperty name="width" value="0.025" units="cm"/>
      <inkml:brushProperty name="height" value="0.025" units="cm"/>
      <inkml:brushProperty name="color" value="#E71224"/>
    </inkml:brush>
  </inkml:definitions>
  <inkml:trace contextRef="#ctx0" brushRef="#br0">4 0 24575,'-1'54'0,"0"-1"0,-1 24 0,11 6 0,5 18 0,-1-16 0,1 2 0,6 4 0,7 18 0,-3-31 0,-6-46 0,23 30 0</inkml:trace>
</inkml:ink>
</file>

<file path=ppt/ink/ink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07:29.573"/>
    </inkml:context>
    <inkml:brush xml:id="br0">
      <inkml:brushProperty name="width" value="0.05" units="cm"/>
      <inkml:brushProperty name="height" value="0.05" units="cm"/>
      <inkml:brushProperty name="color" value="#004F8B"/>
    </inkml:brush>
  </inkml:definitions>
  <inkml:trace contextRef="#ctx0" brushRef="#br0">1 3220 24575,'7'-3'0,"0"0"0,33-10 0,8 1 0,3-1 0,21-7-1051,-18 6 0,-4 1 1051,-17 1-57,18-7 1,5-3 56,20-7 0,-18 7 0,0-1 0,23-9 0,-8 0 0,13-8 0,-10 5 0,-22 12 0,-1-1-1009,24-11 1,9-5-1,-21 10 1009,-27 13-983,13-6 1,4 0 982,1-1 500,-3 1 0,2 1-500,6-1 241,-9 6 0,7-1-241,10-4 0,6-2 0,-10 3 0,5-1 0,-3 0 0,23-7 0,-1 1 0,-25 6 0,1 1 0,-4 0 0,12-4 0,0 0 0,23-8 0,-5 0 0,-42 16 0,-3 0 707,21-8 0,-8 3-707,-26 10 0,40-16 0,5-2 0,-19 8 0,13-6 0,-4 3 0,-36 13 2394,56-18-2394,3-1 0,-8 3 0,3-1 0,-18 6 0,-1-1 0,26-9 0,-1-2 0,-20 6 0,-1 0 0,20-12 0,-2-1 0,-22 10 0,-2-1 80,9-6 1,0-1-81,-15 8 0,0 1 0,11-5 0,1 0 0,-9 6 0,-1 1 877,2 1 1,-1 1-878,-12 7 0,-3 1 0,20-7 0,-15 6 0,12-2 0,16-5 0,-12 4 0,12-3 0,-16 4 0,12-4 0,2 1 0,10 0 0,2 1 0,-13 3 0,16-5-496,-10 4 1,13-4-1,-19 5 496,-17 4 0,1 0 0,7-1 0,4-1 0,2 0 0,7-2 0,3-1 0,-12 6 0,3-1 0,-3 1 0,15-4 0,-1 0 0,-19 5 0,2-1 0,-1 0 0,0-1 0,-1-1 0,-5 1 0,0 1 0,-1 0 0,15-6 0,1 1 0,-15 5 0,-3 1 743,1-1 1,-1 1-744,36-11 0,-8-1 0,-34 8 0,7-4 0,-31 10 0,-2 1 0,-20 8 0,0 0 0,-5 2 0,8-2 0,-7 1 0,-9-12 0,-3 9 0,-13-8 0,4 5 0,-24-12 0,-3 1 0,-29-13 0,35 17 0,2 0 0,31 15 0,4 1 0,3 3 0,8 6 0,19 8 0,32 9 0,-19-9 0,10-2 0,-40-12 0,2-1 0,-4 1 0,-4 1 0,-4-2 0,-3 2 0,0-1 0,-3 7 0,-10 19 0,3-5 0,-15 24 0,10-21 0,-21 26 0,-14-6 0,-5-1 0,-17 15 0,9-16 0,0 1 0</inkml:trace>
</inkml:ink>
</file>

<file path=ppt/ink/ink17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7:06:00.861"/>
    </inkml:context>
    <inkml:brush xml:id="br0">
      <inkml:brushProperty name="width" value="0.025" units="cm"/>
      <inkml:brushProperty name="height" value="0.025" units="cm"/>
      <inkml:brushProperty name="color" value="#E71224"/>
    </inkml:brush>
  </inkml:definitions>
  <inkml:trace contextRef="#ctx0" brushRef="#br0">122 80 24575,'51'56'0,"0"0"0,0 0 0,-17 47 0,-5-38 0,23-111 0,-19-33 0,-72 11 0,-19 7 0,14 8 0,-6-11 0,-5 20 0,9 66 0,7 18 0,11 7 0,-7 0 0,7 2 0,36 6 0</inkml:trace>
</inkml:ink>
</file>

<file path=ppt/ink/ink17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7:06:01.114"/>
    </inkml:context>
    <inkml:brush xml:id="br0">
      <inkml:brushProperty name="width" value="0.025" units="cm"/>
      <inkml:brushProperty name="height" value="0.025" units="cm"/>
      <inkml:brushProperty name="color" value="#E71224"/>
    </inkml:brush>
  </inkml:definitions>
  <inkml:trace contextRef="#ctx0" brushRef="#br0">1 1 24575,'0'39'0,"3"22"0,1 18 0,-1-8 0,-2-20 0,0 1 0,2 22 0,1 0 0,-1 0 0</inkml:trace>
</inkml:ink>
</file>

<file path=ppt/ink/ink17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7:06:02.428"/>
    </inkml:context>
    <inkml:brush xml:id="br0">
      <inkml:brushProperty name="width" value="0.025" units="cm"/>
      <inkml:brushProperty name="height" value="0.025" units="cm"/>
      <inkml:brushProperty name="color" value="#E71224"/>
    </inkml:brush>
  </inkml:definitions>
  <inkml:trace contextRef="#ctx0" brushRef="#br0">66 669 24575,'-23'57'0,"3"2"0,11 8 0,4 17 0,1-10 0,-1-21 0,7 3-1967,11 16 1,10 19 0,5 8 0,1-8 0,-3-20 1221,3-14 0,4-5 745,7 30 0,9 12 0,21-23-80,7-42 0,19-17 0,9-11 0,-1-6 0,-13 0 80,1-5 0,-8-6 0,9 2-253,-14 8 0,12 4 1,3 0-1,0-1 1,-9-4-1,-14-6 253,0-14 0,-13-7 0,-8 2 0,-7 8 0,-1-9-480,3-18 0,7-20 0,2-9 1,-4 3-1,-7 13 480,3-5 0,-2-1 0,-4 10 0,10-10 0,-1-5 0,-9-1 0,-16 2 0,-24-12 0,-18-2 0,-7 4 0,5 13 0,5 7 0,-1 2-16,-3-13 1,-5-15-1,-1 5 1,-1 26 15,-18 19 369,-16 20 0,-24 3 0,-7 3 1,10 5-370,-15 3 0,-4 7 0,17-1 0,-14 2 0,-4 1 0,6 2 0,16 4 0,-6 12 0,11 5 0,-15 8 0,13 1 2473,29-5-2473,5-1 0,2 2 0,-7 12 0,13-9 0,-1 18 0,-5 16 0,7-11 0,-1-3 0,-3 6 0,-7 11 0,10-21 0,19-35 0,-27 22 2453,33-28-2453,-37 45 0,30-33 1593,-27 34-1593,36-42 6330,1-3-6330,-1 3 1372,3-4-1372,-3 29 0,11-6 0,-6 12 0,11-17 0</inkml:trace>
</inkml:ink>
</file>

<file path=ppt/ink/ink17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7:06:07.773"/>
    </inkml:context>
    <inkml:brush xml:id="br0">
      <inkml:brushProperty name="width" value="0.025" units="cm"/>
      <inkml:brushProperty name="height" value="0.025" units="cm"/>
      <inkml:brushProperty name="color" value="#E71224"/>
    </inkml:brush>
  </inkml:definitions>
  <inkml:trace contextRef="#ctx0" brushRef="#br0">101 164 24575,'36'-22'0,"0"-4"0,-32 21 0,3-6 0,-10 10 0,-5 0 0,0 1 0,-14-1 0,-40 2 0,29-1 0,-14 2 0,51-1 0,14-1 0,-1 0 0,44-6 0,-41 4 0,30-3 0,-55 5 0,-2 0 0,-2 0 0,-8 0 0,-37-1 0,30 1 0,13 1 0,30-1 0,27 1 0,27-5 0,-45 1 0,16-8 0,-50 7 0,-17-4 0,13 5 0,1 0 0,3-14 0,5 5 0,4-11 0</inkml:trace>
</inkml:ink>
</file>

<file path=ppt/ink/ink17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7:06:08.816"/>
    </inkml:context>
    <inkml:brush xml:id="br0">
      <inkml:brushProperty name="width" value="0.025" units="cm"/>
      <inkml:brushProperty name="height" value="0.025" units="cm"/>
      <inkml:brushProperty name="color" value="#E71224"/>
    </inkml:brush>
  </inkml:definitions>
  <inkml:trace contextRef="#ctx0" brushRef="#br0">0 202 24575,'85'-24'0,"-35"9"0,20-1 0,-42 10 0,54-13 0,-46 10 0,38-9 0,-60 14 0,-3-3 0,-36-7 0,-16-2 0,-21 0 0,4 4 0,34 7 0,55 4 0,-11 1 0,34 2 0,-36-2 0,-3 0 0,-65-11 0,42 8 0,-27-5 0,52 10 0,23 2 0,-16-2 0,3-1 0,28-1 0,-20 0 0,19-1 0</inkml:trace>
</inkml:ink>
</file>

<file path=ppt/ink/ink17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7:06:12.104"/>
    </inkml:context>
    <inkml:brush xml:id="br0">
      <inkml:brushProperty name="width" value="0.025" units="cm"/>
      <inkml:brushProperty name="height" value="0.025" units="cm"/>
      <inkml:brushProperty name="color" value="#E71224"/>
    </inkml:brush>
  </inkml:definitions>
  <inkml:trace contextRef="#ctx0" brushRef="#br0">1 241 24575,'0'-2'0,"0"0"0,29-13 0,-8 6 0,43-13 0,8 0 0,-17 6 0,6-2 0,-1 2 0,-16 5 0,13-4 0,-22 6 0,-85-20 0,20 23 0,-35-5 0,2 2 0,43 8 0,-17 0 0,40 1 0,3 0 0,0 0 0,4 4 0,-9-3 0,-20 8 0,15-7 0,-2 3 0,23-5 0,11 0 0,-9-1 0,6 0 0,60-14 0,-34 5 0,47-10 0</inkml:trace>
</inkml:ink>
</file>

<file path=ppt/ink/ink17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7:06:12.770"/>
    </inkml:context>
    <inkml:brush xml:id="br0">
      <inkml:brushProperty name="width" value="0.025" units="cm"/>
      <inkml:brushProperty name="height" value="0.025" units="cm"/>
      <inkml:brushProperty name="color" value="#E71224"/>
    </inkml:brush>
  </inkml:definitions>
  <inkml:trace contextRef="#ctx0" brushRef="#br0">2387 133 24575,'-84'-24'0,"0"0"0,0 0 0,18 4 0,2 0 0,-6 6 0,-15 8 0,-10 6 0,2 2 0,12 1-4916,5 1 1,1 3 4738,4-4 0,-10 1 1,-3 4-1,4 11 177,-1 15 0,2 11 0,2 7 0,4 7-509,14-3 0,4 7 0,2 4 1,-1 0-1,-3-5 509,-5-5 0,-4-3 0,-1 0 0,4 1 0,7 3-146,-2 20 0,6 6 1,8-4-1,12-14 146,6 24-257,27-11 1,9 24 0,8 3 0,4-15 256,5-25 0,5-8 0,0 7-30,-4 24 1,-1 14-1,2-5 1,9-23 29,29-21 0,3-21 0,-28-11 0,10-7 0,12-10 0,22-6 0,15-3 0,7-3 0,-2-1 0,-8 0 0,-16 3 0,4 1 0,-13-1 0,16-7 0,-19-2 0,14-5 0,11-3 0,6-4 0,2-1 0,0-2 0,-5-1 0,-9 1 0,-12 1 0,-16 2-181,23-27 1,-13-5 180,5 2 0,12-8 0,-4-1 0,-19 4 404,-17-2 1,-13-5-405,-8-14 0,-5-12 0,-8 0 0,-10 6 0,-7 1 0,-2-1 0,11-8 0,-1-1 0,-35 6 0,-15 41 0,-21 0 0,-17 1 0,-10 2 0,-7 2 0,-2 4 0,3 4 0,8 4 0,13 6-8,-18 0 1,10 13 0,-1 2-1,-12-6 1,20-2 0,-11-6 0,-6-3-1,-5-2 1,-1 1 0,3 2-1,6 6 1,8 7 0,12 9 0,-15 26-1,0 0 1,0 0 0</inkml:trace>
</inkml:ink>
</file>

<file path=ppt/ink/ink17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7:07:17.241"/>
    </inkml:context>
    <inkml:brush xml:id="br0">
      <inkml:brushProperty name="width" value="0.025" units="cm"/>
      <inkml:brushProperty name="height" value="0.025" units="cm"/>
      <inkml:brushProperty name="color" value="#E71224"/>
    </inkml:brush>
  </inkml:definitions>
  <inkml:trace contextRef="#ctx0" brushRef="#br0">5 15 24575,'-2'-4'0,"1"-1"0,0 4 0,0-2 0,1 3 0,2 1 0,-2-2 0,1 1 0,1-1 0,-3 0 0,5 3 0,0 2 0,3 2 0</inkml:trace>
</inkml:ink>
</file>

<file path=ppt/ink/ink17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7:07:20.737"/>
    </inkml:context>
    <inkml:brush xml:id="br0">
      <inkml:brushProperty name="width" value="0.025" units="cm"/>
      <inkml:brushProperty name="height" value="0.025" units="cm"/>
      <inkml:brushProperty name="color" value="#E71224"/>
    </inkml:brush>
  </inkml:definitions>
  <inkml:trace contextRef="#ctx0" brushRef="#br0">16 73 24575,'-1'-2'0,"1"-1"0,0-1 0,2-1 0,0 0 0,0 0 0,-1 3 0,0-1 0,7-23 0,-5 16 0,3 3 0,-8 20 0,-2 21 0,-3 13 0,-3 38 0,2 21 0,7-30 0,3 6 0,0 1 0,-2-4-1873,-4 5 1,0-4 0,1 1 1872,6 14 0,3 1 0,-2-28 0,-1-38 0,1 30 0,-13-43 0,8 17 0,-10-53 0</inkml:trace>
</inkml:ink>
</file>

<file path=ppt/ink/ink17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7:07:21.969"/>
    </inkml:context>
    <inkml:brush xml:id="br0">
      <inkml:brushProperty name="width" value="0.025" units="cm"/>
      <inkml:brushProperty name="height" value="0.025" units="cm"/>
      <inkml:brushProperty name="color" value="#E71224"/>
    </inkml:brush>
  </inkml:definitions>
  <inkml:trace contextRef="#ctx0" brushRef="#br0">0 326 24575,'3'0'0,"9"-1"0,-1 1 0,9-2 0,0 2 0,34-3 0,36-1 0,22-2 0,7-1 0,-8 1 0,-24 1-3392,9-1 0,1 1 3392,-28 1 0,11-1 0,8 1 0,5-2 0,2 1 0,0-1 0,-4 0-649,6-2 1,4 0 0,2-1 0,-1 0 0,-6 0 0,-8 1 0,-13 2 648,1-1 0,-12 1 0,11-1 0,2 0 0,16 0 0,9-1 0,3-1 0,-5 1 0,-12 0 0,-17 0 0,16-5 0,-21 1 0,-1 1 0,22-7 0,-8 0 0,-52 9 0,33-10 0,-47 16 4537,13-4-4537,13 6 6784,-26 0-6784,25 1 0,-36 1 0,-1 1 0,1 19 0,-1-7 0,0 18 0,-2-9 0,-3 36 0,-4 23 0,-1 3 0,-3 17 0,0 3 0,1-11-2262,3-12 1,1-7 0,-1 6 2261,-2 10 0,-3 7 0,2 0 0,4-12-204,7 20 1,4-17 203,-1-5 0,0 8 0,0-12 0,-1-57 0,-2-15 0,0-2 0,-24-26 0,-57 0 0,17-9 3087,14 18 0,-3 4-3087,-29 2 0,12 1 0,-14-2 0,4 2 0,-3-1 0,-9 0-1009,9 0 1,-19 0 0,-9-1 0,-1 0 0,8 1 0,19 1 1008,-17-1 0,5 1-14,20 0 1,-10 0 0,-4-1 0,3 2-1,8 0 14,-4 3 0,7 1 0,3 0 0,-26 0 0,0 1 0,19-1 0,-3 0 0,8 0-652,-1 1 0,15-1 652,27-1 66,-18-4 0,-2-1-66,-2-6 0,4 3 0,4-1 1507,17-7 1,13 3 0,1-1-1</inkml:trace>
</inkml:ink>
</file>

<file path=ppt/ink/ink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07:31.234"/>
    </inkml:context>
    <inkml:brush xml:id="br0">
      <inkml:brushProperty name="width" value="0.05" units="cm"/>
      <inkml:brushProperty name="height" value="0.05" units="cm"/>
      <inkml:brushProperty name="color" value="#004F8B"/>
    </inkml:brush>
  </inkml:definitions>
  <inkml:trace contextRef="#ctx0" brushRef="#br0">93 147 24575,'10'-7'0,"0"1"0,2-26 0,-9 12 0,-32-18 0,15 29 0,-24 7 0,35 10 0,12 16 0,6-8 0,27-10 0,-23-6 0,8-20 0,-32 10 0,-30-14 0,4 12 0,-18-7 0,13 18 0</inkml:trace>
</inkml:ink>
</file>

<file path=ppt/ink/ink17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7:07:22.741"/>
    </inkml:context>
    <inkml:brush xml:id="br0">
      <inkml:brushProperty name="width" value="0.025" units="cm"/>
      <inkml:brushProperty name="height" value="0.025" units="cm"/>
      <inkml:brushProperty name="color" value="#E71224"/>
    </inkml:brush>
  </inkml:definitions>
  <inkml:trace contextRef="#ctx0" brushRef="#br0">1 157 24575,'83'-12'0,"0"1"0,-6 0 0,-10 2 0,-13 2 0,1 1 0,39-6 0,4 0 0,-14 1 0,8 0 0,-1-1 0,-16-4 0,-35 7 0,25-9 0</inkml:trace>
</inkml:ink>
</file>

<file path=ppt/ink/ink17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7:07:23.627"/>
    </inkml:context>
    <inkml:brush xml:id="br0">
      <inkml:brushProperty name="width" value="0.025" units="cm"/>
      <inkml:brushProperty name="height" value="0.025" units="cm"/>
      <inkml:brushProperty name="color" value="#E71224"/>
    </inkml:brush>
  </inkml:definitions>
  <inkml:trace contextRef="#ctx0" brushRef="#br0">0 60 24575,'2'-1'0,"0"1"0,2 2 0,23 49 0,-1 18 0,1 5 0,-7-27 0,1-1 0,4 28 0,1-5 0,15-18 0,-20-28 0,24 15 0,31-67 0,-13-18 0,-14 2 0,8-9 0,-7 4 0,-14 8 0,-2-1-1134,16-23 1,-5 5 1133,-20 26 0,-1 4 0,-4 3 0,19-14 0,-26 32 0,11-9 0</inkml:trace>
</inkml:ink>
</file>

<file path=ppt/ink/ink17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7:07:24.077"/>
    </inkml:context>
    <inkml:brush xml:id="br0">
      <inkml:brushProperty name="width" value="0.025" units="cm"/>
      <inkml:brushProperty name="height" value="0.025" units="cm"/>
      <inkml:brushProperty name="color" value="#E71224"/>
    </inkml:brush>
  </inkml:definitions>
  <inkml:trace contextRef="#ctx0" brushRef="#br0">1 99 24575,'30'74'0,"1"0"0,11 14 0,-16-1 0,-4-6 0,-6-34-1237,17 39 1237,-20-68 0,1-4 0,49-24 0,-28-3-1939,14-25 1,18-22 0,1-6 0,-14 13 1938,-17 15 0,-2 0 0,28-31 0,11-12 0,-18 18 1786,-21 24-1786,13-6 0,-1 15 0,-3 6 0,-9 44 0,-23-1 0,5 15 0</inkml:trace>
</inkml:ink>
</file>

<file path=ppt/ink/ink17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7:07:25.509"/>
    </inkml:context>
    <inkml:brush xml:id="br0">
      <inkml:brushProperty name="width" value="0.025" units="cm"/>
      <inkml:brushProperty name="height" value="0.025" units="cm"/>
      <inkml:brushProperty name="color" value="#E71224"/>
    </inkml:brush>
  </inkml:definitions>
  <inkml:trace contextRef="#ctx0" brushRef="#br0">1 47 24575,'97'-4'0,"1"1"0,-1 0 0,1-1 0,-12 1 0,-1 0 0,-4 0 0,-6 1 0,26-1 0,-14 2-6089,5-2 6089,-6 1 0,-7 1 0,-36 0 785,33-3-785,-44 2 1181,25-2-1181,-51 3 0,-2 1 0,-1 0 0</inkml:trace>
</inkml:ink>
</file>

<file path=ppt/ink/ink17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7:07:25.918"/>
    </inkml:context>
    <inkml:brush xml:id="br0">
      <inkml:brushProperty name="width" value="0.025" units="cm"/>
      <inkml:brushProperty name="height" value="0.025" units="cm"/>
      <inkml:brushProperty name="color" value="#E71224"/>
    </inkml:brush>
  </inkml:definitions>
  <inkml:trace contextRef="#ctx0" brushRef="#br0">1 87 24575,'58'-2'0,"0"-1"0,-3 0 0,5 0 0,25-1 0,15-1 0,-9 1-4916,-7-1 1,-1 1 4856,1 0 1,5-1 0,-5 0-253,12-2 1,-15 1 310,-18 1 988,-3 0 1,-7-1-989,-30 2 0,-10 1 0,2-1 0</inkml:trace>
</inkml:ink>
</file>

<file path=ppt/ink/ink17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7:10:20.289"/>
    </inkml:context>
    <inkml:brush xml:id="br0">
      <inkml:brushProperty name="width" value="0.05" units="cm"/>
      <inkml:brushProperty name="height" value="0.05" units="cm"/>
      <inkml:brushProperty name="color" value="#5B2D90"/>
    </inkml:brush>
  </inkml:definitions>
  <inkml:trace contextRef="#ctx0" brushRef="#br0">22 33 24575,'-6'-9'0,"1"2"0,3 1 0,1 4 0,-1-4 0,2 4 0,0 2 0,-2 1 0,1 1 0,-1 2 0,2-3 0,0 0 0,0 1 0,1 6 0,0-3 0,1 5 0,3 12 0,-2-14 0,4 19 0,-6-22 0,1 6 0,-1-6 0,-1-1 0,1 30 0,-1-23 0,1 22 0,-1-27 0,4 16 0,-2-8 0,3 7 0,-3-13 0,5 7 0,-4-9 0,3 9 0,1 1 0,-5-9 0,5 9 0,-6-12 0,2 6 0,0-2 0,1 15 0,-3-14 0,0 8 0,-1-14 0,2 9 0,-2-7 0,2 28 0,-2-24 0,-1 29 0,0-28 0,-1 8 0,1-10 0,1-1 0,0 25 0,0-18 0,0 42 0,0-44 0,0 25 0,0-31 0,0 7 0,0 2 0,0-7 0,0 8 0,0-11 0,0 19 0,3 27 0,-2-15 0,1 12 0,-1-41 0,2 18 0,1 13 0,0-7 0,1 2 0,-4-26 0,2 20 0,-1-14 0,2 53 0,-3-48 0,1 28 0,-2-37 0,-1 24 0,1 23 0,0-12 0,0 7 0,0-37 0,0 18 0,3 39 0,-1-27 0,3 38 0,-4-67 0,1 37 0,-1-38 0,0 15 0,1-16 0,-1-2 0,15 67 0,-7-12 0,7 21-556,-11-34 556,-3-37 0,3 49 0,-2-35 0,3 34 0,-5-49 0,2 10 0,-3-12 0,2 14 139,-7 2 0,4-14 0,-5 10 0</inkml:trace>
</inkml:ink>
</file>

<file path=ppt/ink/ink17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7:10:57.792"/>
    </inkml:context>
    <inkml:brush xml:id="br0">
      <inkml:brushProperty name="width" value="0.05" units="cm"/>
      <inkml:brushProperty name="height" value="0.05" units="cm"/>
      <inkml:brushProperty name="color" value="#5B2D90"/>
    </inkml:brush>
  </inkml:definitions>
  <inkml:trace contextRef="#ctx0" brushRef="#br0">1718 383 24575,'-2'-3'0,"-26"-34"0,14 20 0,-40-25 0,-25-16 0,10 11 0,-1 5-508,7 3 0,-10-6 0,10 11 508,-4 17 0,-10 16 0,-21 7 0,10 1 0,17-1 0,-1 2 123,-12-2 0,-9 2 1,7 14-124,15 22 0,5 12 0,12-7 0,-14 12-361,16-14 0,-8 8 1,16-6 360,14 9 0,13 11 0,12 17 0,21-4 0,14 13 0,3 1 0,-8-7-1772,-12-12 1,-4-5-1,7 3 1772,13 9 0,11 8 0,0-8 0,-8-22 0,2-12-1492,24 17 0,5 1 1492,-2-5 235,1 0 0,4-2-235,-24-34 0,4-7 0,37 4 0,7-4 0,-16-3 0,1-2-903,16-3 0,-6-7 903,0-16 0,-26-2 4264,0-2-4264,2-23 0,19-20 0,1-5 0,-15 12-336,-16 12 0,-1-1 336,16-12 0,15-11 0,-6 0 0,-26 13 0,-29 0-559,1-38 1,-2-9 558,-10 39 0,-1 0 0,13-35 0,-14-11 0,-29 22 0,-15-9 0,-7 2 0,4 17 0,1 12 0,-2 2-221,-1-12 1,-5-15 0,-1 4-1,4 27 221,-36 22 0,33 21 0,-7 5-338,-29 10 0,-14 7 0,6 0 0,1-2 0,-1 1 0,18 4 0,-1 0 1,1 0-1,-1-1 0</inkml:trace>
</inkml:ink>
</file>

<file path=ppt/ink/ink17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7:11:30.514"/>
    </inkml:context>
    <inkml:brush xml:id="br0">
      <inkml:brushProperty name="width" value="0.05" units="cm"/>
      <inkml:brushProperty name="height" value="0.05" units="cm"/>
      <inkml:brushProperty name="color" value="#5B2D90"/>
    </inkml:brush>
  </inkml:definitions>
  <inkml:trace contextRef="#ctx0" brushRef="#br0">12 5 24575,'2'-2'0,"-1"0"0,-5 5 0,2-2 0,-3 2 0,4-2 0,-1 0 0,2 0 0,0 1 0,2-1 0,-2 0 0,5 2 0,-3 0 0,11 9 0,-6-7 0,5 5 0,-6-6 0</inkml:trace>
</inkml:ink>
</file>

<file path=ppt/ink/ink17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7:09:57.133"/>
    </inkml:context>
    <inkml:brush xml:id="br0">
      <inkml:brushProperty name="width" value="0.05" units="cm"/>
      <inkml:brushProperty name="height" value="0.05" units="cm"/>
      <inkml:brushProperty name="color" value="#5B2D90"/>
    </inkml:brush>
  </inkml:definitions>
  <inkml:trace contextRef="#ctx0" brushRef="#br0">4 0 24575,'0'4'0,"0"-1"0,-1 6 0,0-3 0,-1 7 0,2-5 0,0 48 0,1-34 0,-1 34 0,2-48 0,-1 7 0,0-7 0,1 3 0,-2-9 0,2-2 0,-2 1 0,0-4 0,-1-1 0,1-4 0,1 0 0,0 0 0</inkml:trace>
</inkml:ink>
</file>

<file path=ppt/ink/ink17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7:10:26.018"/>
    </inkml:context>
    <inkml:brush xml:id="br0">
      <inkml:brushProperty name="width" value="0.05" units="cm"/>
      <inkml:brushProperty name="height" value="0.05" units="cm"/>
      <inkml:brushProperty name="color" value="#5B2D90"/>
    </inkml:brush>
  </inkml:definitions>
  <inkml:trace contextRef="#ctx0" brushRef="#br0">339 69 24575,'4'-3'0,"-2"1"0,-2 1 0,0 0 0,-1-2 0,-7-11 0,3 8 0,-5-9 0,-6 6 0,7 4 0,-14-5 0,-31 18 0,29-6 0,-31 10 0,17 20 0,4 34 0,-4-15 0,16 14 0,21-47 0,22 71 0,-9-55 0,17 54 0,-16-74 0,77 10 0,-9-55 0,20 31 0,-42-49 0,-39-17 0,-12 30 0,5-34 0,-28 6 0,9 39 0,-10-29 0,-6 22 0,8 16 0,-25-17 0,25 27 0,-9 0 0,10 9 0,-16 11 0,4 2 0,-6 44 0,21-32 0,6 24 0,8-37 0,42 63 0,-27-48 0,31 47 0,-10-44 0,-1-2 0,3 2 0,-14-11 0,-18-15 0,11 5 0,-6-5 0,12-6 0,-17-6 0,1-6 0</inkml:trace>
</inkml:ink>
</file>

<file path=ppt/ink/ink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07:32.442"/>
    </inkml:context>
    <inkml:brush xml:id="br0">
      <inkml:brushProperty name="width" value="0.05" units="cm"/>
      <inkml:brushProperty name="height" value="0.05" units="cm"/>
      <inkml:brushProperty name="color" value="#004F8B"/>
    </inkml:brush>
  </inkml:definitions>
  <inkml:trace contextRef="#ctx0" brushRef="#br0">1708 134 24575,'-63'6'0,"-3"0"0,-13 3 0,27-3 0,-31 3 0,30-2 0,-7 0 0,-8 2 0,3 1 0,-6 3 0,-9 2 0,-10 3 0,6 1 0,-8 4 0,1 3 0,9 1 0,-4 2 0,9 0 0,9 1 0,5 3 0,-10 15 0,10 3 0,14 6 0,10 20 0,32-48 0,4-3 0,3-18 0,9 21 0,-3-12 0,7 18 0,1-7 0,28 57 0,-19-41 0,4 4 0,7 15 0,5 9 0,-2-5 0,0 1 0,1-1 0,0-2 0,2 5 0,-4-11 0,11 21 0,-16-32 0,0-8 0,-5-19 0,51-27 0,9-12 0,-11 2-1637,13-10 1,-2-1 1636,-26 10-449,26-5 1,9-2 448,-23 6 0,0 1 0,24-6 0,-2 0 0,-29 9 0,-3 1 0,2 0 0,-2 1 0,32-7 0,-24 5 0,-6 1 0,-15 2 3101,5-4-3101,-30 3 1069,-1-23-1069,-16 4 0,-12-20 0,-8-7 0,-3 6 0,-5-3 0,-1-6 0,-3-6 0,0 3 0,-5-9 0,-2-2 0,-2-11 0,-2-7 0,4 12 0,11 26 0,1 3 0,-11-36 0,2 6 0,8 27 0,-15-20 0,10 22 0,-3 1 0,16 71 0,7-6 0,-6 18 0</inkml:trace>
</inkml:ink>
</file>

<file path=ppt/ink/ink17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7:10:26.761"/>
    </inkml:context>
    <inkml:brush xml:id="br0">
      <inkml:brushProperty name="width" value="0.05" units="cm"/>
      <inkml:brushProperty name="height" value="0.05" units="cm"/>
      <inkml:brushProperty name="color" value="#5B2D90"/>
    </inkml:brush>
  </inkml:definitions>
  <inkml:trace contextRef="#ctx0" brushRef="#br0">61 1 24575,'-3'1'0,"1"0"0,3 1 0,6 29 0,-2-6 0,5 19 0,-5-16 0,0 4 0,10 36 0,1 5 0,-6-19-341,6 18 0,-4-17 341,-12-53 0,-7-32 0,2 13 0,-7-30 0,-5 0 0,-2-4 0,-15-41 0,15 39 0,0 3 0,-5-15 0,23 62 682,9 38-682,-2-16 0,8 34 0,4 0 0,2 0 0,1-3 0,-1 5 0,2-4 0,-2-23 0,-9-16 0,3-1 0</inkml:trace>
</inkml:ink>
</file>

<file path=ppt/ink/ink17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7:10:41.879"/>
    </inkml:context>
    <inkml:brush xml:id="br0">
      <inkml:brushProperty name="width" value="0.05" units="cm"/>
      <inkml:brushProperty name="height" value="0.05" units="cm"/>
      <inkml:brushProperty name="color" value="#5B2D90"/>
    </inkml:brush>
  </inkml:definitions>
  <inkml:trace contextRef="#ctx0" brushRef="#br0">121 82 24575,'-24'37'0,"0"31"0,2 5 0,8-13-1942,-4 12 1,4-3 1941,9-28 243,14 28 1,5 2-244,3-17 0,-5 14 0,11-16 0,27-71 0,2-20 0,-15 13-120,15-14 0,-6-1 120,-30 13 0,0-24 0,-1-5 0,-3 5 0,4-1 0,-10-6 0,-42-24 0,-11 9 0,17 21 237,-17-24 1,0 17-238,29 58 543,2 3-543,-7 8 1096,-23 58-1096,19-22 0,-11 35 0,58 4 0,28-15 0,13-67 0,5-5 0,-11 61 0,0-7 761,7-66 0,-2-26-761,-5-21 0,-10-1 0,-8 18 0,12-18 0,-6 3 0,-27 30 0,-15 43 0,6-17 0,-10 52 0,-6 23 0,9-1 0,-3-13 0,3-2 0,7-6 0,0-28 0,47 13 0,-32-23 0,69-48 0,-70 8-441,25-43 441,-36 48 0,13-38 0,-12 45 0,18 32 0,-22 16 0,11 34 0,3 0 0,-3-36 0,18 38 441,-20-63-441,4-8 0,55-58 0,-40 32 0,4-2 0,-4-9 0,-20-17 0,-9 2 0,0 14-228,1-16 1,-5 8 227,-9 37 0,-46 45 0,30-4 0,-29 28 0,43-19 0,17 37 0,1-36 0,37 16 455,-24-59-455,17-13 0,-24-36 0,-10 32 0,4-21 0,-8 35 0,9 49 0,2-7 0,1 19 0,-1-25 0,-7-25 0,21-7 0,-14 2 0,42-9 0,-39 9 0,19-1 0,-25 5 0,33 0 0,1-31 0,2-8 0,14 9-570,-14-13 1,-10-1 569,-27 14 0,5-56 0,-8 46 0,0-11 0,-6 58 0,1 37 0,1 11 0,3 8 0,4 7 0,0-3 0,-1-22 0,6 5 0,-12-56 0,0-4 284,-3-12 1,0 2 0,-4-10 0</inkml:trace>
</inkml:ink>
</file>

<file path=ppt/ink/ink17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7:10:42.119"/>
    </inkml:context>
    <inkml:brush xml:id="br0">
      <inkml:brushProperty name="width" value="0.05" units="cm"/>
      <inkml:brushProperty name="height" value="0.05" units="cm"/>
      <inkml:brushProperty name="color" value="#5B2D90"/>
    </inkml:brush>
  </inkml:definitions>
  <inkml:trace contextRef="#ctx0" brushRef="#br0">0 127 24575,'80'-1'0,"-1"0"0,-30-8 0,0-3 0,40-6 0,-7-5 0,-29-8 0,-43 7 0,-10 23 0,-5-2 0,3 2 0,-4-2 0</inkml:trace>
</inkml:ink>
</file>

<file path=ppt/ink/ink17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7:10:42.390"/>
    </inkml:context>
    <inkml:brush xml:id="br0">
      <inkml:brushProperty name="width" value="0.05" units="cm"/>
      <inkml:brushProperty name="height" value="0.05" units="cm"/>
      <inkml:brushProperty name="color" value="#5B2D90"/>
    </inkml:brush>
  </inkml:definitions>
  <inkml:trace contextRef="#ctx0" brushRef="#br0">1 1 24575,'19'73'0,"0"0"0,1-1 0,-1 1 0,4 22 0,0-4 0,-8-48 0,-12-44 0</inkml:trace>
</inkml:ink>
</file>

<file path=ppt/ink/ink17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7:10:42.556"/>
    </inkml:context>
    <inkml:brush xml:id="br0">
      <inkml:brushProperty name="width" value="0.05" units="cm"/>
      <inkml:brushProperty name="height" value="0.05" units="cm"/>
      <inkml:brushProperty name="color" value="#5B2D90"/>
    </inkml:brush>
  </inkml:definitions>
  <inkml:trace contextRef="#ctx0" brushRef="#br0">5 8 24575,'-4'-8'0,"33"29"0,-13-7 0,25 22 0,-25-17 0,-1 1 0,0 1 0</inkml:trace>
</inkml:ink>
</file>

<file path=ppt/ink/ink17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7:10:43.083"/>
    </inkml:context>
    <inkml:brush xml:id="br0">
      <inkml:brushProperty name="width" value="0.05" units="cm"/>
      <inkml:brushProperty name="height" value="0.05" units="cm"/>
      <inkml:brushProperty name="color" value="#5B2D90"/>
    </inkml:brush>
  </inkml:definitions>
  <inkml:trace contextRef="#ctx0" brushRef="#br0">0 1 24575,'18'47'0,"-1"1"0,-9 7 0,-3 5 0,7 31 0,-1 2-994,-11-18 1,-1-11 993,7-16 0,2-2 170,9 3 0,5 0-170,11 2 0,18 28 399,-16-64-399,10-25 0,4-18 0,2-46 0,-3-9 0,2 38 0,-4-2 0,1-40 0,-31 10 0,-81 46 0,42 24 1006,-25 78-1006,56-29 0,2 7 0,7-1 0,32-1 0,-21-22 0,40 16 0,-43-33 242,27-20-242,-74-15 0,16-1 0,-55 3 0</inkml:trace>
</inkml:ink>
</file>

<file path=ppt/ink/ink17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7:10:44.175"/>
    </inkml:context>
    <inkml:brush xml:id="br0">
      <inkml:brushProperty name="width" value="0.05" units="cm"/>
      <inkml:brushProperty name="height" value="0.05" units="cm"/>
      <inkml:brushProperty name="color" value="#5B2D90"/>
    </inkml:brush>
  </inkml:definitions>
  <inkml:trace contextRef="#ctx0" brushRef="#br0">268 1 24575,'-11'4'0,"-30"27"0,20-12 0,-28 52 0,2 9 0,19-22 0,-7 7 0,5 12 0,24-10 0,9 6 0,0-12 0,0 13 0,18-1 0,11 13 0,0-26 0,7-41 0,54 17 0,-32-72 0,-7-16 0,-5 1-1083,7-2 1,-7-1 1082,-34 8 0,-6-19 0,-18-16 0,-7-6 0,2 27 0,-3 1 0,-1-24 0,-5 11 0,-13 32 0,24 34 0,-1 1 0,-37 49 0,32 3 0,-26 23-662,43-17 662,4-21 0,14 29 0,2 4 0,-1-6 0,7 8 0,10 14 0,-3-11 0,17 7-1114,-2-21 1,15 12 0,2 0 0,-12-14 1113,-14-16 0,-1-3 0,20 13 0,8 5 0,-18-16 0,-26-20 0,-11-9 0,-18-8 0,-4-6 0,-17-10 0</inkml:trace>
</inkml:ink>
</file>

<file path=ppt/ink/ink17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7:10:44.638"/>
    </inkml:context>
    <inkml:brush xml:id="br0">
      <inkml:brushProperty name="width" value="0.05" units="cm"/>
      <inkml:brushProperty name="height" value="0.05" units="cm"/>
      <inkml:brushProperty name="color" value="#5B2D90"/>
    </inkml:brush>
  </inkml:definitions>
  <inkml:trace contextRef="#ctx0" brushRef="#br0">1 623 24575,'78'-35'0,"-26"16"0,10-3 0,4 0-1955,21 0 1955,-23 8 0,10-1 0,4 0-2441,10-2 0,4-1 0,0 1 2441,-1 0 0,0 0 0,2-1 0,-16 4 0,0 0 0,5 0 0,8-3-356,-8 1 0,11-2 0,6-1 0,1-1 1,-3 1-1,-7 1 0,-11 2 356,15-3 0,-13 3 0,11-2 0,1-1 0,23-3 0,6-1 0,-13 1 0,-30 5 0,-49 6 0,-80 8 0,-25 5 0,12 0 0,-23 2 0,1 0 0</inkml:trace>
</inkml:ink>
</file>

<file path=ppt/ink/ink17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7:10:44.971"/>
    </inkml:context>
    <inkml:brush xml:id="br0">
      <inkml:brushProperty name="width" value="0.05" units="cm"/>
      <inkml:brushProperty name="height" value="0.05" units="cm"/>
      <inkml:brushProperty name="color" value="#5B2D90"/>
    </inkml:brush>
  </inkml:definitions>
  <inkml:trace contextRef="#ctx0" brushRef="#br0">1 620 24575,'94'-19'0,"1"-1"0,0 1 0,-1 0 0,1-1 0,0 1 0,-1 0 0,1 0 0,0-1 0,-1 1 0,1 0 0,0-1 0,-1 1 0,13-4 0,-3 1 0,-2 0 0,-4 0 0,-2 2 0,-3 0 0,-3 1 0,-2 1-1967,23-3 1,1 1 0,-7 2 0,-15 2 0,-22 3 476,6-4 1490,-11 1 516,-8-2 0,-3 0-516,-6 3 1943,30-16-1943,-83 34 0,-5 2 0,-24 7 0,10-3 0,-9 0 0</inkml:trace>
</inkml:ink>
</file>

<file path=ppt/ink/ink17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7:10:46.834"/>
    </inkml:context>
    <inkml:brush xml:id="br0">
      <inkml:brushProperty name="width" value="0.05" units="cm"/>
      <inkml:brushProperty name="height" value="0.05" units="cm"/>
      <inkml:brushProperty name="color" value="#5B2D90"/>
    </inkml:brush>
  </inkml:definitions>
  <inkml:trace contextRef="#ctx0" brushRef="#br0">87 96 24575,'-4'13'0,"1"-3"0,2-10 0,1 1 0,-2-1 0,1 1 0,0 1 0,0-2 0,0 0 0,-16-33 0,10 20 0,-11-25 0,11 21 0,3 9 0,-3-5 0,8 66 0,4 29 0,-2 4 0,1-4 0,0-2 0,-1-13 0,-2 13 0,-3-49 0,-3 37 0,-7-62 0,-3 0 0</inkml:trace>
</inkml:ink>
</file>

<file path=ppt/ink/ink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07:36.134"/>
    </inkml:context>
    <inkml:brush xml:id="br0">
      <inkml:brushProperty name="width" value="0.05" units="cm"/>
      <inkml:brushProperty name="height" value="0.05" units="cm"/>
      <inkml:brushProperty name="color" value="#004F8B"/>
    </inkml:brush>
  </inkml:definitions>
  <inkml:trace contextRef="#ctx0" brushRef="#br0">1 364 24575,'14'-18'0,"-2"4"0,-9 10 0,6 19 0,-2 20 0,4 14 0,1 3 0,1 17 0,9 28 0,0-46 0,7-9 0,4 0 0,20 19 0,18-19 0,10-12 0,-28-26 0,4-12 0,15-9 0,9-9 0,-3-6 0,-8-7 0,-3-7 0,2-3-646,1-1 1,4-5-1,0-1 1,-4 3 645,4-7 0,-4 3 0,1-1 0,6-4 0,1 1 0,-9 7 0,-15 11 0,-5 7 0,30-18 0,-93 76 0,-26 15 0,-26 23 0,2-11 0</inkml:trace>
</inkml:ink>
</file>

<file path=ppt/ink/ink17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7:10:47.033"/>
    </inkml:context>
    <inkml:brush xml:id="br0">
      <inkml:brushProperty name="width" value="0.05" units="cm"/>
      <inkml:brushProperty name="height" value="0.05" units="cm"/>
      <inkml:brushProperty name="color" value="#5B2D90"/>
    </inkml:brush>
  </inkml:definitions>
  <inkml:trace contextRef="#ctx0" brushRef="#br0">1 217 24575,'87'-24'0,"1"0"0,-1 1 0,1-1 0,-1 0 0,-7 1 0,-3 0 0,-6 3 0,-9 5 0,11 1 0,-25 11 0,-41 10 0</inkml:trace>
</inkml:ink>
</file>

<file path=ppt/ink/ink17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7:10:47.745"/>
    </inkml:context>
    <inkml:brush xml:id="br0">
      <inkml:brushProperty name="width" value="0.05" units="cm"/>
      <inkml:brushProperty name="height" value="0.05" units="cm"/>
      <inkml:brushProperty name="color" value="#5B2D90"/>
    </inkml:brush>
  </inkml:definitions>
  <inkml:trace contextRef="#ctx0" brushRef="#br0">530 6 24575,'-10'73'0,"1"0"0,-1 0 0,3 15 0,2 1-2187,3-11 0,2 5 0,2-11 2187,3-2 0,1-33 1912,-2-56-1912,-3-64 0,-3-19 0,-3 47 0,0-2 350,3-8 1,1-7 0,-5 5-351,-9-4 0,-1 15 0,6 24 0,-14-30 0,17 67 0,-2 4 0,-36 33 0,-22 20 0,11-9 0,4-4 1199,-4 3 0,-10 10 0,20-18-1199,31-30 0,62-14 0,12-6 0,15-6 0,-5 1 0,-8 2 0,1-1-1003,13-3 1,7-2 0,-19 4 1002,-20 3 0,38-4 0,-45 3 0,25-3 0,-55 5 0,-3 1 0,15-58 0,-10 28 0,10-48 0,-16 42 0</inkml:trace>
</inkml:ink>
</file>

<file path=ppt/ink/ink17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7:10:48.451"/>
    </inkml:context>
    <inkml:brush xml:id="br0">
      <inkml:brushProperty name="width" value="0.05" units="cm"/>
      <inkml:brushProperty name="height" value="0.05" units="cm"/>
      <inkml:brushProperty name="color" value="#5B2D90"/>
    </inkml:brush>
  </inkml:definitions>
  <inkml:trace contextRef="#ctx0" brushRef="#br0">1526 629 24575,'-35'-72'0,"0"0"0,0 0 0,0-1 0,-2-25 0,-3 12-2283,-18 20 0,1 19 2283,19 28 0,-27 8 0,-4 4 0,4 4 0,-5 1 0,3 5 0,23 13-1931,-23 29 1,-18 21 0,12-9 1930,29-24 0,1 4-410,-11 18 0,-14 19 0,-3 7 0,8-5 1,17-14 409,18-13 0,5 0 0,-14 16 0,-5 9 0,14 12 0,25 2 0,13 15 0,9 4 0,1-6 0,-5-17-975,-2 4 1,1-1 974,0 0 0,2 18 0,2 4 0,4-8 0,2-23 0,12-14 0,13-11 0,7-8 0,16 2 0,2-2 0,-9-2 0,4 17 0,7-8 0,-6-23 0,17-3 0,4-3 0,-7-7 0,-19-9 0,24-25-196,6-3 0,-2-5 196,-17-17 0,-11-12 0,0-9 0,-14 18 0,-3-14 0,-18-7 0,1-22 0,-2-11 0,-2-3 0,-4 7 0,-4 16 0,-3 10 0,-5 9 0,0-9 0,1-17 0,1-18 0,-1-4 0,-4 11 0,-8 24 0,-21-19 485,-6 22 0,-9-11 0,2 7-485,0 3 0,-2 0 0,0 0 0,-3-6 0,2 11 1780,10 18 1,-7 8-1781,-32 2 0,-17 4 0,10 6 0,-20-5 0,17 14 0,-1-1 0,1 1 0</inkml:trace>
</inkml:ink>
</file>

<file path=ppt/ink/ink17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7:10:48.991"/>
    </inkml:context>
    <inkml:brush xml:id="br0">
      <inkml:brushProperty name="width" value="0.05" units="cm"/>
      <inkml:brushProperty name="height" value="0.05" units="cm"/>
      <inkml:brushProperty name="color" value="#5B2D90"/>
    </inkml:brush>
  </inkml:definitions>
  <inkml:trace contextRef="#ctx0" brushRef="#br0">55 686 24575,'-31'4'0,"7"-1"0,105-18 0,-29 4-3025,13-2 0,4-1 3025,18-5 0,-25 5 0,21-6 0,11-3 0,3-1 0,-6 1 0,-14 4 0,-3 1 0,-10 2 0,13-3 0,-3 0 0,12-2 0,9-3 0,3 0 0,0-2 0,-4 2 0,-10 0 0,20-7 0,-7-1 0,-6 2 0,-4 2 0,-2 2 0,-5 2 0,-1-1-12,21-9 0,1-1 0,-56 18 12,-59 20 687,-51 16-687,14 0 0,-8 2 0,-9 4 0,-4 1 0</inkml:trace>
</inkml:ink>
</file>

<file path=ppt/ink/ink17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7:10:49.247"/>
    </inkml:context>
    <inkml:brush xml:id="br0">
      <inkml:brushProperty name="width" value="0.05" units="cm"/>
      <inkml:brushProperty name="height" value="0.05" units="cm"/>
      <inkml:brushProperty name="color" value="#5B2D90"/>
    </inkml:brush>
  </inkml:definitions>
  <inkml:trace contextRef="#ctx0" brushRef="#br0">1 727 24575,'92'-29'0,"1"0"0,-1 0 0,0 0 0,1 0 0,-1-1 0,1 1 0,-1 0 0,0 0 0,1 0 0,-1 0 0,1 0 0,6-2 0,3 0 0,2 1 0,-2 0 0,-4 1 0,-7 1 0,-9 2 0,-11 0 0,-14 3 0,23-18 0,-44 9 0,-54 21 0,-24-12 0,18 15 0,-1 0 0</inkml:trace>
</inkml:ink>
</file>

<file path=ppt/ink/ink17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7:08:22.004"/>
    </inkml:context>
    <inkml:brush xml:id="br0">
      <inkml:brushProperty name="width" value="0.05" units="cm"/>
      <inkml:brushProperty name="height" value="0.05" units="cm"/>
      <inkml:brushProperty name="color" value="#5B2D90"/>
    </inkml:brush>
  </inkml:definitions>
  <inkml:trace contextRef="#ctx0" brushRef="#br0">17 1 24575,'-1'77'0,"0"0"0,0 0 0,0-23 0,1 0 0,-2 28 0,1 12 0,-1-16 0,0 4 0,1-11 0,-1 20 0,0 5 0,1-11 0,3-16 0,0-7 0,-1 7-1646,-1 14 1,-1 9-1,1-3 1,1-15 1645,4-12 0,1-14 0,4 2 1414,10 13-1414,-7-29 0,3-2 0,-15-49 0,-3-4 0</inkml:trace>
</inkml:ink>
</file>

<file path=ppt/ink/ink17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7:08:24.290"/>
    </inkml:context>
    <inkml:brush xml:id="br0">
      <inkml:brushProperty name="width" value="0.05" units="cm"/>
      <inkml:brushProperty name="height" value="0.05" units="cm"/>
      <inkml:brushProperty name="color" value="#5B2D90"/>
    </inkml:brush>
  </inkml:definitions>
  <inkml:trace contextRef="#ctx0" brushRef="#br0">1439 360 24575,'89'-7'0,"-1"0"0,1 0 0,-1 0 0,1 0 0,0 1 0,-1-1 0,1 0 0,3 0 0,-6 0 0,-4 1 0,0 0 0,3-1-1967,9 0 1,5-1 0,-2 0 0,-7 0 0,-14 2 1221,-1 0 0,0 0 745,-6 2 0,15-2 0,7 1 0,3-1 0,-6 1 0,-11 0 532,4 0 0,-10 0 0,18 0-532,-15 0 0,15 0 0,12-1 0,7 0 0,5-1 0,-1 1 0,-2 0 0,-9 0 0,-10 1 0,-15 1-769,22-1 0,-19 1 1,12-1 768,-16 1 0,9-1 0,5 0 0,3 0 0,3 0 0,-1 0 0,-2 1 0,1 1 0,4 1 0,1 0 0,-1 0 0,-4 1 0,-5-1 0,-7 1-700,4-1 0,-10 0 1,0 0-1,10 0 700,-1 0 0,12 0 0,7 0 0,0 0 0,-4 0 0,-10 1 0,-15-1 1336,16 0 1,0-1-1337,-12 2 0,19-1 0,10 0 0,6 0 0,-3-1 0,-8 1 0,-15 1-164,7-1 1,-13 0-1,19 0 164,-27 1 0,13-1 0,11 1 0,7-1 0,5 0 0,2 1 0,0-1 0,-4 1 0,-6 0 0,-8 0 0,-12 0 0,12 1 0,-12 0 0,-6 0 0,1 1 0,7-1 0,9 0 0,5 0 0,4-1 0,-2 1 0,-3 0 0,-9 0 326,5 1 1,-6 0-1,-4 0 1,-2 0-327,14 1 0,-3-1 0,-4 0 0,-22 0 0,-2 0 0,20 1 0,-23-1 0,14 0 0,10 0 0,10 0 0,8 0 0,5 1 0,5-1 0,1 1 0,0-1 0,-1 1 0,-3-1 0,-6 1 0,-8-1 0,-8 0 0,-11 0-587,31 1 0,-19-1 0,-6 0 0,6 0 1,18 1 586,-29-1 0,11 0 0,9 0 0,6 1 0,5-1 0,3 1 0,1-1 0,-1 1 0,-3-1 0,-5 1 0,-7-1 0,-9 0 0,-11 0 0,-13 0 162,24 1 1,-21-1-1,10 1-162,11 0 0,12 0 0,5 1 0,-1-1 0,-7 0 0,-8 0 0,-6 0 0,3 0 0,13 1 0,-15-1 0,12 1 0,9-1 0,5 2 0,1-1 0,-2 0 0,-5-1 0,-8 1 0,-13-1 0,11 0 0,-14 0 0,-2-1 0,8 1 376,-1 0 1,10 1 0,3 0 0,-3 0 0,-7 0 0,-15-2-377,21-1 0,-16-3 1099,-19 0 0,-4-2-1099,38-2 5524,-10-13-5524,-69 12 1134,0-3-1134,-8 15 2097,-2 0-2097,6 31 575,-7-17-575,2 23 0,0-3 0,3 10 0,2 7 0,-1-5 0,3 7 0,7 28 0,5 14 0,-3-8 0,-2-12 0,0 1 0,3 16 0,1 10 0,-3-17 0,-9-37 0,-2-6-705,2 19 0,-2-8 705,-3-22 0,1 42 0,-1 4 0,-3-31 0,4 29 0,-6-19 0,-5-58-338,-49-9 0,-16-5 338,-9 3-1524,12 2 1,-19-1 0,-1 1 0,13 1 1523,9 2 0,2 2 0,-13-1 0,-7 1 0,12 1 0,-15 3 0,4 1 0,-17 2 0,10-1 0,22-1 0,-10 1 0,8 1 0,-19 2 0,-16 1 0,-9 1 0,-4 0 0,1 1 0,6-1 0,12-1 0,17-2-1156,-17 3 1,18-2 0,-16 1 1155,21-1 0,-9 0 0,-8 1 0,-5 1 0,-2 0 0,0 0 0,1-1 0,5 0 0,-6 1 0,-1-1 0,0 1 0,2-1 0,2 0 0,4 0 0,5-1-542,1 0 0,8-1 0,2 0 0,-2 0 0,-9 1 542,5-1 0,-8 2 0,-5 0 0,-3 0 0,2 0 0,3-1 0,8 0 0,10-1 486,-29 2 0,14-2 1,4 0-487,16-2 0,2 0 0,-13 0-314,10 0 0,-13 0 0,-9 0 0,-5 1 0,-1-1 0,2 0 0,7 0 0,11 0 314,-11 0 0,11 0 0,0 0 0,-16 0 0,16-1 0,-13 1 0,-10 0 0,-5 0 0,-3 0 0,2 1 0,4-2 0,9 1 0,12-1 0,16-1 0,-32 2 0,10-2 0,-2 1 0,-14 0 0,1 0 0,15-1 1099,5 0 1,1 0-1100,8-1 0,-8 0 0,-3 1 0,4-1 0,-1 0 0,2 0 0,-16 0 0,24 0 0,-14-1 0,-9 0 0,-5 1 0,-3-1 0,2 0 0,6 0 0,8 0 0,14 0-466,-26 0 0,17 0 0,-12 0 466,19-1 0,-11 1 0,-5-1 0,-3 1 0,3-1 0,6 1 0,10 0 0,-22 1 0,12 0 0,6 0 124,-8-1 0,0 1-124,5 0 0,-6 0 0,-9 1 0,9 0 0,-11 1 0,-2 0 0,6-1 0,15 1 0,-6-1 0,0 1-348,9-1 1,-17 1-1,-3 0 1,9 0-1,21 0 348,-20 0 0,2 0 0,-17 1 0,12-1 0,28-1 0,-7 0-26,-4 0 1,-22 1 0,-14-1-1,-4 1 1,2-1 0,12 1 0,20-1 25,-14 0 0,4 0 354,3 0 1,-15 0 0,-7 0 0,5 0 0,14 2-355,8 0 0,10 2 0,5 0 0,-3-1 0,-4 2-39,-8 0 0,-14 1 1,1 1-1,16-2 39,13 0 0,5-1 0,-38 4 0,10-2 2885,41-4-2885,-29 0 0,-23 0 0,14 0 0,-14 1 1142,16-2 1,-14 1-1,20-1-1142,18-1 626,-3-2-626,2 0 0,-19-2 0,-6-1 0,7 0 0,4 0 0,4 0 0,-5-1 420,1 1 1,-7 0 0,3 0 0,10 0-421,-10-3 0,20 1 0,30 2 0,2-1 0,-32-6 0,-3 0 0,17 3 527,-10-2 1,-6-1-528,4-3 0,3 1 0,-16-8 0,7 5 0,2 0 0,8-3 0,10 3 0,-21-8 0,-3-2 0,2 1 2489,4 2 1,0-3-2490,-6-16 0,39 17 0,-34-25 0</inkml:trace>
</inkml:ink>
</file>

<file path=ppt/ink/ink17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7:08:24.975"/>
    </inkml:context>
    <inkml:brush xml:id="br0">
      <inkml:brushProperty name="width" value="0.05" units="cm"/>
      <inkml:brushProperty name="height" value="0.05" units="cm"/>
      <inkml:brushProperty name="color" value="#5B2D90"/>
    </inkml:brush>
  </inkml:definitions>
  <inkml:trace contextRef="#ctx0" brushRef="#br0">1 172 24575,'9'-1'0,"1"0"0,1 0 0,3 1 0,64 1 0,-17-2 0,10-3 0,-3 1 0,6 2 0,1-2-1362,0 0 0,4-2 0,-12 0 1362,12-4 0,-5-2 0,24-3 0,3-1 0,-15 2 0,-5 2 0,1 1 0,2-2 0,15-3 0,-1 0 0,-11 6 0,15 4 0,-16 4 0,7-3 0,-16 4 0,0-1 0</inkml:trace>
</inkml:ink>
</file>

<file path=ppt/ink/ink17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7:08:27.503"/>
    </inkml:context>
    <inkml:brush xml:id="br0">
      <inkml:brushProperty name="width" value="0.05" units="cm"/>
      <inkml:brushProperty name="height" value="0.05" units="cm"/>
      <inkml:brushProperty name="color" value="#5B2D90"/>
    </inkml:brush>
  </inkml:definitions>
  <inkml:trace contextRef="#ctx0" brushRef="#br0">2411 481 24575,'-6'-4'0,"0"-1"0,-19-15 0,-22-20 0,5 6-570,-8-8 570,30 27 70,-35-19 1,-16-4-71,-3 5 0,-2 1 0,-3-9 0,0 3-945,8 11 1,12 7 944,27 12-395,-38-6 1,-5 1 394,6 3 0,0 5 0,-12 0 0,14 3 0,12 6 372,-43 10-372,27 10 0,5 2 0,8-5 0,-16 8 0,-5 5 0,29-6 0,6 0 0,-13 5 359,12-4 0,4-2-359,18-9 419,-21 25 0,-5 11-419,11 0 0,1 2 0,-13 3 0,3-1-590,18-7 1,7-8 589,12-19 0,-17 57 0,12-31 0,-4 37 0,2 1 0,8-31 59,1 3 1,2-6-60,7-32 0,6 48 0,19 3 0,4 3 0,-17-26 0,1-1 593,15 22 1,4-6-594,14-10 0,-13-19 0,19 19 0,7-14 0,0-5 0,-14-8-660,13 7 0,-4-5 660,-29-20 182,34 8 0,7 0-182,1-2 0,-3 1 0,4-1 0,-14-8 0,-6-3 0,-3-1 0,47 4 0,-44-6 0,3-2 0,10-1 0,37-6 0,1-1 0,-29 3 0,-2 1-394,20-6 0,-15 0 394,-44 2 0,0 0 0,40-35 0,25-22 0,-15 9 0,-3 4 197,-2 1 0,15-10 0,-19 4-197,-37 15 0,-8 2 0,2-6 0,0 0 0,4-2 0,0 1 0,8-28 0,-13-20 0,-18 58 0,3-44 0,-5 2 0,-10 46 0,-3-47 0,1 64 0,-11-51 0,5 31 0,-17-54 0,17 64 2205,-5-8-2205,10 24 0,-14-18 0,4 4 0,-43-45 0,35 39 0,-23-19 0,36 38 0,-30-20 0,18 14 0,-48-28 0,-7-2 0,33 21 0,-16-10 0,-3 4 0,-1 29 0,24 5 0,-35 4 0</inkml:trace>
</inkml:ink>
</file>

<file path=ppt/ink/ink17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7:08:28.638"/>
    </inkml:context>
    <inkml:brush xml:id="br0">
      <inkml:brushProperty name="width" value="0.05" units="cm"/>
      <inkml:brushProperty name="height" value="0.05" units="cm"/>
      <inkml:brushProperty name="color" value="#5B2D90"/>
    </inkml:brush>
  </inkml:definitions>
  <inkml:trace contextRef="#ctx0" brushRef="#br0">256 1 24575,'-3'83'0,"0"0"0,0 0 0,1 0 0,-1 0 0,0 6 0,0-2 0,0-1 0,1-2-2458,0-4 0,0 1 1,1-5-1,0-13 968,-1 37 1490,0-7 0,0 14 0,0-42 2818,1-59-2818,-5-15 1719,1 0-1719,-5-15 0,-3-14 0,-6-20 0,-6-18 0,3 9 0,-7-19 1254,7 19 0,-2-9 0,5 21-1254,10 30 0,-1 13 0,8 14 0,2 16 0,9 27 0,-1-8 0,7 29 0,6 19 0,3 2 0,8-5 0,-9 1 0,1-15 3022,-7-55-3022,-13-13 0,58-61 0,-37 34 0,33-47 0,0-4 0,-33 34 0,14-28 0,-6 2 0,-22 41 0,10-45 0,-20 62 0,1-8 0,-6 22 0,-21 40 0,-6 13 0,0-10 0,-5 15 0,-1-1 0</inkml:trace>
</inkml:ink>
</file>

<file path=ppt/ink/ink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07:36.569"/>
    </inkml:context>
    <inkml:brush xml:id="br0">
      <inkml:brushProperty name="width" value="0.05" units="cm"/>
      <inkml:brushProperty name="height" value="0.05" units="cm"/>
      <inkml:brushProperty name="color" value="#004F8B"/>
    </inkml:brush>
  </inkml:definitions>
  <inkml:trace contextRef="#ctx0" brushRef="#br0">0 189 24575,'17'-30'0,"-6"10"0,-2 6 0,-7 10 0,1 33 0,-2-9 0,0 45 0,-1-27 0,1 17 0,6 43 0,1-28 0,4 26 0,19-45 0,6-10 0,-2-13 0,24 1 0,15-11 0,16-36 0,7-18 0,-17 8 0,3-4 0,4-4-330,-6 2-1,3-4 1,1-1 0,-2-2 330,-2-1 0,-1-2 0,-2-1 0,-4 3 0,5-3 0,-5 2 0,-3 1 0,-7 5 0,-1 0 0,-10 6 0,16-7 0,-32 27 0,-32 31 0,-15 6 0,-7 9 0</inkml:trace>
</inkml:ink>
</file>

<file path=ppt/ink/ink17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7:08:30.488"/>
    </inkml:context>
    <inkml:brush xml:id="br0">
      <inkml:brushProperty name="width" value="0.05" units="cm"/>
      <inkml:brushProperty name="height" value="0.05" units="cm"/>
      <inkml:brushProperty name="color" value="#5B2D90"/>
    </inkml:brush>
  </inkml:definitions>
  <inkml:trace contextRef="#ctx0" brushRef="#br0">119 374 24575,'9'-21'0,"2"2"0,-8 20 0,-1 29 0,-5-1 0,-6 48 0,-2 6 0,2-21-976,-2 12 1,1-5 975,5-35-755,-4 38 755,4-40 0,-6-10 0,9-41 0,-3-34 0,3 13 0,-3-45 0,-1-6 0,0 13 0,-1-6 0,-1-17 0,2 23 0,2 31 0,-2-14 0,3 16 0,4 43 0,3 7 0,9 46 0,4 23 0,-1 6 0,0 3 0,3 1 0,-1 0 66,-4-6 1,-2-15-67,-6-35 761,27 2-761,-9-55 0,15 15 0,-20-52 0,-8 21 0,9-46 0,1-6 0,-5 24-982,4-21 1,-3 11 981,-13 58 1621,10 1-1621,-9 18 0,7 5 0,-1 46 0,-3 35 0,-2-12 0,6-2-143,-4-1 1,2 11-1,1-20 143,4-26 2103,61-6-2103,5-81 0,7 35 0,-52-21 0,-12-12 0,-13-4 0,-9 2 0,-3 9 0,-9-10 0,-6 10 0,-4 39 0,-17 7 0,25 8 0,-2 34 0,4 9 0,6 0 239,-7 0 1,9 3-240,28-7 0,7-8 0,-6-8 0,39 36 0,17-58 0,-42-9 0,16-26 0,15-18 0,-15 5 0,-11-3 0,19-16 0,-10-8 0,-52-10 0,-49 56 0,24-36 0,-33 70 0,30 31 0,8 8 0,3-7 0,1 21 0,7-4 0,14-37 0,14 8 0,-11-32 0,26-30 0,3-12 0,-5-4 0,-4-11 0,3-15 0,-8 8 0,-11-9 0,-4 7 0,-4-5 0,-11 1 0,-4 8 0,3 10 0,-2-16 0,1 22 0,7 99 0,1-28 0,3 55 0,1-30 0,3 0 0,2 3 0,-3-8 0,7 0 0,32 23 0,4-8 0,-9-19 0,18-44 0,-3-24 0,-37-25 0,-9-9 0,30-32-994,-28-2 994,-14 79 0,0 1 0,-1 1 0,16 54 0,6 18 0,-7-31 0,6 30 0,3-3 0,-4-37 0,30-1 0,-10-12 0,8-65 0,-6-19 0,-17 11 0,-4-21 0,0 1 0</inkml:trace>
</inkml:ink>
</file>

<file path=ppt/ink/ink17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7:08:30.846"/>
    </inkml:context>
    <inkml:brush xml:id="br0">
      <inkml:brushProperty name="width" value="0.05" units="cm"/>
      <inkml:brushProperty name="height" value="0.05" units="cm"/>
      <inkml:brushProperty name="color" value="#5B2D90"/>
    </inkml:brush>
  </inkml:definitions>
  <inkml:trace contextRef="#ctx0" brushRef="#br0">18 6 24575,'63'35'0,"-48"-2"0,47-54 0,-64 11 0,-2 0 0,-3-2 0,1 2 0,-3-1 0,-37 19 0,28 0 0,-27 13 0,38-5 0,1 8 0,2-6 0,0 7 0</inkml:trace>
</inkml:ink>
</file>

<file path=ppt/ink/ink17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7:08:32.079"/>
    </inkml:context>
    <inkml:brush xml:id="br0">
      <inkml:brushProperty name="width" value="0.05" units="cm"/>
      <inkml:brushProperty name="height" value="0.05" units="cm"/>
      <inkml:brushProperty name="color" value="#5B2D90"/>
    </inkml:brush>
  </inkml:definitions>
  <inkml:trace contextRef="#ctx0" brushRef="#br0">300 203 24575,'0'-14'0,"0"1"0,-16-26 0,8 21 0,-13-19 0,6 27 0,-43 22 0,23 29 0,0 6 0,-30 4 0,33-1 0,17 4 0,44-6 0,9-8 0,-14-15 0,15 16 0,-1-14 0,-16-47 0,3-32 0,-3-7 0,2 8-651,-2-9 1,-5 4 650,-15 32-135,1-36 135,-3 39 0,1-23 0,-1 48 0,5 78 0,0-38 0,4 51 0,10-29 0,-10-41 0,11 21 1292,-13-39-1292,26-40 0,4-15 0,-14 17 72,14-17 0,-4-3-72,-24 13 0,-3-31 0,-1 30 0,-4-18 0,6 101 0,0 20 0,-2-31 0,4 29 0,-1-2 0,-3-34 0,6 11 0,-4-13 0,13-7 0,-4-34 0,11-34 0,0-7 0,-3 8-460,-1-6 1,-3 6 459,-13 32 0,10-30 0,-10 28 0,27 6 0,-25 23 0,15 24 0,-18-18 0,25 65 0,-18-49 919,18 47-919,-25-66 0,11 8 0,-2-8 0,59-26 0,-44 4 0,37-27 0,-51 24 0,34-38 0,-16 5 0,11-3 0,-31 23 0,-37 43 0,5-6 0,-16 10 0</inkml:trace>
</inkml:ink>
</file>

<file path=ppt/ink/ink17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7:08:32.676"/>
    </inkml:context>
    <inkml:brush xml:id="br0">
      <inkml:brushProperty name="width" value="0.05" units="cm"/>
      <inkml:brushProperty name="height" value="0.05" units="cm"/>
      <inkml:brushProperty name="color" value="#5B2D90"/>
    </inkml:brush>
  </inkml:definitions>
  <inkml:trace contextRef="#ctx0" brushRef="#br0">9 686 24575,'-6'-2'0,"4"1"0,62-7 0,22-4 0,-31 5 0,3-1-1355,-2-1 0,-3 1 1355,17-4 0,7-1-780,-10 2 0,24-5 1,17-2-1,8-2 1,0 1-1,-8 0 1,-17 3 779,14-2 0,-14 2 0,18-4 0,-29 6 0,14-4 0,10-1 0,7-2 0,2 0 0,0 0 0,-4 0 0,-9 2 0,-12 2 0,-14 3 0,8-3 0,-17 3 0,5-2 0,14-2 0,7-3 0,-2 0 0,-9 1-397,16-8 0,-18 3 397,-9 2 0,13-3 0,-28 8 0,-93 25 0,15-1 0,-43 13 661,31-9-661,-5 4 0,-6 0 0,-3 1 0</inkml:trace>
</inkml:ink>
</file>

<file path=ppt/ink/ink17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7:08:33.170"/>
    </inkml:context>
    <inkml:brush xml:id="br0">
      <inkml:brushProperty name="width" value="0.05" units="cm"/>
      <inkml:brushProperty name="height" value="0.05" units="cm"/>
      <inkml:brushProperty name="color" value="#5B2D90"/>
    </inkml:brush>
  </inkml:definitions>
  <inkml:trace contextRef="#ctx0" brushRef="#br0">0 699 24575,'70'-12'0,"0"-1"0,-5 2 0,-7 0 0,-5 0 0,36-6 0,7-2 0,-47 9 0,2 0 0,19-4 0,12-2 0,10-1 0,-20 4 0,8-1 0,4-1 0,4 0 0,0-2 0,0 0-1639,7-3 1,2-2-1,1-1 1,1 0 0,0 0-1,-2 2 1390,-3 2 1,1 1 0,0 0 0,-1 1-1,-3-2 1,-1-1 248,12-6 0,6-4 0,-6 1 0,-17 2 0,-29 8 2818,-23 1-2818,27-23 1719,-58 36-1719,0-3 0,-7 9 0,-2 1 1696,-18 0 0,6-2 0,-13 0 0</inkml:trace>
</inkml:ink>
</file>

<file path=ppt/ink/ink17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7:08:38.394"/>
    </inkml:context>
    <inkml:brush xml:id="br0">
      <inkml:brushProperty name="width" value="0.05" units="cm"/>
      <inkml:brushProperty name="height" value="0.05" units="cm"/>
      <inkml:brushProperty name="color" value="#5B2D90"/>
    </inkml:brush>
  </inkml:definitions>
  <inkml:trace contextRef="#ctx0" brushRef="#br0">0 126 24575,'18'42'0,"-10"-20"0,11 41 0,-11-1 0,-4 2 0,0 1 0,3 19 0,-4-24 0,-1-3 0,-3-14 0,0-37 0,-9-83 0,5 17 0,0 0 0,-1-11 0,-1 4 0,-1-5 0,1 11 0,-2-18 0,0-9 0,4 30 0,8 66 0,13 61 0,3 15 0,-5-24 0,5 5 0,6 13 0,-4-16 0,-1-16 0,1 2 0,0-5 0,-3-18 0,12-2 0,4-20 0,6-32 0,-1-19 0,-1-35 0,-6-5 0,1 25 0,-3 1 0,-7-26 0,-6 35 0,-8 99 0,-2 21 0,1-26 0,1 27 0,2 0 0,3-26 0,43 26 0,-29-34 0,30 9 0,-30-82 0,-6-16 0,-2 14 0,7-40 0,-5 0 0,-20 45 0,5 16 0,-6 40 0,11 38 0,5 5 0,2-18 0,12 7 0,2-5 0,-8-22 0,18 4 0,-30-31 0,17-32 0,-1-14 0,-7-26 0,1-14 0,-8-3 0,-23-2 0,-4 38 0,0 0 0</inkml:trace>
</inkml:ink>
</file>

<file path=ppt/ink/ink17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7:08:38.717"/>
    </inkml:context>
    <inkml:brush xml:id="br0">
      <inkml:brushProperty name="width" value="0.05" units="cm"/>
      <inkml:brushProperty name="height" value="0.05" units="cm"/>
      <inkml:brushProperty name="color" value="#5B2D90"/>
    </inkml:brush>
  </inkml:definitions>
  <inkml:trace contextRef="#ctx0" brushRef="#br0">1 110 24575,'84'9'0,"-27"-5"0,-48-43 0,-18 14 0,2 12 0,-2 0 0,-29-8 0,21 17 0,-21-3 0,32 20 0,3 11 0,18 25 0,-5-13 0,14 14 0</inkml:trace>
</inkml:ink>
</file>

<file path=ppt/ink/ink17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7:08:39.727"/>
    </inkml:context>
    <inkml:brush xml:id="br0">
      <inkml:brushProperty name="width" value="0.05" units="cm"/>
      <inkml:brushProperty name="height" value="0.05" units="cm"/>
      <inkml:brushProperty name="color" value="#5B2D90"/>
    </inkml:brush>
  </inkml:definitions>
  <inkml:trace contextRef="#ctx0" brushRef="#br0">326 414 24575,'-78'20'0,"0"1"0,17-13 0,10 6 0,9 46 0,27-15 0,16 10 0,4 2 0,-3-1-861,21 42 861,-7-87 212,41-14-212,-7-20 0,16-4 0,-25-49 0,-12-13 0,-12 0 0,4 7 0,-7-7 0,-28 3 0,-8 10 0,6 12-708,-4-3 0,1 6 708,8 34 602,5 32-602,5 6 0,15 70 0,7 19 0,-3-21 0,-3-15 0,5 16 0,5 1 0,3-18 0,16-16 0,2-6 0,-7 28 0,1-9 0,42-36 0,-50-98 0,-14-21 0,-7 20 0,-2 6 0,0-11 0,-7 18 0,-14 23 0,-7-2 1463,16 44-1463,5 65 0,7 23 0,2-11 0,4 7 0,6 19 0,-2-21 0,2-17-430,1-2 1,-2-16 429,-17-44 0,-2-2 0,1-4-1625,-12-41 0,-19-49 0,-4-12 0,8 24 1625,-2-10-226,6 7 0,-5-25 0,6 7 0,18 37 226,24 41 535,20-16-535,-12 35 0,-1 6 0,27 51 0,-28-29 6316,13 39-6316,-62-1 0,-13-1 0,12-15-11,-11 19 0,1-6 11,16-40 0,1 0-198,-23 49 0,26-47 1,-14 34-1</inkml:trace>
</inkml:ink>
</file>

<file path=ppt/ink/ink17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7:08:40.297"/>
    </inkml:context>
    <inkml:brush xml:id="br0">
      <inkml:brushProperty name="width" value="0.05" units="cm"/>
      <inkml:brushProperty name="height" value="0.05" units="cm"/>
      <inkml:brushProperty name="color" value="#5B2D90"/>
    </inkml:brush>
  </inkml:definitions>
  <inkml:trace contextRef="#ctx0" brushRef="#br0">17 41 24575,'5'73'0,"0"0"0,0-1 0,-17 14 0,13-19 0,71-31 0,-51-40 0,28-39 0,-30 23 0,19-31 0,-55-1 0,6 26 0,-32-18 0,-6 4 0,23 22 0,-47-23 0,101 31 0,-6-2 0,21-4 0,37-24 0,-50 26 0,23-1 0,2 14 0,-2 78 0,2-32 0,-16 43 0,-23 1 0,-10-54 0,7 41 0,-14-71 0,-1-9 0,-16-47 0,6 21 0,-12-37 0</inkml:trace>
</inkml:ink>
</file>

<file path=ppt/ink/ink17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7:08:40.653"/>
    </inkml:context>
    <inkml:brush xml:id="br0">
      <inkml:brushProperty name="width" value="0.05" units="cm"/>
      <inkml:brushProperty name="height" value="0.05" units="cm"/>
      <inkml:brushProperty name="color" value="#5B2D90"/>
    </inkml:brush>
  </inkml:definitions>
  <inkml:trace contextRef="#ctx0" brushRef="#br0">83 29 24575,'33'41'0,"-1"0"0,-17-16 0,55 40 0,-67-74 0,-11-36 0,2 22 0,-10-27 0,5 32 0,-57-16 0,41 24 0,-45-2 0,61 27 0,-5 26 0,35 39 0,-12-28 0,24 23 0</inkml:trace>
</inkml:ink>
</file>

<file path=ppt/ink/ink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05:28.112"/>
    </inkml:context>
    <inkml:brush xml:id="br0">
      <inkml:brushProperty name="width" value="0.05" units="cm"/>
      <inkml:brushProperty name="height" value="0.05" units="cm"/>
      <inkml:brushProperty name="color" value="#004F8B"/>
    </inkml:brush>
  </inkml:definitions>
  <inkml:trace contextRef="#ctx0" brushRef="#br0">3213 548 24575,'-21'-23'0,"-3"-3"0,7 8 0,-2 0 0,7 8 0,-9-6 0,-16-10 0,4 4 0,-38-15 0,-4 0 0,20 10 0,-12-5 0,3 2 0,19 11 0,-2-2 0,-6 0 0,-6 0 0,4 4 0,-3 1 0,-18-4 0,-3 3 0,-2 7 0,3 4 0,15 4 0,-2 1 0,-11 3 0,-7 2 0,11-1 0,-26 3-1298,12-1 1,11 0 1297,44-2 0,-18 2 0,-5 1 0,-23 3 0,-7 3 0,-4 2 0,33-4 0,0 2 0,-33 10 0,-1 3 0,26-5 0,3 0-968,0 1 0,3-1 968,-14 9 0,-2 34 0,4 6 0,14-17 0,10-6 0,-8 10 0,12-2 0,17-1 0,7-5 0,-9 20 0,8-16 0,2-2 0,6-9 0,2 25 0,2 8 0,5-21 0,1-1 1157,-4 23 0,3 0-1157,7-16 0,8 2 0,15 4 0,9 5 0,-4-6 0,-8-5 0,1-1-1229,14 13 1,7 5 0,-7-16 1228,-2-16-1215,23 10 0,20 13 0,-10-10 1215,-29-24 0,1 0 0,25 18 0,11 8 0,-15-14 0,-7-14 0,17 6 0,8 2 0,-23-11 0,6 0-906,14 0 1,18 4-1,1 0 1,-16-7 905,-9-2 0,-4-4 0,14 1 0,7-1 0,-21-7 1848,-19-10-1848,18-7 0,7-2 0,-12-1 0,0-1 2268,14 0 1,6-4-2269,5-9 0,7-5 0,-16 3 0,10-5 0,-15 4 0,13-7 0,-12-3 0,-16-11 0,-10-3 0,-3 8 0,-1-2 3131,4-9 0,-7-1-3131,0-24 0,-12 0 0,-4-8 0,-4 2 0,-4-6 0,-4-3 0,-1-8 0,-7 6 0,-6 23 0,-4 5 0,-5-5 0,-5-1 0,-5-5 0,-3 1 0,0 6 0,-1 6 0,-2 5 0,-4-4 0,-5-5 0,-5-6 0,-3 1 0,2 7 0,2 9 0,-1 6 0,-8-1-1653,-21-10 0,-14-4 1,-2 4-1,13 9 1653,6 3 0,1 6 0,-12-1 0,-8 0 0,21 18 0,32 22 0,5 7 0,3 3 0</inkml:trace>
</inkml:ink>
</file>

<file path=ppt/ink/ink17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7:08:41.356"/>
    </inkml:context>
    <inkml:brush xml:id="br0">
      <inkml:brushProperty name="width" value="0.05" units="cm"/>
      <inkml:brushProperty name="height" value="0.05" units="cm"/>
      <inkml:brushProperty name="color" value="#5B2D90"/>
    </inkml:brush>
  </inkml:definitions>
  <inkml:trace contextRef="#ctx0" brushRef="#br0">1 493 24575,'10'84'0,"0"-1"0,8-5 0,23-58 0,-21-59 0,12-37 0,-21 46 0,19-47 0,-17 45 0,44 14 0,-42 34 0,22 40 0,-27-36 0,31 34 0,37-70 0,-19 38 0,14-73 0,-54 10 0,-7-15 0,-2-3 0,4-9 0,-14 2 0,-4-14 0,-2 17 0,0 18 0,-7-19 0,2 19 0,10 45 0,8 51 0,-3-23 0,8 37 0,7 23 0,-2-14 0,1-2 0,-2 23 0,16 0 0,34-32 0,11-25 0,-21-43 0,2-3 0,26 42 0,-3-10 0,-32-47 0,-11-18 0,-19-33 0,-14-1 0,0 17 0,-4-15 0,0 0 0</inkml:trace>
</inkml:ink>
</file>

<file path=ppt/ink/ink17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7:08:41.707"/>
    </inkml:context>
    <inkml:brush xml:id="br0">
      <inkml:brushProperty name="width" value="0.05" units="cm"/>
      <inkml:brushProperty name="height" value="0.05" units="cm"/>
      <inkml:brushProperty name="color" value="#5B2D90"/>
    </inkml:brush>
  </inkml:definitions>
  <inkml:trace contextRef="#ctx0" brushRef="#br0">1 267 24575,'60'-21'0,"1"1"0,-19 3 0,41-7 0,2 2 0,-35 7 0,7-1 0,1-1 0,-8 1-582,45-13 582,-82 23 144,1-9-144,-9 3 0,1-3 0,-8 6 0,2 7 0,0-2 0,2 1 0,1-1 0</inkml:trace>
</inkml:ink>
</file>

<file path=ppt/ink/ink17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7:08:45.087"/>
    </inkml:context>
    <inkml:brush xml:id="br0">
      <inkml:brushProperty name="width" value="0.05" units="cm"/>
      <inkml:brushProperty name="height" value="0.05" units="cm"/>
      <inkml:brushProperty name="color" value="#5B2D90"/>
    </inkml:brush>
  </inkml:definitions>
  <inkml:trace contextRef="#ctx0" brushRef="#br0">6536 17 24575,'6'-8'0,"-2"2"0,-12 5 0,3 0 0,-5 1 0,7 0 0,2 1 0,0-1 0,0 2 0,-2-1 0,-56 16 0,-17 2 0,26-7 0,-25 7 0,0-2 0,26-9 0,1-1 0,-4 0 0,3 0 0,-6 0 0,-18 2 0,-12 1 0,-7 0 0,16-2 0,-6 0 0,-2 1 0,2-1 0,5-1-2262,-13 2 1,6-1 0,-4 1 2261,0-1 0,-8 1 0,7-1 0,22-2 0,7-1 0,-1 0 0,-15 1 0,-10 2 0,9-1 0,-12 2 0,-5 0 0,-2 1 0,3-1 0,8-1-93,-2 0 1,7 0-1,-1-1 1,-14 3 92,14-1 0,-12 1 0,-9 1 0,-5 1 0,0 0 0,3 0 0,7-1 0,12-1 0,15-2-2207,-32 5 0,8-2 2207,16-1 0,-12 2 0,-4 0 0,6-1 0,15-2 0,-4-1 0,4-2 0,-8 0 0,-9 0 0,9 0 0,8 0 0,-2 1 116,-6 1 0,-15 1 0,4 0 0,23-1-116,3 2 0,-3 0 0,-11 2 0,-16 2 0,8-3 0,15-1 0,-13 0 0,-19 1 0,23-4 0,25-4-201,-6 0 0,5 0 201,27-4 4445,-59-8-4445,54 6 0,-40-6 5654,72 2-5654,5 4 0,5-3 0,64 7 0,-30-5 0,41 1 0,-49-7 0,-11-1 0,0-1 0</inkml:trace>
</inkml:ink>
</file>

<file path=ppt/ink/ink17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7:08:45.585"/>
    </inkml:context>
    <inkml:brush xml:id="br0">
      <inkml:brushProperty name="width" value="0.05" units="cm"/>
      <inkml:brushProperty name="height" value="0.05" units="cm"/>
      <inkml:brushProperty name="color" value="#5B2D90"/>
    </inkml:brush>
  </inkml:definitions>
  <inkml:trace contextRef="#ctx0" brushRef="#br0">818 0 24575,'-78'30'0,"0"1"0,20-14 0,6 3 0,-20 38 0,31-21 0,2-2 0,-7 7 0,8-8 0,-5 6 0,-18 21 0,5-5 0,13-13-755,-13 14 0,11-11 755,39-40 366,0 4-366,7-6 0,46 17 0,17 1 0,-17-7 0,20 6 0,0 2 0,-14-2 0,8 5 0,2 2 0,11 3 0,-11-1 0,10 6 0,-16-8 0,-15-7 0,9 6 0,-9-4 0,-34-18 0,0-5 0,-2 2 286,32-23 0,-18 7 0,27-16 0</inkml:trace>
</inkml:ink>
</file>

<file path=ppt/ink/ink17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7:08:46.990"/>
    </inkml:context>
    <inkml:brush xml:id="br0">
      <inkml:brushProperty name="width" value="0.05" units="cm"/>
      <inkml:brushProperty name="height" value="0.05" units="cm"/>
      <inkml:brushProperty name="color" value="#5B2D90"/>
    </inkml:brush>
  </inkml:definitions>
  <inkml:trace contextRef="#ctx0" brushRef="#br0">1 352 24575,'58'-2'0,"-43"-2"0,41 7 0,7 4-2557,-13-5 2557,8 0 0,6 0 0,7-1 0,-1-1 0,19-1 0,12 1 0,0-1 0,-21 0 0,5-1 0,2 0 0,1 1 0,0-1 0,-2 0-1393,10 1 0,0 0 0,-1 0 0,0 0 0,0 0 1393,4-1 0,5 0 0,-4-1 0,-8 1 0,-17 1 873,-12-1 0,2 2-873,0-1 0,16 0 0,12 1 0,5-1 0,-1 1 0,-6-1 0,-11 1-1403,23-1 0,-11 1 1,12-1 1402,-27 1 0,6-1 0,6 1 0,3 0 0,1-1 0,-1 0 0,-2 1 0,1-1 0,4 0 0,0 1 0,-1-1 0,-4 0 0,-8 0 0,-9 0-808,8 0 1,-12 0-1,11 0 808,4 0 0,16 0 0,6 0 0,-1 0 0,-13 0 0,-20 0 1504,-16 0 1,1 0-1505,19-2 0,22 0 0,14-1 0,2-1 0,-8 1 0,-19 1-986,-10 1 1,-13 0-1,12-1 986,8 0 0,17-1 0,8 0 0,-2 0 0,-12 1 0,-21 0 0,-9 1 0,-8 0 1207,22-1 1,2 0-1208,-14 1 0,-2-1 0,1 2 0,-6-3 4230,-1-14-4230,-76-2 0,29-3 0,-73-3 0,-21 0 0,-6 0 0,36 11 0,0 1 2043,-39-13 1,6 3-2044,30 12 1222,28 6-1222,23 18 0,2-5 0,25 15 0,64 11 0,13-3 0,-32-6-1133,32 8 1,-10-4 1132,-65-22 2101,19 5-2101,-24-5 0,2 21 0,-25-14 0,-10 15 0,2-9 0,-22 30 0,-13 10 0,-16 3 0,-5 2 0,2 6 0,-1 0 0,-6-12 0,0 0 0</inkml:trace>
</inkml:ink>
</file>

<file path=ppt/ink/ink17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7:08:56.233"/>
    </inkml:context>
    <inkml:brush xml:id="br0">
      <inkml:brushProperty name="width" value="0.05" units="cm"/>
      <inkml:brushProperty name="height" value="0.05" units="cm"/>
      <inkml:brushProperty name="color" value="#5B2D90"/>
    </inkml:brush>
  </inkml:definitions>
  <inkml:trace contextRef="#ctx0" brushRef="#br0">22 215 24575,'-9'1'0,"2"1"0,1-3 0,8 0 0,1-2 0,6 2 0,0-1 0,82-32 0,-53 19-497,14-6 1,-3 1 496,-23 7 0,-2-1 0,1 1 0,-2 0 0,-1 1 0,-2 1 0,6-4 993,6-4-993,-28 15 0,1-1 0,-34 19 0</inkml:trace>
</inkml:ink>
</file>

<file path=ppt/ink/ink17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7:08:56.751"/>
    </inkml:context>
    <inkml:brush xml:id="br0">
      <inkml:brushProperty name="width" value="0.05" units="cm"/>
      <inkml:brushProperty name="height" value="0.05" units="cm"/>
      <inkml:brushProperty name="color" value="#5B2D90"/>
    </inkml:brush>
  </inkml:definitions>
  <inkml:trace contextRef="#ctx0" brushRef="#br0">26 0 24575,'-14'87'0,"3"-15"0,16-28 0,5-13 0,-1 11 0,2-24 0,-6-13 0,1-1 0,4 1 0,40-26 0,15-6 0,29 26 0,-28-22 0,-2 5 0,0 36 0,-53 51 0,-8-35 0,-27 51 0,-10 3 0,8-42 0,-10 16 0,0-7 0,12-35 0,-13 1 0,12-7 0,-12-50 0,34 11 0,-2-38 0</inkml:trace>
</inkml:ink>
</file>

<file path=ppt/ink/ink17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7:08:57.209"/>
    </inkml:context>
    <inkml:brush xml:id="br0">
      <inkml:brushProperty name="width" value="0.05" units="cm"/>
      <inkml:brushProperty name="height" value="0.05" units="cm"/>
      <inkml:brushProperty name="color" value="#5B2D90"/>
    </inkml:brush>
  </inkml:definitions>
  <inkml:trace contextRef="#ctx0" brushRef="#br0">41 44 24575,'-23'58'0,"5"-5"0,19-12 0,7 6 0,9 5 0,22 7 0,5 0 0,-19-7 0,3-4 0,14-1 0,3-22 0,32-88 0,-48 21 0,8-5 0,-8-8 0,-32-3 0,-10 2 0,1-9 0,3 16 0,-10 1 0,-28 5 0,-5 12 0,7 11 0,-18 13 0,5 14 0,37 23 0,-5 36 0,27-45 0,3 0 0,0 0 0</inkml:trace>
</inkml:ink>
</file>

<file path=ppt/ink/ink17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7:08:57.512"/>
    </inkml:context>
    <inkml:brush xml:id="br0">
      <inkml:brushProperty name="width" value="0.05" units="cm"/>
      <inkml:brushProperty name="height" value="0.05" units="cm"/>
      <inkml:brushProperty name="color" value="#5B2D90"/>
    </inkml:brush>
  </inkml:definitions>
  <inkml:trace contextRef="#ctx0" brushRef="#br0">114 0 24575,'-22'54'0,"4"-1"0,14-11 0,0 2 0,-3 20 0,-1 3 0,0 0 0,1-1 0,-1-2 0,1-4 0,2-6 0,1 1 0,-1 10-2080,-1 25 2080,6-74 499,0 0-499,9-39 0,-7 11 0,5-35 0</inkml:trace>
</inkml:ink>
</file>

<file path=ppt/ink/ink17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7:08:57.839"/>
    </inkml:context>
    <inkml:brush xml:id="br0">
      <inkml:brushProperty name="width" value="0.05" units="cm"/>
      <inkml:brushProperty name="height" value="0.05" units="cm"/>
      <inkml:brushProperty name="color" value="#5B2D90"/>
    </inkml:brush>
  </inkml:definitions>
  <inkml:trace contextRef="#ctx0" brushRef="#br0">0 0 24575,'47'36'0,"0"0"0,14 36 0,-38-118 0,-24 31 0,-3-6 0,-12-8 0,3 6 0,-14 63 0,22-23 0,-1 54 0,15-53 0</inkml:trace>
</inkml:ink>
</file>

<file path=ppt/ink/ink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05:28.736"/>
    </inkml:context>
    <inkml:brush xml:id="br0">
      <inkml:brushProperty name="width" value="0.05" units="cm"/>
      <inkml:brushProperty name="height" value="0.05" units="cm"/>
      <inkml:brushProperty name="color" value="#004F8B"/>
    </inkml:brush>
  </inkml:definitions>
  <inkml:trace contextRef="#ctx0" brushRef="#br0">26 6 24575,'-6'-3'0,"-1"2"0,2 0 0,0 18 0,4-6 0,0 16 0,3-8 0,0 2 0,23 57 0,7 13 0,-13-44 0,0 0 0,3 12 0,2 8 0,3-3 0,20 19 0,-1-10 0,-4-5-368,0-2 1,0-1 367,0-6 0,-12-17 0,2 2 0,0 0 0,0 0 0,2 2 0,-2-4 0,6 6 0,-11-45 0,-12-46 0,-4-5 0,-3-16 0</inkml:trace>
</inkml:ink>
</file>

<file path=ppt/ink/ink17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7:08:58.211"/>
    </inkml:context>
    <inkml:brush xml:id="br0">
      <inkml:brushProperty name="width" value="0.05" units="cm"/>
      <inkml:brushProperty name="height" value="0.05" units="cm"/>
      <inkml:brushProperty name="color" value="#5B2D90"/>
    </inkml:brush>
  </inkml:definitions>
  <inkml:trace contextRef="#ctx0" brushRef="#br0">89 118 24575,'31'95'0,"-15"-45"0,13 7 0,-19-50 0,-1-4 0,18-21 0,-15 5 0,-13-48 0,-10-7 0,-2 26-410,-7-19 0,-2 8 410,8 40 0,-47 63 0,38-28 0,-34 50 0</inkml:trace>
</inkml:ink>
</file>

<file path=ppt/ink/ink17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7:09:01.090"/>
    </inkml:context>
    <inkml:brush xml:id="br0">
      <inkml:brushProperty name="width" value="0.05" units="cm"/>
      <inkml:brushProperty name="height" value="0.05" units="cm"/>
      <inkml:brushProperty name="color" value="#5B2D90"/>
    </inkml:brush>
  </inkml:definitions>
  <inkml:trace contextRef="#ctx0" brushRef="#br0">61 1 24575,'-18'18'0,"-9"55"0,20-37 0,-1 42 0,51-36 0,10-6 0,-3 2 0,4-2 0,8 4 0,18 12 0,-10 0 0,-30 1-620,27 1 0,-19-4 620,-71-22 0,3-13 0,-36 4 0,-7-2 0,17-6-444,-16 5 0,6-8 444,37-15 0,0-6 0,2 0 0,0-3 0</inkml:trace>
</inkml:ink>
</file>

<file path=ppt/ink/ink17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7:09:01.512"/>
    </inkml:context>
    <inkml:brush xml:id="br0">
      <inkml:brushProperty name="width" value="0.05" units="cm"/>
      <inkml:brushProperty name="height" value="0.05" units="cm"/>
      <inkml:brushProperty name="color" value="#5B2D90"/>
    </inkml:brush>
  </inkml:definitions>
  <inkml:trace contextRef="#ctx0" brushRef="#br0">1 97 24575,'80'-32'0,"1"0"0,-1-1 0,-4 39 0,-1 14 0,1-6-2552,2-17 0,0-7 1,-8 16 2551,16 46 0,-30 4 0,-50-34 2165,3-1-2165,27 16 0,7-1 0,-11-9 352,11 8 1,-2-7-353,-22-24 0,0-3 0,6-51 0,-4-13 0,-9 21 2069,11-24 0,-18 3-2069,-73 26 0,-17 27 0,10 45 0,-6-41 0,8 7 0,41 68 0</inkml:trace>
</inkml:ink>
</file>

<file path=ppt/ink/ink17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7:09:01.808"/>
    </inkml:context>
    <inkml:brush xml:id="br0">
      <inkml:brushProperty name="width" value="0.05" units="cm"/>
      <inkml:brushProperty name="height" value="0.05" units="cm"/>
      <inkml:brushProperty name="color" value="#5B2D90"/>
    </inkml:brush>
  </inkml:definitions>
  <inkml:trace contextRef="#ctx0" brushRef="#br0">464 6 24575,'-62'9'0,"27"-23"0,5 57 0,5 15 0,4-9 0,-4 15 0,-4 17 0,3-10 0,-6 20-1591,7-21 0,-4 11 1,9-19 1590,8-21 1077,-3 9-1077,-16-2 0,13-23 0,-10-13 0</inkml:trace>
</inkml:ink>
</file>

<file path=ppt/ink/ink17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7:09:02.107"/>
    </inkml:context>
    <inkml:brush xml:id="br0">
      <inkml:brushProperty name="width" value="0.05" units="cm"/>
      <inkml:brushProperty name="height" value="0.05" units="cm"/>
      <inkml:brushProperty name="color" value="#5B2D90"/>
    </inkml:brush>
  </inkml:definitions>
  <inkml:trace contextRef="#ctx0" brushRef="#br0">1 26 24575,'61'12'0,"0"-1"0,13 52 0,-67-118 0,-20-1 0,-17 66 0,-13-7 0,27 35 0,16-10 0,10 16 0,3-9 0,9 11 0,-2-14 0</inkml:trace>
</inkml:ink>
</file>

<file path=ppt/ink/ink17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7:09:02.386"/>
    </inkml:context>
    <inkml:brush xml:id="br0">
      <inkml:brushProperty name="width" value="0.05" units="cm"/>
      <inkml:brushProperty name="height" value="0.05" units="cm"/>
      <inkml:brushProperty name="color" value="#5B2D90"/>
    </inkml:brush>
  </inkml:definitions>
  <inkml:trace contextRef="#ctx0" brushRef="#br0">0 71 24575,'19'61'0,"14"-18"0,23-12 0,-9-24 0,-8-24 0,-29-54 0,6 31 0,-24-32 0,-1 60 0,-67 46 0,42-17 0,-9 10 0,-1 1 0</inkml:trace>
</inkml:ink>
</file>

<file path=ppt/ink/ink17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7:09:24.636"/>
    </inkml:context>
    <inkml:brush xml:id="br0">
      <inkml:brushProperty name="width" value="0.05" units="cm"/>
      <inkml:brushProperty name="height" value="0.05" units="cm"/>
      <inkml:brushProperty name="color" value="#5B2D90"/>
    </inkml:brush>
  </inkml:definitions>
  <inkml:trace contextRef="#ctx0" brushRef="#br0">122 1 24575,'-14'48'0,"1"-1"0,3 24 0,1 10 0,3-2 0,1 2-2927,0-16 1,-1 3-1,1-2 2927,2 16 0,1-3 0,1-15 0,-1 10-691,-1 6 0,-1 20 1,0 7-1,0-3 0,1-15 691,0-10 0,2-9 0,-1 8 421,-2 6 0,-1 10 0,0 4 1,2-2-1,4-10-421,5 13 0,4-8 0,-1-14 0,1 18-463,-1-14 1,1 10 0,0-31 462,-5-47 699,10-61 0,-12 16 0,6-52 0</inkml:trace>
</inkml:ink>
</file>

<file path=ppt/ink/ink17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7:09:26.707"/>
    </inkml:context>
    <inkml:brush xml:id="br0">
      <inkml:brushProperty name="width" value="0.05" units="cm"/>
      <inkml:brushProperty name="height" value="0.05" units="cm"/>
      <inkml:brushProperty name="color" value="#5B2D90"/>
    </inkml:brush>
  </inkml:definitions>
  <inkml:trace contextRef="#ctx0" brushRef="#br0">45 475 24575,'6'-5'0,"0"1"0,45-9 0,-23 8 0,37-6 0,8 7 0,19 1 0,-2 0 0,-15-1 0,-1 0 0,5 0-2126,-1 1 0,5-1 0,0 1 1,-6-1 2125,-1 0 0,-5-1 0,-9 1 0,-15 0 0,6-1-403,8-1 1,20-1-1,13-2 1,5-1-1,-1 1 1,-7 0-1,-15 1 403,8 0 0,-12 1 0,13-2-434,-8 2 1,15-2-1,7-1 1,3 0 0,-6 1-1,-11 0 1,-18 2 433,2 0 0,-3 0-58,5 1 0,13-2 0,9 0 0,6 0 1,4 0 57,-24 3 0,7 0 0,4 0 0,2 1 0,2-1 0,0 0 0,-2 0 0,-2 1 0,-6-1 0,18-2 0,-5 1 0,-3-1 0,-1 0 0,3 1 0,2 0 0,-9 1 0,8 0 0,4 1 0,-1-1 0,-4 1 0,-10 0 0,-12 1 0,-17 1 2890,35-3-2890,-4 0 0,16-2 0,-12 0 0,-28 3 0,0-1 1440,18-1 1,9-1 0,-9 1-1441,-10 0 0,-14 2 0,-13 2 0,9-1 0,-6 1 0,-35 2 648,25 3-648,5-1 0,40-1 0,6-1 0,-13 1 2455,2-1 1,-9-1-2456,-43-1 0,28 0 0,-28 1 0,16 0 0,-39 3 0,-5 0 0,-1 1 1873,0-2-1873,-22 31 0,14-16 0,-18 25 0,17-13 0,-4 13 0,-1 13-2262,3 23 1,2 15 0,-1-8 2261,-4-6 0,2 0 0,4 4 0,3 7 0,3-21 0,7-21 0,6 32 0,5 25 0,-2-15 0,-5-38 0,1 0 0,4 35 0,2 14 0,0-18 0,3-6 0,8 8 0,2 3 0,-13-37 0,0 1-612,12 32 0,-3-11 612,-12-44-522,12 42 522,-12-38 0,9 30 5919,-16-50-5919,1 13 0,-13-16 0,3 9 1754,-13-18-1754,3 1 0,-56 5 0,-15 3 0,-2 0-1482,13-1 0,-21 4 0,-2 0 1,18-3 1481,19-1 0,2 0 0,-9 2 0,-8 0 0,-9 2-908,5-2 1,-11 2 0,-3 0-1,6 0 1,14-3 907,-5 2 0,0-1-139,4-1 0,-16 3 1,-5 1-1,7-2 1,18-3 138,11-1 0,3-3-701,-13 0 0,-12-1 0,-3 0 0,9 0 701,-15 2 0,0 0 0,15-2 0,-10 0 0,4-1 0,17 0 1803,-14 1-1803,-5-1 0,4 1 0,-16 0 0,1 1 0,20-1 0,1 0 0,-17 1 0,16-1 0,-13 0 0,-12 1 0,-6 0 0,-3 1 0,-1-1 0,4 0 0,7-1 0,10-1 0,-13 1 0,11-2 0,3 0 0,-1 0 0,-8 1 122,2 0 1,-9 2 0,-4 0 0,0-1 0,5 1 0,10-2 0,13-2-123,-3-2 0,14-1 0,2-3 236,-27-8 0,9-2-236,35 8 0,1 0 0,-33-7 0,14 0 4358,47 9-4358,11 3 1764,-3 0-1764,6 2 5084,-2-1-5084,5 1 477,2 0-477,-3-2 0,2 2 0,-15 0 0,-4 2 0,-3-1 0,-2 3 0,-28 3 0,29-4 0,-61 3 0,68-5 0,-27 0 0,34 0 0,-35 3 0,23-2 0,-23 1 0,-8-5 0,32 1 0,-30-2 0,4 2 0,15-3 0,-12 2 0,28-1 0,18 3 0,1-1 0,4-9 0,0-1 0,3-8 0</inkml:trace>
</inkml:ink>
</file>

<file path=ppt/ink/ink17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7:09:28.850"/>
    </inkml:context>
    <inkml:brush xml:id="br0">
      <inkml:brushProperty name="width" value="0.05" units="cm"/>
      <inkml:brushProperty name="height" value="0.05" units="cm"/>
      <inkml:brushProperty name="color" value="#5B2D90"/>
    </inkml:brush>
  </inkml:definitions>
  <inkml:trace contextRef="#ctx0" brushRef="#br0">20 13 24575,'0'-6'0,"-3"1"0,1 4 0,-2 2 0,3 6 0,-3 45 0,2 17 0,0-16 0,1 10-1357,1 15 0,0 20 0,2 10 1,-1-5-1,0-15 1357,0-16 0,0-9 0,1 7-978,1 25 1,0 13 0,0-5 0,1-23 977,3 5 0,-1-30 0,0 8 0,2 12 0,1 10 0,-1-7 0,0-2 0,-1 1 0,2 12 0,0 7 0,-2-20 0,-2-17 0,2 15 0,-3-65 0,12-12 0,-4-6 0,8-11 0</inkml:trace>
</inkml:ink>
</file>

<file path=ppt/ink/ink17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7:09:30.434"/>
    </inkml:context>
    <inkml:brush xml:id="br0">
      <inkml:brushProperty name="width" value="0.05" units="cm"/>
      <inkml:brushProperty name="height" value="0.05" units="cm"/>
      <inkml:brushProperty name="color" value="#5B2D90"/>
    </inkml:brush>
  </inkml:definitions>
  <inkml:trace contextRef="#ctx0" brushRef="#br0">2 895 24575,'-2'-3'0,"5"2"0,68 5 0,22 3 0,-20-5 0,20 4 0,12-1 0,-32-7 0,0-2 0,-7 1 0,-10 0 0,3 0-290,24-1 1,13 0 0,5-3 289,-10-1 0,3-1 0,3-2 0,2 0-290,-11 1 0,0-1 0,2 0 1,7 0-1,8-2 290,-27 4 0,8-1 0,4 0 0,5-1 0,3 0 0,1 0 0,-1 0 0,-3 0 0,-2 0 0,-6 1 0,-7 1-1003,16-3 0,-8 1 0,-5 0 1,-1 1-1,2-1 0,6 1 1003,-6 0 0,2 0 0,3 0 0,2 0 0,-1 0 0,0 0 0,-2 1 0,-3 0 0,14 0 0,-3 0 0,-1 1 0,-1 0 0,-1 0 0,-1-1-671,-5 0 1,-3-1-1,0-1 1,0 1-1,1 0 1,3 0 670,10 0 0,4 0 0,2 0 0,-2 1 0,-4-1 0,-6-1-580,12-2 1,-3 0-1,-11-1 1,-18 3 579,17-4-478,4-3 0,0 0 478,-1 1 1200,-10 1 1,-2 1-1201,-7 3 0,-28 5 1796,39-6 0,18-3-1796,-20 6 0,5-1 0,-3 0 275,-16 1 1,-2 0 0,2 1-276,10-1 0,2 0 0,-12 1 2070,19-8-2070,-42 9 0,35-9 0,-26 7 0,-5 1 0,-11 2 0,18 2 0,-9 6 0,-39 8 0,5 12 0,-14-4 0,-12 63 0,7-35 4713,-10 49-4713,8-11 0,-1 24 0,1 1 0,1-18 0,2-21 0,1 4-669,2 2 0,0 22 1,0 9-1,1-1 0,1-12 1,3-23 668,2-16 0,2-7 0,3 22 0,1 7 0,-1-13-829,2-5 829,-1-4 0,6 40 0,-12 4 0,-43-13 0,38 6 0,-7-13 0,-56-53 0,13-18 0,-8-2 0,-16 0 0,-2 0 0,3 0 0,-2-1 0,-11 1-101,12-1 1,-11 2 0,-7-1 0,-3 1 0,1 0 0,6-1 0,10 0 100,-3-1 0,9-1 0,2 1 0,-7 0 0,-10 1 0,-8 1 0,-1 0 0,6-1 0,14 0 282,-6 2 1,2 0-283,2 1 0,-10 2 0,-7 1 0,-7 1 0,18-2 0,-7 2 0,-5 0 0,-2 1 0,1 0 0,3 0 0,6-2-893,-7 1 0,5-1 1,2 0-1,0 1 0,-4 0 893,1 0 0,-8 2 0,-1 0 0,5-1 0,12-1 0,18-3 0,13-2 0,2 0 0,-20 1 0,-20 2 0,-8 1 0,4 0 0,15-3 729,-7 2 1,0-1-730,9 0 0,-15 1 0,-4 0 0,10-1 0,22-3 172,-7 1-172,0-1 0,-1 0 0,-8 1 2635,7-1 1,-12 2-2636,0 0 0,-6 0 0,10 0-1053,18-2 1,-1 0 1052,-20 3 0,-9 0 0,20-2 3963,20 0-3963,-10 0 0,-15 3 0,9-2 0,-17 2 0,25-3 0,-9 2 0,-2-1 0,-16 1 0,-3-1 0,4-1 0,-7 0 0,-1-1 0,-1 1 0,-6 2 0,12-3-410,15-4 1,16-3-1,19-9 1,-1-2 0</inkml:trace>
</inkml:ink>
</file>

<file path=ppt/ink/ink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05:29.140"/>
    </inkml:context>
    <inkml:brush xml:id="br0">
      <inkml:brushProperty name="width" value="0.05" units="cm"/>
      <inkml:brushProperty name="height" value="0.05" units="cm"/>
      <inkml:brushProperty name="color" value="#004F8B"/>
    </inkml:brush>
  </inkml:definitions>
  <inkml:trace contextRef="#ctx0" brushRef="#br0">745 23 24575,'-22'-22'0,"-39"35"0,33 1 0,-29 29 0,39-18 0,-13 27 0,-8 20 0,4-10 0,-6 13-781,7-13 0,-6 11 0,6-13 781,0 0 749,8-16-749,-24 39 0,-1 3 0,17-31-527,-9 19 0,7-11 527,29-51 0,2 0 0,-3 6 1117,3-6-1117,0-3 0,5-18 0,11-35 0,0 3 0,7-19 0</inkml:trace>
</inkml:ink>
</file>

<file path=ppt/ink/ink17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7:09:32.158"/>
    </inkml:context>
    <inkml:brush xml:id="br0">
      <inkml:brushProperty name="width" value="0.05" units="cm"/>
      <inkml:brushProperty name="height" value="0.05" units="cm"/>
      <inkml:brushProperty name="color" value="#5B2D90"/>
    </inkml:brush>
  </inkml:definitions>
  <inkml:trace contextRef="#ctx0" brushRef="#br0">114 200 24575,'-9'91'0,"0"1"0,1-30 0,1 1 0,-1 14 0,-1-7 0,-3-11 0,0-10 0,2 0 0,-10 46 0,15-71 0,2-10 0,1-21 0,4-38 0,1-4 0,1-28 0,1-24 0,0 10 0,0 21 0,1 1 0,-2-13 0,1-7 0,-1 15 0,4 2 0,-7 62 0,17 55 0,-6-6 0,12 35 0,-6-9 0,0-3 0,-3-10-637,2 5 0,0-5 637,-7-25 0,34 28 0,34-106 0,-15 58-665,-21-47 1,-9-10 664,-14 16 0,8-25 0,0-10 0,-8 6 0,-1 0 0,8-4 0,-3 4 1185,-5-22-1185,-18 125 0,-2 56 0,0-16 0,1-25 0,0-2 0,-2 0 0,2 18 0,0 3 0,0-1 0,0-1 0,4-5 0,5-23 0,-4-17 1418,2 4-1418,-13-39 0,0-1 0,-6-12 0</inkml:trace>
</inkml:ink>
</file>

<file path=ppt/ink/ink17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7:09:33.670"/>
    </inkml:context>
    <inkml:brush xml:id="br0">
      <inkml:brushProperty name="width" value="0.05" units="cm"/>
      <inkml:brushProperty name="height" value="0.05" units="cm"/>
      <inkml:brushProperty name="color" value="#5B2D90"/>
    </inkml:brush>
  </inkml:definitions>
  <inkml:trace contextRef="#ctx0" brushRef="#br0">54 482 24575,'9'1'0,"-1"-1"0,-3 0 0,23-9 0,4-15 0,3 4 0,-8-8 0,-19 12 0,2-14 0,-6 9 0,-38 6 0,7 23 0,-23 9 0,2 30 0,29-25 0,-15 23 0,27-20 0,12 22 0,13-6 0,38-13 0,9-8 0,-5-6-659,5-10 1,-6-7 658,-29-7 0,16-28 0,0-5 0,-11 10 0,9-10 0,-8 0 0,-30 23 0,-20-36 0,2 36 0,-41-4 0,29 36 0,-14 17 0,28-14 1317,-2 44-1317,46-23 0,-27 16 0,38-41 0,-17-62 0,-19-3 0,-2-4 0,16-23 0,-18 26 0,-7-1 0,-23-25 0,16 49 0,-10-19 0,19 60 0,6 19 0,1 41 0,0 7 0,1 2-1299,-1 4 0,0-3 1299,-2-23 0,8 13 0,1 0 0,-3-14 0,3 13 0,0-9 0,-7-42 0,-1-2 0,-2-9 0,-1-3 0</inkml:trace>
</inkml:ink>
</file>

<file path=ppt/ink/ink17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7:09:34.785"/>
    </inkml:context>
    <inkml:brush xml:id="br0">
      <inkml:brushProperty name="width" value="0.05" units="cm"/>
      <inkml:brushProperty name="height" value="0.05" units="cm"/>
      <inkml:brushProperty name="color" value="#5B2D90"/>
    </inkml:brush>
  </inkml:definitions>
  <inkml:trace contextRef="#ctx0" brushRef="#br0">2120 174 24575,'1'-8'0,"-13"-20"0,-2 11 0,-60-31 0,36 31-853,-35-11 853,43 20 0,0 0-1591,-41 3 1,-37 3 0,-7 0 0,23 1 1590,31-1 0,-2 3 0,-5 0 0,-17 0 0,-10 1 0,0 2 0,8 2 0,17 3 0,-12 15 0,11 2 0,-12-4 0,3 1-530,15 1 0,14-1 530,28-10 396,-9 7-396,-9 16 0,-1 2 0,-2 2 0,-1 24 0,-7 21 0,13-13 0,14-6 3121,-12 16 0,9 11-3121,42-6 0,12-8 0,2 9-1439,-2 0 1,2-6 1438,0-28 0,-7-18 1071,1-1-1071,-1-1 0,1-1 0,0-2-1411,26 4 0,24 10 0,6 1 0,-15-9 1411,-18-10 0,3-1-755,20 3 0,21 7 0,7 0 1,-8-7-1,-22-11 755,13-17 686,7 0 1,4-4-687,-25-10 0,-7-2 0,14-6 0,6-13 0,17-11 0,-17 4 0,2-6-598,7-8 0,-11 2 598,-46 24 1931,11-22 0,4-14-1931,-12 3 0,-3-6 0,2 2 0,15-11 0,-3 1 1721,-3-19 1,-12 15-1722,-18 49-120,6-66 120,-11 36 0,-15-4 0,-7-14 0,0 12 0,-9-4 368,-7-3 0,-1 8-368,12 37 0,-25-12 0,-4 0 0,5 6-521,-18 21 0,-26 4 1,-4 5-1,18 4 0,24 4 1,1 4-1,-40 9 0,1 0 1,-1-1-1</inkml:trace>
</inkml:ink>
</file>

<file path=ppt/ink/ink17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7:09:39.795"/>
    </inkml:context>
    <inkml:brush xml:id="br0">
      <inkml:brushProperty name="width" value="0.05" units="cm"/>
      <inkml:brushProperty name="height" value="0.05" units="cm"/>
      <inkml:brushProperty name="color" value="#5B2D90"/>
    </inkml:brush>
  </inkml:definitions>
  <inkml:trace contextRef="#ctx0" brushRef="#br0">0 10 24575,'6'-10'0,"7"56"0,-9-18 0,6 50 0,-9-8 0,2-14 0,11 31 0,5 3 0,-1-21-1317,2 6 1,3-9 1316,-1-37 312,32-11 1,18-22-313,-14-30 0,8-26 0,3-11 0,-1 2 0,-5 18 0,2 20 0,-4 11 0,2-13 0,2-22 0,9-19 0,-3-4 0,-18 14 0,-33 30 0,-26 29 0,-12 8 0,-10 16 0,-5 3 0,-4 2 0</inkml:trace>
</inkml:ink>
</file>

<file path=ppt/ink/ink17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7:09:40.165"/>
    </inkml:context>
    <inkml:brush xml:id="br0">
      <inkml:brushProperty name="width" value="0.05" units="cm"/>
      <inkml:brushProperty name="height" value="0.05" units="cm"/>
      <inkml:brushProperty name="color" value="#5B2D90"/>
    </inkml:brush>
  </inkml:definitions>
  <inkml:trace contextRef="#ctx0" brushRef="#br0">1 277 24575,'65'58'0,"1"0"0,0 0 0,0 0 0,22-21-2182,-20 17 0,16 23 0,-2-7 0,-21-38 2182,-7-62 0,2-6 1195,-18 8 0,6-8-1195,23-26 0,11-13 0,-8 7-294,-11 13 1,-1 0 293,-4 2 0,7-8 0,-3 3 0,-13 13 0,-1-2 0,4 16 0,-4 6 0,-20 15 1084,22 6 1,-57 25 0,-1 0 0</inkml:trace>
</inkml:ink>
</file>

<file path=ppt/ink/ink17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7:09:41.992"/>
    </inkml:context>
    <inkml:brush xml:id="br0">
      <inkml:brushProperty name="width" value="0.05" units="cm"/>
      <inkml:brushProperty name="height" value="0.05" units="cm"/>
      <inkml:brushProperty name="color" value="#5B2D90"/>
    </inkml:brush>
  </inkml:definitions>
  <inkml:trace contextRef="#ctx0" brushRef="#br0">1 51 24575,'32'-8'0,"-2"1"0,59-1 0,-37 2 0,42-3-648,-58 5 648,-14 1 160,-2 0-160,-4 1 0,-1 4 0,-12 1 0,-3 3 0</inkml:trace>
</inkml:ink>
</file>

<file path=ppt/ink/ink17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7:09:42.338"/>
    </inkml:context>
    <inkml:brush xml:id="br0">
      <inkml:brushProperty name="width" value="0.05" units="cm"/>
      <inkml:brushProperty name="height" value="0.05" units="cm"/>
      <inkml:brushProperty name="color" value="#5B2D90"/>
    </inkml:brush>
  </inkml:definitions>
  <inkml:trace contextRef="#ctx0" brushRef="#br0">0 1 24575,'26'74'0,"0"-1"0,0 1 0,-20-7 0,27 5 0,15 13 0,-11-29 0,-24-44 0,-15 23 0,2-15 0,-15 14 0,-29-6 0,2-5 0,-14 1 0,29-14 0,17-16 0</inkml:trace>
</inkml:ink>
</file>

<file path=ppt/ink/ink17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7:09:42.670"/>
    </inkml:context>
    <inkml:brush xml:id="br0">
      <inkml:brushProperty name="width" value="0.05" units="cm"/>
      <inkml:brushProperty name="height" value="0.05" units="cm"/>
      <inkml:brushProperty name="color" value="#5B2D90"/>
    </inkml:brush>
  </inkml:definitions>
  <inkml:trace contextRef="#ctx0" brushRef="#br0">20 51 24575,'-10'56'0,"0"-1"0,62 9 0,15-14 0,-15-26-1212,27-3 1,-10-14 1211,-54-25 774,-3-3-774,-22-43 0,-9-6 0,3 22 0,-38-14 0,-8 17 0,24 52 0,-46 22 0,72-8 0,5 1 0,3 1 0,2 0 0</inkml:trace>
</inkml:ink>
</file>

<file path=ppt/ink/ink17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7:09:42.906"/>
    </inkml:context>
    <inkml:brush xml:id="br0">
      <inkml:brushProperty name="width" value="0.05" units="cm"/>
      <inkml:brushProperty name="height" value="0.05" units="cm"/>
      <inkml:brushProperty name="color" value="#5B2D90"/>
    </inkml:brush>
  </inkml:definitions>
  <inkml:trace contextRef="#ctx0" brushRef="#br0">214 1 24575,'-33'90'0,"6"-5"0,-4 16 0,4-20 0,1-10 0,3-2 0,0 0 0,-1 1 0</inkml:trace>
</inkml:ink>
</file>

<file path=ppt/ink/ink17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7:09:43.023"/>
    </inkml:context>
    <inkml:brush xml:id="br0">
      <inkml:brushProperty name="width" value="0.05" units="cm"/>
      <inkml:brushProperty name="height" value="0.05" units="cm"/>
      <inkml:brushProperty name="color" value="#5B2D90"/>
    </inkml:brush>
  </inkml:definitions>
  <inkml:trace contextRef="#ctx0" brushRef="#br0">1 21 24575,'-1'-12'0,"3"4"0,6 12 0,41 29 0,-21-15 0,32 22 0</inkml:trace>
</inkml:ink>
</file>

<file path=ppt/ink/ink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07:45.845"/>
    </inkml:context>
    <inkml:brush xml:id="br0">
      <inkml:brushProperty name="width" value="0.05" units="cm"/>
      <inkml:brushProperty name="height" value="0.05" units="cm"/>
      <inkml:brushProperty name="color" value="#004F8B"/>
    </inkml:brush>
  </inkml:definitions>
  <inkml:trace contextRef="#ctx0" brushRef="#br0">1 637 24575,'13'-29'0,"-7"15"0,1 68 0,-8-14 0,0 10 0,-1 4 0,3 27 0,8-7 0,5 6 0,3-13 0,2-1-588,-1 8 0,5-5 588,36 7-2597,16-74 1,24-22-1,-11 1 2597,-25 11 0,0-2 0,4-6 0,12-5 0,-1-5 0,-12-2 503,-1-17 1,-2-10-504,3-1 0,9-10 0,3-4 0,-3 3 0,-9 8 0,-3 1 0,2-1 0,4-4 0,-9 7 0,6-6 0,1-1 0,-1 1 0,-5 3 0,-9 6 0,2-6 0,-8 6 0,-4 3 0,16-14 0,-29 19 0,-56 36 0</inkml:trace>
</inkml:ink>
</file>

<file path=ppt/ink/ink17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7:09:43.239"/>
    </inkml:context>
    <inkml:brush xml:id="br0">
      <inkml:brushProperty name="width" value="0.05" units="cm"/>
      <inkml:brushProperty name="height" value="0.05" units="cm"/>
      <inkml:brushProperty name="color" value="#5B2D90"/>
    </inkml:brush>
  </inkml:definitions>
  <inkml:trace contextRef="#ctx0" brushRef="#br0">29 55 24575,'-3'-32'0,"1"10"0,-21 24 0</inkml:trace>
</inkml:ink>
</file>

<file path=ppt/ink/ink17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7:09:44.022"/>
    </inkml:context>
    <inkml:brush xml:id="br0">
      <inkml:brushProperty name="width" value="0.05" units="cm"/>
      <inkml:brushProperty name="height" value="0.05" units="cm"/>
      <inkml:brushProperty name="color" value="#5B2D90"/>
    </inkml:brush>
  </inkml:definitions>
  <inkml:trace contextRef="#ctx0" brushRef="#br0">140 0 24575,'-14'8'0,"-39"66"0,30-36-915,-3 7 0,5 0 915,19-11 0,56 34 0,16 1 0,-22-17 0,11-1 0,15 9 0,-18-17 0,-24-23 0,28 22 591,-61-30-591,-57 34 0,29-24 0,-32 8 0,-3-4 0,21-14 0,-40 6 0</inkml:trace>
</inkml:ink>
</file>

<file path=ppt/ink/ink17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7:09:44.382"/>
    </inkml:context>
    <inkml:brush xml:id="br0">
      <inkml:brushProperty name="width" value="0.05" units="cm"/>
      <inkml:brushProperty name="height" value="0.05" units="cm"/>
      <inkml:brushProperty name="color" value="#5B2D90"/>
    </inkml:brush>
  </inkml:definitions>
  <inkml:trace contextRef="#ctx0" brushRef="#br0">0 0 24575,'56'60'0,"-1"0"0,0 0 0,1 0 0,21-87 0,-2-2 0,-14 72 0,-1 26 0,-13-39-990,-7-101 1,-25-18 989,-26 55 0,-59 5 0,-13 9 0,26 9 318,-26-4 1,5 15-319,35 52 0,20-17 0,-8 20 0</inkml:trace>
</inkml:ink>
</file>

<file path=ppt/ink/ink17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7:09:44.595"/>
    </inkml:context>
    <inkml:brush xml:id="br0">
      <inkml:brushProperty name="width" value="0.05" units="cm"/>
      <inkml:brushProperty name="height" value="0.05" units="cm"/>
      <inkml:brushProperty name="color" value="#5B2D90"/>
    </inkml:brush>
  </inkml:definitions>
  <inkml:trace contextRef="#ctx0" brushRef="#br0">179 0 24575,'-14'14'0,"-3"40"0,-3 36 0,0 6 0,4-21 0,-8 16 0,7-13 0,0 1 0,1-1 0,-1 0 0</inkml:trace>
</inkml:ink>
</file>

<file path=ppt/ink/ink17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7:09:44.815"/>
    </inkml:context>
    <inkml:brush xml:id="br0">
      <inkml:brushProperty name="width" value="0.05" units="cm"/>
      <inkml:brushProperty name="height" value="0.05" units="cm"/>
      <inkml:brushProperty name="color" value="#5B2D90"/>
    </inkml:brush>
  </inkml:definitions>
  <inkml:trace contextRef="#ctx0" brushRef="#br0">1 8 24575,'17'-7'0,"54"29"0,-34-3 0,42 21 0</inkml:trace>
</inkml:ink>
</file>

<file path=ppt/ink/ink17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7:09:44.897"/>
    </inkml:context>
    <inkml:brush xml:id="br0">
      <inkml:brushProperty name="width" value="0.05" units="cm"/>
      <inkml:brushProperty name="height" value="0.05" units="cm"/>
      <inkml:brushProperty name="color" value="#5B2D90"/>
    </inkml:brush>
  </inkml:definitions>
  <inkml:trace contextRef="#ctx0" brushRef="#br0">1 147 24575,'33'-42'0,"-1"1"0,17-22 0,-59 65 0</inkml:trace>
</inkml:ink>
</file>

<file path=ppt/ink/ink17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7:09:37.541"/>
    </inkml:context>
    <inkml:brush xml:id="br0">
      <inkml:brushProperty name="width" value="0.05" units="cm"/>
      <inkml:brushProperty name="height" value="0.05" units="cm"/>
      <inkml:brushProperty name="color" value="#5B2D90"/>
    </inkml:brush>
  </inkml:definitions>
  <inkml:trace contextRef="#ctx0" brushRef="#br0">0 362 24575,'12'-17'0,"6"92"0,-11-9 0,-1-6 0,1 1 0,3 2 0,8-2 0,40 4 0,8-1 0,-8-3-2126,7-52 0,25-14 0,2-8 1,-20-5 2125,-25-5 0,-2-11 0,16-11 0,16-16 0,5-5 0,-5 1 0,-17 11 859,-6 0 1,-5-1-860,6-4 0,9-11 0,-2 1 0,-13 14 0,12-16-465,-20 21 0,-8 9 465,-24 30 0,-3 4 0,-2 3 0,-61 77 0,29-40 0,-11 13 0,1 0 0</inkml:trace>
</inkml:ink>
</file>

<file path=ppt/ink/ink17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7:09:37.914"/>
    </inkml:context>
    <inkml:brush xml:id="br0">
      <inkml:brushProperty name="width" value="0.05" units="cm"/>
      <inkml:brushProperty name="height" value="0.05" units="cm"/>
      <inkml:brushProperty name="color" value="#5B2D90"/>
    </inkml:brush>
  </inkml:definitions>
  <inkml:trace contextRef="#ctx0" brushRef="#br0">1 378 24575,'4'-11'0,"0"3"0,-1 6 0,21 51 0,3 19 0,-9-26 0,19 15 0,14 12 0,-7-21 0,-1-31 0,6 10 0,10-13 0,2-39 0,11-24 0,-1-9 0,-8 9 0,1 4 0,2-4-1357,-1-1 0,15-12 0,3-4 1,-7 5-1,-18 13 1357,-15 10 0,-6 3 0,32-33 0,-27 24 0,-58 54 0,7-6 0,-21 17 0</inkml:trace>
</inkml:ink>
</file>

<file path=ppt/ink/ink17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7:09:52.061"/>
    </inkml:context>
    <inkml:brush xml:id="br0">
      <inkml:brushProperty name="width" value="0.05" units="cm"/>
      <inkml:brushProperty name="height" value="0.05" units="cm"/>
      <inkml:brushProperty name="color" value="#5B2D90"/>
    </inkml:brush>
  </inkml:definitions>
  <inkml:trace contextRef="#ctx0" brushRef="#br0">4 46 24575,'2'-6'0,"-2"0"0,1 2 0,-1-1 0,-2-7 0,1 9 0,-2-6 0,3 11 0,0-2 0,0 1 0,1 1 0,-1 0 0,2 0 0,-2-1 0,2 1 0,-1-1 0,4 4 0,-3-3 0,9 10 0,-8-8 0,5 5 0,6 19 0,-4-2 0,5 9 0,-8-14 0,-5-15 0,6 28 0,-5-16 0,5 19 0,-4 21 0,-3-37 0,-1 58 0,-1-63 0,-1 51 0,1-46 0,0 25 0,1-32 0,1 59 0,0-35 0,0 39 0,-1-51 0,0 25 0,0-25 0,1 34 0,4 30 0,-2-35 0,3 36 0,0-4 0,-4-50 0,4 44 0,-1 10 0,0-40 0,-1 1 0,0 1 0,1-1 0,3 32 0,-3-29 0,-1-3 0,-2 1 0,2 0 0,-1 4 0,-5 26 0,1-47 0,-3 38 0,3-16 0,0-2 0,1 0 0,1 29 0,0-1 0,2-37-490,1 27 490,-2-51 0,0 0 0,0 0 0,-1-1 0,7 34 0,4 21 0,-1-11 0,-2-3 0,6 35 0,2-3 0,-4-47 0,-3-6 0,2 6 0,-7-20 0,-5-24 490,-1 2-490,0-4 0,-2 1 0,1-5 0,-12-17 0,5 6 0,-10-15 0</inkml:trace>
</inkml:ink>
</file>

<file path=ppt/ink/ink17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7:09:53.634"/>
    </inkml:context>
    <inkml:brush xml:id="br0">
      <inkml:brushProperty name="width" value="0.05" units="cm"/>
      <inkml:brushProperty name="height" value="0.05" units="cm"/>
      <inkml:brushProperty name="color" value="#5B2D90"/>
    </inkml:brush>
  </inkml:definitions>
  <inkml:trace contextRef="#ctx0" brushRef="#br0">108 15 24575,'3'-8'0,"-1"3"0,-2 4 0,1 5 0,-1 1 0,2 3 0,10 37 0,2 18 0,-1 19 0,-1 3 0,4-7 0,0-1 0,-5 1 0,-4 1 0,-5 4 0,-3-10 0,2-23 0,-13 10 0,-4-20 0,4-57 0,-22-32 0,22 26 0,-6-14 0,-6-16 0,-1-1 0,3 6 0,-2-4 0,6 12 0,16 37 0,19 29 0,-10-12 0,31 59 0,-26-46 0,13 26 0,4 3 0,-16-32 0,15 24 0,11-62 0,-13-9 0,18-8 0,0-33 0,-30 44 0,16-24 0,-28 41 0,-1-3 0,-1 4 0,0-1 0,-2 3 0,9-13 0,-3 4 0,7-11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3:50:33.410"/>
    </inkml:context>
    <inkml:brush xml:id="br0">
      <inkml:brushProperty name="width" value="0.05" units="cm"/>
      <inkml:brushProperty name="height" value="0.05" units="cm"/>
      <inkml:brushProperty name="color" value="#004F8B"/>
    </inkml:brush>
  </inkml:definitions>
  <inkml:trace contextRef="#ctx0" brushRef="#br0">288 203 24575,'-5'-16'0,"-39"-41"0,19 29 0,-33-32 0,30 43 0,-36-1 0,44 14 0,-24 1 0</inkml:trace>
</inkml:ink>
</file>

<file path=ppt/ink/ink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07:46.250"/>
    </inkml:context>
    <inkml:brush xml:id="br0">
      <inkml:brushProperty name="width" value="0.05" units="cm"/>
      <inkml:brushProperty name="height" value="0.05" units="cm"/>
      <inkml:brushProperty name="color" value="#004F8B"/>
    </inkml:brush>
  </inkml:definitions>
  <inkml:trace contextRef="#ctx0" brushRef="#br0">64 666 24575,'-27'93'0,"4"-5"0,11-24 0,11 16 0,3 2 0,2-3 0,-2-3 0,12-4 0,21-31 0,8-11 0,31-4 0,8-11 0,14-16-1199,-27-21 1,6-15 0,1-7 0,0 0 1198,-1 2 0,-2-2 0,3-4 0,7-8 0,-15 6 0,8-8 0,5-5 0,2-4 0,-1 0 0,-3 3 0,-6 3 0,-9 8-1119,7-6 1,-9 7 0,-2 1 0,4-6 1118,12-10 0,10-10 0,-3 0 0,-13 11 0,-26 21 0,-25 17 0,-18 17 0,-19 10 0,-12 15 0</inkml:trace>
</inkml:ink>
</file>

<file path=ppt/ink/ink18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7:09:58.798"/>
    </inkml:context>
    <inkml:brush xml:id="br0">
      <inkml:brushProperty name="width" value="0.05" units="cm"/>
      <inkml:brushProperty name="height" value="0.05" units="cm"/>
      <inkml:brushProperty name="color" value="#5B2D90"/>
    </inkml:brush>
  </inkml:definitions>
  <inkml:trace contextRef="#ctx0" brushRef="#br0">0 206 24575,'45'-75'0,"1"27"0,-1 9 0,-12 24 0,39-13 0,-14 72 0,-26-4 0,-7 21 0,-7 4 0,-13-4-1123,-17 33 1123,-1-62 0,-28 33 0,17-26 0,-11 13 0,27-38 0,10-14 0,53-22 0,18-8 0,-24 7-251,27-10 0,-4-1 0,-36 8 0,0-1 0</inkml:trace>
</inkml:ink>
</file>

<file path=ppt/ink/ink18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7:09:59.050"/>
    </inkml:context>
    <inkml:brush xml:id="br0">
      <inkml:brushProperty name="width" value="0.05" units="cm"/>
      <inkml:brushProperty name="height" value="0.05" units="cm"/>
      <inkml:brushProperty name="color" value="#5B2D90"/>
    </inkml:brush>
  </inkml:definitions>
  <inkml:trace contextRef="#ctx0" brushRef="#br0">0 1 24575,'22'95'0,"1"0"0,-1 0 0,6-21 0,2-5 0,-20-13 0,-51 3 0,32-56 0,-2-2 0</inkml:trace>
</inkml:ink>
</file>

<file path=ppt/ink/ink18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7:09:59.255"/>
    </inkml:context>
    <inkml:brush xml:id="br0">
      <inkml:brushProperty name="width" value="0.05" units="cm"/>
      <inkml:brushProperty name="height" value="0.05" units="cm"/>
      <inkml:brushProperty name="color" value="#5B2D90"/>
    </inkml:brush>
  </inkml:definitions>
  <inkml:trace contextRef="#ctx0" brushRef="#br0">1 193 24575,'21'-17'0,"45"-20"0,6-2 0,-21 11 0,18-8 0,0 1 0</inkml:trace>
</inkml:ink>
</file>

<file path=ppt/ink/ink18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7:09:59.437"/>
    </inkml:context>
    <inkml:brush xml:id="br0">
      <inkml:brushProperty name="width" value="0.05" units="cm"/>
      <inkml:brushProperty name="height" value="0.05" units="cm"/>
      <inkml:brushProperty name="color" value="#5B2D90"/>
    </inkml:brush>
  </inkml:definitions>
  <inkml:trace contextRef="#ctx0" brushRef="#br0">74 1 24575,'-4'44'0,"-1"-1"0,-3 32 0,0 13 0,2-8 0,0 1 0,-3 13 0,2-2-1165,2-23 1,2-14 1164,0-29 0,-1-3 0,-1-2 0</inkml:trace>
</inkml:ink>
</file>

<file path=ppt/ink/ink18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7:09:59.613"/>
    </inkml:context>
    <inkml:brush xml:id="br0">
      <inkml:brushProperty name="width" value="0.05" units="cm"/>
      <inkml:brushProperty name="height" value="0.05" units="cm"/>
      <inkml:brushProperty name="color" value="#5B2D90"/>
    </inkml:brush>
  </inkml:definitions>
  <inkml:trace contextRef="#ctx0" brushRef="#br0">1 2 24575,'85'-2'0,"-12"3"0</inkml:trace>
</inkml:ink>
</file>

<file path=ppt/ink/ink18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7:09:59.762"/>
    </inkml:context>
    <inkml:brush xml:id="br0">
      <inkml:brushProperty name="width" value="0.05" units="cm"/>
      <inkml:brushProperty name="height" value="0.05" units="cm"/>
      <inkml:brushProperty name="color" value="#5B2D90"/>
    </inkml:brush>
  </inkml:definitions>
  <inkml:trace contextRef="#ctx0" brushRef="#br0">0 42 24575,'17'-19'0,"-4"3"0,-11 12 0,0 2 0,-2 1 0,1 2 0</inkml:trace>
</inkml:ink>
</file>

<file path=ppt/ink/ink18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7:10:02.513"/>
    </inkml:context>
    <inkml:brush xml:id="br0">
      <inkml:brushProperty name="width" value="0.05" units="cm"/>
      <inkml:brushProperty name="height" value="0.05" units="cm"/>
      <inkml:brushProperty name="color" value="#5B2D90"/>
    </inkml:brush>
  </inkml:definitions>
  <inkml:trace contextRef="#ctx0" brushRef="#br0">77 1 24575,'-1'63'0,"1"1"0,0-4 0,1 2 0,0 28 0,0 1-2919,1-22 0,0-7 2919,2 16 0,1 3 0,-2-10 0,0 24 0,-1 11 0,1-3 0,-1-16 0,0-14 0,0-9 0,0 9-1014,0 14 1,1 15 0,-1 4 0,0-10 0,-1-20 1013,0-16 0,-2-13 0,1 23 1679,0 21-1679,0-2 0,-5-2 0,-2-1 0,-1-4 0,-9-14 0,-6-13 0,2-44 0,-19 2 0</inkml:trace>
</inkml:ink>
</file>

<file path=ppt/ink/ink18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7:10:03.029"/>
    </inkml:context>
    <inkml:brush xml:id="br0">
      <inkml:brushProperty name="width" value="0.05" units="cm"/>
      <inkml:brushProperty name="height" value="0.05" units="cm"/>
      <inkml:brushProperty name="color" value="#5B2D90"/>
    </inkml:brush>
  </inkml:definitions>
  <inkml:trace contextRef="#ctx0" brushRef="#br0">1 185 24575,'54'-47'0,"0"0"0,-4 4 0,-4 9 0,-1 20 0,9 19 0,1 6 0,-6 4 0,4 8 0,-14 14 0,-55 26 0,-33 17 0,0-5 0,3-4 0,-1 0 0,0 2 0,-3 5 0,4-15-562,-24-1 562,69-60 69,40-16 1,29-13-70,-8 4 0,6-2 0,-1 0 0,17-10 0,-1 0 0,11-3 0,-1 0 0</inkml:trace>
</inkml:ink>
</file>

<file path=ppt/ink/ink18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7:10:03.228"/>
    </inkml:context>
    <inkml:brush xml:id="br0">
      <inkml:brushProperty name="width" value="0.05" units="cm"/>
      <inkml:brushProperty name="height" value="0.05" units="cm"/>
      <inkml:brushProperty name="color" value="#5B2D90"/>
    </inkml:brush>
  </inkml:definitions>
  <inkml:trace contextRef="#ctx0" brushRef="#br0">98 0 24575,'10'98'0,"0"0"0,-1 0 0,-13-3 0,-6-2 0,-4-18 0,-16-1 0,-38-13 0</inkml:trace>
</inkml:ink>
</file>

<file path=ppt/ink/ink18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7:10:03.362"/>
    </inkml:context>
    <inkml:brush xml:id="br0">
      <inkml:brushProperty name="width" value="0.05" units="cm"/>
      <inkml:brushProperty name="height" value="0.05" units="cm"/>
      <inkml:brushProperty name="color" value="#5B2D90"/>
    </inkml:brush>
  </inkml:definitions>
  <inkml:trace contextRef="#ctx0" brushRef="#br0">1 86 24575,'26'-16'0,"1"2"0,61-11 0,-40 14 0,47-8 0</inkml:trace>
</inkml:ink>
</file>

<file path=ppt/ink/ink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06:51.631"/>
    </inkml:context>
    <inkml:brush xml:id="br0">
      <inkml:brushProperty name="width" value="0.05" units="cm"/>
      <inkml:brushProperty name="height" value="0.05" units="cm"/>
      <inkml:brushProperty name="color" value="#004F8B"/>
    </inkml:brush>
  </inkml:definitions>
  <inkml:trace contextRef="#ctx0" brushRef="#br0">0 1 24575,'10'0'0,"1"0"0,1 0 0,62 4 0,-15-1 0,38 2-2126,-13-1 0,24 0 0,2 1 1,-18-1 2125,-14 0 0,1-1 174,-8 0 1,11 1-1,7 0 1,-1 0 0,-6 1-175,0-1 0,-2 1 0,-4 0 0,-7 0-617,9-1 1,3 2 616,-12-1 0,12 0 0,5 1 0,0 1 0,-7-1 0,23 3 0,-4 0 0,-1 1 0,-22-3 0,-1 0 0,1 0 0,3 0 0,14 2 0,5 0 0,-2 0 0,-10-1 0,19 1 0,-11-1 0,-14-1 0,-7-2 0,16-2 0,-80-6 5754,-5-5-5754,-59-7 0,4 1 0,-13 0 0</inkml:trace>
</inkml:ink>
</file>

<file path=ppt/ink/ink18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7:10:03.578"/>
    </inkml:context>
    <inkml:brush xml:id="br0">
      <inkml:brushProperty name="width" value="0.05" units="cm"/>
      <inkml:brushProperty name="height" value="0.05" units="cm"/>
      <inkml:brushProperty name="color" value="#5B2D90"/>
    </inkml:brush>
  </inkml:definitions>
  <inkml:trace contextRef="#ctx0" brushRef="#br0">150 0 24575,'-19'94'0,"-1"-1"0,1 0 0,0 1 0,-10-24 0,5 0 0,19 5 0,0 0 0,0 0 0,0 0 0</inkml:trace>
</inkml:ink>
</file>

<file path=ppt/ink/ink18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7:10:03.730"/>
    </inkml:context>
    <inkml:brush xml:id="br0">
      <inkml:brushProperty name="width" value="0.05" units="cm"/>
      <inkml:brushProperty name="height" value="0.05" units="cm"/>
      <inkml:brushProperty name="color" value="#5B2D90"/>
    </inkml:brush>
  </inkml:definitions>
  <inkml:trace contextRef="#ctx0" brushRef="#br0">1 11 24575,'0'-6'0,"2"2"0,81 13 0,-42-4 0,11 3 0,-1 1 0,-11 1 0</inkml:trace>
</inkml:ink>
</file>

<file path=ppt/ink/ink18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7:10:03.930"/>
    </inkml:context>
    <inkml:brush xml:id="br0">
      <inkml:brushProperty name="width" value="0.05" units="cm"/>
      <inkml:brushProperty name="height" value="0.05" units="cm"/>
      <inkml:brushProperty name="color" value="#5B2D90"/>
    </inkml:brush>
  </inkml:definitions>
  <inkml:trace contextRef="#ctx0" brushRef="#br0">1 49 24575,'38'-24'0,"-9"5"0,-17 13 0</inkml:trace>
</inkml:ink>
</file>

<file path=ppt/ink/ink18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7:10:29.871"/>
    </inkml:context>
    <inkml:brush xml:id="br0">
      <inkml:brushProperty name="width" value="0.05" units="cm"/>
      <inkml:brushProperty name="height" value="0.05" units="cm"/>
      <inkml:brushProperty name="color" value="#5B2D90"/>
    </inkml:brush>
  </inkml:definitions>
  <inkml:trace contextRef="#ctx0" brushRef="#br0">406 17 24575,'-3'-2'0,"1"1"0,1 1 0,-10-3 0,6 1 0,-8-2 0,-24 1 0,15 2 0,-20 0 0,25 5 0,-22 11 0,20-7 0,-19 8 0,-18 45 0,36-37 0,-34 43 0,45-43 0,2-4 0,-3 14 0,10 35 0,2 5 0,-2-16 0,3 16 0,3-6 0,6-40 0,-2-8 0,52 33 0,24-52 0,-13-17 0,0-8 0,-25 5 0,-5-4 0,3-19 0,-11 0 0,-21 11 0,7-46 0,-22-19 0,9 15-472,-23 14 472,10 58 0,-32-31 0,23 26 0,-24-22 0,22 31 0,-17 2 0,10 1 472,-6 2-472,8 16 0,11-8 0,-10 13 0,14-11 0,-8 30 0,8-16 0,5 65 0,4-58 0,9 29 0,-6-37 0,15 45 0,14 21 0,-5-7 0,8-1 0,15 1 0,-23-56 0,16 27 0,-39-77 0</inkml:trace>
</inkml:ink>
</file>

<file path=ppt/ink/ink18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7:10:31.552"/>
    </inkml:context>
    <inkml:brush xml:id="br0">
      <inkml:brushProperty name="width" value="0.05" units="cm"/>
      <inkml:brushProperty name="height" value="0.05" units="cm"/>
      <inkml:brushProperty name="color" value="#5B2D90"/>
    </inkml:brush>
  </inkml:definitions>
  <inkml:trace contextRef="#ctx0" brushRef="#br0">1 174 24575,'2'-5'0,"1"0"0,0 1 0,0-1 0,31-32 0,-21 22 0,24-23 0,-27 29 0,1 0 0,2 0 0,30-15 0,7 10 0,-7 48 0,46-48 0,-75 70 0,-18-38 0,-1 1 0,-26 27 0,-2 3 0,21-19 0,-22 18 0,11-12 0,33-37 0,85 19 0,-66-10 0,68 16 0,-86-9 0,-8 45 0,-2-27 0,-7 28 0,-32-21 0,21-26 0,-22 18 0,25-28 0,-83 4 0,58-7-386,-14 0 0,3-3 386,27-7 0,-2-4 0,-2-3 0,-2-1 0</inkml:trace>
</inkml:ink>
</file>

<file path=ppt/ink/ink18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7:10:36.083"/>
    </inkml:context>
    <inkml:brush xml:id="br0">
      <inkml:brushProperty name="width" value="0.05" units="cm"/>
      <inkml:brushProperty name="height" value="0.05" units="cm"/>
      <inkml:brushProperty name="color" value="#5B2D90"/>
    </inkml:brush>
  </inkml:definitions>
  <inkml:trace contextRef="#ctx0" brushRef="#br0">161 1 24575,'-4'0'0,"3"0"0,-5 4 0,5-3 0,1 0 0,2 12 0,1 0 0,11 84 0,-7-48 0,0 1 0,0 9 0,-2 30 0,1 6 0,4-6 0,0 1 0,-5-23 0,-1 2 0,1-6-635,5 11 1,-2-17 634,-6-34 0,1 11 0,-4-17 0,-55-73 0,33 26 0,-9-14 0,-2-7 0,-11-32 0,18 35 0,-12-23 1269,42 78-1269,7 16 0,10 17 0,-7-12 0,-3-6 0,6 12 0,8 13 0,20 37 0,-12-27 0,15-34 0,1-11 0,-17-15 0,41-32 0,-49-11 0,-6-8 0,9-25 0,-7 27 0,-3 3 0,-3 2 0,-5 81 0,-5-10 0,4 30 0</inkml:trace>
</inkml:ink>
</file>

<file path=ppt/ink/ink18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7:10:36.756"/>
    </inkml:context>
    <inkml:brush xml:id="br0">
      <inkml:brushProperty name="width" value="0.05" units="cm"/>
      <inkml:brushProperty name="height" value="0.05" units="cm"/>
      <inkml:brushProperty name="color" value="#5B2D90"/>
    </inkml:brush>
  </inkml:definitions>
  <inkml:trace contextRef="#ctx0" brushRef="#br0">128 193 24575,'-68'41'0,"34"6"0,11 2 0,21-6 0,4 21 0,3-1 0,4-22 0,12 39 0,62-29 0,-45-25 0,50 0 0,-46-76 0,-6-34 0,-6 12 0,4 1 0,2 4 0,4-13 0,-21 9 0,-37 14 0,-9 10 0,8 10 0,-7-12 0,-3 10 0,3 39 0,-15 31 0,-1 8 0,3-6 0,-2 8 0,7 4 0,25-1-1696,34 10 0,23 19 0,5 2 0,-13-13 1696,-16-16 0,0-2 0,15 19 0,12 14 0,0-9 0,-10-31 0,-6-44 0,-12 0 0,12-6 0</inkml:trace>
</inkml:ink>
</file>

<file path=ppt/ink/ink18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7:10:37.296"/>
    </inkml:context>
    <inkml:brush xml:id="br0">
      <inkml:brushProperty name="width" value="0.05" units="cm"/>
      <inkml:brushProperty name="height" value="0.05" units="cm"/>
      <inkml:brushProperty name="color" value="#5B2D90"/>
    </inkml:brush>
  </inkml:definitions>
  <inkml:trace contextRef="#ctx0" brushRef="#br0">1 83 24575,'38'-46'0,"-4"10"0,-29 114 0,-12 28 0,7-53-1863,-6 50 1,-5-12 1862,-1-76 1159,2-2-1159,1-2 610,-3 2-610,22-17 0,-6 5 0,22-16 1956,5 1-1956,17-7 0,5 0 0,21-9 0,12-4 0,-2 2 0,-34 13 0,27-10 0,-75 28 0,2-3 0,1 0 0,8-10 0,-1-5 0,4-14 0,-7 3 0,-1-4 0</inkml:trace>
</inkml:ink>
</file>

<file path=ppt/ink/ink18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7:10:38.411"/>
    </inkml:context>
    <inkml:brush xml:id="br0">
      <inkml:brushProperty name="width" value="0.05" units="cm"/>
      <inkml:brushProperty name="height" value="0.05" units="cm"/>
      <inkml:brushProperty name="color" value="#5B2D90"/>
    </inkml:brush>
  </inkml:definitions>
  <inkml:trace contextRef="#ctx0" brushRef="#br0">13 121 24575,'-5'0'0,"1"1"0,1-1 0,4-2 0,-1 1 0,3-1 0,2-16 0,0-5 0,1-1 0,-2 4 0,-3 15 0,24-7 0,-13 8 0,19-6 0,-12 10 0,-4 1 0,45 37 0,-46-15 0,30 25 0,-51-25 0,-4 3 0,-32 51 0,19-37 0,-12 20 0,2-5 0,21-34 0,-18 27 0,30-45 0,0-3 0,4-5 0,8-5 0,27-12 0,-14 9 0,15-4 0,-24 13 0,62-13 0,-9-11 0,4-4 0,-15 12 0,-1-1 0,13-15 0,-1 1 0</inkml:trace>
</inkml:ink>
</file>

<file path=ppt/ink/ink18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7:11:01.216"/>
    </inkml:context>
    <inkml:brush xml:id="br0">
      <inkml:brushProperty name="width" value="0.05" units="cm"/>
      <inkml:brushProperty name="height" value="0.05" units="cm"/>
      <inkml:brushProperty name="color" value="#5B2D90"/>
    </inkml:brush>
  </inkml:definitions>
  <inkml:trace contextRef="#ctx0" brushRef="#br0">3 1 24575,'-1'21'0,"0"29"0,1-31 0,1 30 0,0-34 0,2 7 0,0-8 0,12 49 0,-9-36 0,9 38 0,-7 12 0,-3 0 0,2-10-1326,0 21 1,1-2 1325,-2-34-1969,3 27 1,3 24-1,-2-14 1969,-5-36 0,1 0 0,3 30 0,2 14 0,-3-10-983,-5-12 0,-2-14 983,0-8-191,0 10 1,1-10 190,-2-43 1423,2 5-1423,-1-9 5448,2 2-5448,-2-10 0,19-93 0,-11 47 0,0-23 0,2-29 0,0-6 0,-2 16 0,-3 0 0,-2 2 517,1 13 1,1-8-1,0-1 1,-2 10-518,-2-13 0,-1 6 0,-2-11 0,0 4 0,0 32 0,1 0 368,1-29 1,-4 31-369,-16 96 0,10-18 0,-16 47 0,14-29 0,1 25 0,0 23 0,1-4 0,0 2 0,1 8-1276,1-10 0,-2 17 1,0 6-1,1-6 1,1-14 1275,3-15 0,1-9 0,0 4 0,-3 25 0,-1 6 0,3-4-119,3-21 1,2-3-1,0-6 119,1-2 0,1 2 0,2 21 0,2 11 0,-1-18 0,4-1 0,6 15 0,-14-83 0,12-35-1037,-3-35 0,-1-32 1,0-8-1,-1 16 1037,3 5 0,0-2 0,-2-10 0,2-17 0,-2 2 0,-3 22 1958,-4 31 1,-1 3-1959,1-20 0,1-11 0,-1 2 0,-1 12 0,0 0 0,0-8 0,0-9 0,-1-12 0,0-5 0,0 4 0,0 15 0,0-21 0,-1 7-410,0-2 1,-1-4 0,-1 30 409,0 45 0,-1 5 0,-1 8 0,-4 59 0,-3 64 0,0 18 0,2-27 0,2-30 0,0 2-706,0 7 1,-3 18 0,1 7 0,1-9 0,2-20 705,3-20 0,1 0 12,0 17 0,-1 19 0,0 8 0,1-2 0,0-14-12,0-6 0,1-8 0,0 9-504,0 12 1,0 16 0,-1 3 0,1-10 0,1-23 503,3 21 0,3-23 2516,-4-86-2516,5-38 0,3-32 0,1-10 0,-1 11 0,-1-12 0,-1-3 827,2 11 0,1-9 1,1-4-1,-4-1-827,-4 15 0,-2-4 0,0 1 0,-2 5 0,1 11 1122,0-11 1,-2-3-1123,-2 8 0,-2-19 0,-2-8 0,0 1 0,0 12 0,0 20 0,0 12 0,-1 5 1449,-4-33 1,-3-9 0,3 35-1450,7 51 0,2 32 0,0 49 0,2 18 0,-1-21 0,1 14-664,0-15 0,0 17 0,1 13 1,-1 6-1,1 1 0,-1-3 0,1-10 1,0-14 663,0 14 0,0-14 0,0 12-352,0 1 0,-1 17 0,1 8 1,0-5-1,0-16 0,1-26 352,2 7 1246,7-7-1246,-1-101 0,4-50 0,2-24 0,-1 0 0,-2 25-1876,1 14 1,0-3 1875,-3-1 0,2-18 0,0-10 0,0-1 0,-2 8 0,-4 17 0,-1-21 0,-3 15 676,-1 16 0,0 0-676,-1-17 0,0 4 1869,-5-20-1869,-26 37 0,-3 28 0,15 104 0,-1 28 0,-50-34-70,52 9 0,12 26 1,5 10-1,0-8 70,0-16 0,1-2 0,1-2 0,0-3 78,-2 3 1,1-3 0,0 1 0,2 17-1,0 1 1,2-22 0,3-19 0</inkml:trace>
</inkml:ink>
</file>

<file path=ppt/ink/ink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06:52.057"/>
    </inkml:context>
    <inkml:brush xml:id="br0">
      <inkml:brushProperty name="width" value="0.05" units="cm"/>
      <inkml:brushProperty name="height" value="0.05" units="cm"/>
      <inkml:brushProperty name="color" value="#004F8B"/>
    </inkml:brush>
  </inkml:definitions>
  <inkml:trace contextRef="#ctx0" brushRef="#br0">0 169 24575,'18'-5'0,"3"0"0,48-6 0,12-1 0,-1 2-3416,10-2 1,0 1 3415,-11 4 0,-1 2 0,17 2 0,6 0 403,-15 3 0,3 0 0,5 1 0,11 0-403,-19-1 0,11 0 0,6 0 0,3 0 0,1 0 0,-3 0 0,-6 0 0,-10 1-856,3 0 1,-8 0 0,-5 1 0,1-1 0,5 1 855,3-1 0,10 1 0,2 0 0,-7-1 0,-16-2 0,-24-2-28,-10-6 28,-23 4 2465,12-6-2465,-41-13 0,5 8 0,-14-15 0</inkml:trace>
</inkml:ink>
</file>

<file path=ppt/ink/ink18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7:11:02.517"/>
    </inkml:context>
    <inkml:brush xml:id="br0">
      <inkml:brushProperty name="width" value="0.05" units="cm"/>
      <inkml:brushProperty name="height" value="0.05" units="cm"/>
      <inkml:brushProperty name="color" value="#5B2D90"/>
    </inkml:brush>
  </inkml:definitions>
  <inkml:trace contextRef="#ctx0" brushRef="#br0">6 548 24575,'-4'27'0,"3"-4"0,1 48 0,2 11 0,3-1 0,6 5 0,5 18 0,-1-17 0,6 10-3295,1 0 1,3-8 3294,-3-38 698,55-19 0,18-21-698,-24-32 0,2-9 0,-5 22 0,5 4 0,2-20 0,-11-23 0,4-21 0,1-14 0,-1-2 0,-7 4 0,-8 16-1430,-4 9 1,-9 7-1,6-7 1430,3-3 0,8-11 0,3-5 0,-1 1 0,-7 9 0,-12 13 0,-6 9 0,-6 2 0,10-18 0,2-7 0,-8 11 0,-1-1 1178,6-12 0,-17 21-1178,-52 78 0,-16 21 0,-10 8 0,10-9 0,0-1 0</inkml:trace>
</inkml:ink>
</file>

<file path=ppt/ink/ink18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7:11:02.924"/>
    </inkml:context>
    <inkml:brush xml:id="br0">
      <inkml:brushProperty name="width" value="0.05" units="cm"/>
      <inkml:brushProperty name="height" value="0.05" units="cm"/>
      <inkml:brushProperty name="color" value="#5B2D90"/>
    </inkml:brush>
  </inkml:definitions>
  <inkml:trace contextRef="#ctx0" brushRef="#br0">1 502 24575,'2'78'0,"1"0"0,46-24 0,30 2 0,13-3 0,-2-8 0,-17-14 0,-8-9 0,6-19 0,-4-14 0,21-11 0,14-8 0,6-6 0,0-5 0,-8-1 0,-13 1 0,-21 3-3148,-10-11 1,-18-1 0,7-8 3147,8-3 0,12-12 0,4-5 0,-2 1 0,-9 10 0,-16 16 0,13-19 2525,-32 44-2525,-13 66 0,-22 3 0,-4 10 0,0 1 0</inkml:trace>
</inkml:ink>
</file>

<file path=ppt/ink/ink18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7:11:04.119"/>
    </inkml:context>
    <inkml:brush xml:id="br0">
      <inkml:brushProperty name="width" value="0.05" units="cm"/>
      <inkml:brushProperty name="height" value="0.05" units="cm"/>
      <inkml:brushProperty name="color" value="#5B2D90"/>
    </inkml:brush>
  </inkml:definitions>
  <inkml:trace contextRef="#ctx0" brushRef="#br0">206 93 24575,'-7'10'0,"-25"85"0,16-39 0,-1 1 0,-2 10 0,-5 24 0,2-3 0,3-7 0,3-12 0,-2 10 0,6-22 0,8-31 0,17-81 0,4-31 0,-2 1 0,-3 7 0,4-23 0,-2 0 0,-3 23 0,-2-8-1537,0-6 1,-1 12 1536,-6 54 361,20 58 0,6 25-361,-9-9 0,0 4 0,13 23 0,-1 1-496,-10-15 1,-4-7 495,3 7 0,-4 4 0,0 15 0,-4-12 0,-4 7 0,8 26 0,-15-19 0,-26-77 0</inkml:trace>
</inkml:ink>
</file>

<file path=ppt/ink/ink18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7:11:04.526"/>
    </inkml:context>
    <inkml:brush xml:id="br0">
      <inkml:brushProperty name="width" value="0.05" units="cm"/>
      <inkml:brushProperty name="height" value="0.05" units="cm"/>
      <inkml:brushProperty name="color" value="#5B2D90"/>
    </inkml:brush>
  </inkml:definitions>
  <inkml:trace contextRef="#ctx0" brushRef="#br0">0 838 24575,'61'-65'0,"0"1"0,0 0 0,0 0 0,0 0 0,0-1 0,0 1 0,25-3 0,10 2 0,-5 5 0,-22 5 0,-40 7 0,-62-12 0,-14 27 0,30 57 0,16 27 0,7 8 0,3 0 0,26 31 0,12 0 0,18-17 0,0-6 0,0 0 0,-28-29 0,-5-3 0,11 29 0,-105-16 0,-31-8 0,45-20 0,-2-3 0,-13 4 0,-8 2 0,11-4 0,-10-3 0,51-16 0,-5-4 0</inkml:trace>
</inkml:ink>
</file>

<file path=ppt/ink/ink18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7:11:04.746"/>
    </inkml:context>
    <inkml:brush xml:id="br0">
      <inkml:brushProperty name="width" value="0.05" units="cm"/>
      <inkml:brushProperty name="height" value="0.05" units="cm"/>
      <inkml:brushProperty name="color" value="#5B2D90"/>
    </inkml:brush>
  </inkml:definitions>
  <inkml:trace contextRef="#ctx0" brushRef="#br0">296 19 24575,'-47'-19'0,"-11"58"0,-13 33 0,14-8 0,9 0 0,33 27 0,15 27 0,19-32 0,51-40 0,-11-10 0,11 4 0,-12-15 0,-9-25 0</inkml:trace>
</inkml:ink>
</file>

<file path=ppt/ink/ink18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7:11:04.983"/>
    </inkml:context>
    <inkml:brush xml:id="br0">
      <inkml:brushProperty name="width" value="0.05" units="cm"/>
      <inkml:brushProperty name="height" value="0.05" units="cm"/>
      <inkml:brushProperty name="color" value="#5B2D90"/>
    </inkml:brush>
  </inkml:definitions>
  <inkml:trace contextRef="#ctx0" brushRef="#br0">4 21 24575,'-4'-9'0,"5"-3"0,7 15 0,16 10 0,-6 3 0,8 8 0</inkml:trace>
</inkml:ink>
</file>

<file path=ppt/ink/ink18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7:11:06.796"/>
    </inkml:context>
    <inkml:brush xml:id="br0">
      <inkml:brushProperty name="width" value="0.05" units="cm"/>
      <inkml:brushProperty name="height" value="0.05" units="cm"/>
      <inkml:brushProperty name="color" value="#5B2D90"/>
    </inkml:brush>
  </inkml:definitions>
  <inkml:trace contextRef="#ctx0" brushRef="#br0">150 20 24575,'-20'-1'0,"4"-1"0,14 1 0,1 0 0,0 0 0,0 1 0,-2 0 0,1 1 0,-1 1 0,2-1 0,1 1 0,-7 51 0,0-5 0,-3 17 0,1 1 0,0-13 0,-1 19 0,10-68 0,-1-10 0,0-2 0,0-11 0,-2-15 0,-5-27 0,-1-5 0,2 5-395,-2-3 0,2 11 395,5 45 0,10 63 0,5 25 0,0-33 0,-2 28 0,2-11 0,-3-53 0,-5-16 0,18-25 0,-5 4 0,15-20 0</inkml:trace>
</inkml:ink>
</file>

<file path=ppt/ink/ink18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7:11:07.957"/>
    </inkml:context>
    <inkml:brush xml:id="br0">
      <inkml:brushProperty name="width" value="0.05" units="cm"/>
      <inkml:brushProperty name="height" value="0.05" units="cm"/>
      <inkml:brushProperty name="color" value="#5B2D90"/>
    </inkml:brush>
  </inkml:definitions>
  <inkml:trace contextRef="#ctx0" brushRef="#br0">81 94 24575,'0'15'0,"5"21"0,-3-23 0,3 15 0,-4-29 0,-1-1 0,-1-46 0,0 32 0,-12-18 0,7 39 0,-7 15 0,10-8 0,-3 11 0,4-19 0,-1 7 0,2-23 0,-1-3 0,-8 8 0,5 5 0,-5 11 0,15 45 0,-4-37 0,11-31 0,-12-33 0,4-28 0,-6 35 0,2 24 0,-1 4 0,-2 59 0,-3 22 0,-4-24 0,1 28 0,0 0 0</inkml:trace>
</inkml:ink>
</file>

<file path=ppt/ink/ink18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7:11:10.825"/>
    </inkml:context>
    <inkml:brush xml:id="br0">
      <inkml:brushProperty name="width" value="0.05" units="cm"/>
      <inkml:brushProperty name="height" value="0.05" units="cm"/>
      <inkml:brushProperty name="color" value="#5B2D90"/>
    </inkml:brush>
  </inkml:definitions>
  <inkml:trace contextRef="#ctx0" brushRef="#br0">35 37 24575,'-5'-7'0,"2"2"0,0 3 0,6 75 0,13 20 0,-11-43 0,1-1 0,12 33 0,-12-69 0,4-44 0,-8 12 0,-14-60 0,-5-7 0,4 36 0,-11-12 0,4 22 0,16 51 0,10 87 0,0-64 0,9 45 0,-11-68 0,-3-72 0,-2 38 0,-2-55 0,-8 44 0,8 23 0,-1 4 0,9 12 0,-1 7 0,1-15 0,-5 1 0,-1-13 0,0 8 0,-1-7 0,0 13 0,0 1 0,1 0 0,0 0 0,0 0 0,0 1 0,0 0 0,2 1 0,0-1 0,4 0 0,-2-1 0,1 1 0,-3-1 0,-1-2 0,-2 1 0,3-1 0,-2 0 0,3 1 0,-2-1 0,0 1 0,0-1 0,0 1 0,0-1 0,5 2 0,0 0 0,4 3 0,-3 1 0,-1 2 0</inkml:trace>
</inkml:ink>
</file>

<file path=ppt/ink/ink18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7:10:00.272"/>
    </inkml:context>
    <inkml:brush xml:id="br0">
      <inkml:brushProperty name="width" value="0.05" units="cm"/>
      <inkml:brushProperty name="height" value="0.05" units="cm"/>
      <inkml:brushProperty name="color" value="#5B2D90"/>
    </inkml:brush>
  </inkml:definitions>
  <inkml:trace contextRef="#ctx0" brushRef="#br0">43 168 24575,'7'-24'0,"2"0"0,50-33 0,-30 36 0,39-20 0,-42 46 0,2 61 0,-18 25 0,-40-5 0,-7 3 0,36 11 0,-5-4 0,-37-14 0,-10-23 0,2-44 0,32-17 0,-19-1 0,40-13 0,64-25 0,-35 24 0,52-20 0,-31 24 0,9-3 0,1-2 0,-3-2 0</inkml:trace>
</inkml:ink>
</file>

<file path=ppt/ink/ink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07:49.415"/>
    </inkml:context>
    <inkml:brush xml:id="br0">
      <inkml:brushProperty name="width" value="0.05" units="cm"/>
      <inkml:brushProperty name="height" value="0.05" units="cm"/>
      <inkml:brushProperty name="color" value="#004F8B"/>
    </inkml:brush>
  </inkml:definitions>
  <inkml:trace contextRef="#ctx0" brushRef="#br0">55 592 24575,'7'-25'0,"-5"18"0,1 1 0,-8 23 0,-1 8 0,-6 27 0,1 5 0,0 1 0,-1 9 0,3 6 0,10-13 0,4-2 0,3-4 0,0 0 0,-4 3 0,11-8 0,33-19 0,17-21 0,4-32 0,9-23 0,0 2 0,2 10 0,0 2 0,1-6 0,-15 2 0,-2-4 0,4-4 0,6-6 0,-8 4 0,7-7 0,7-5 0,1-2 0,-1 0 0,-4 3 0,-9 6 0,-12 9-679,21-18 1,-3 2-1,-2 4 1,22-16 0,6-4-1,-9 5 1,-25 18 0,-42 28-1,-71 43 1</inkml:trace>
</inkml:ink>
</file>

<file path=ppt/ink/ink18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7:10:00.494"/>
    </inkml:context>
    <inkml:brush xml:id="br0">
      <inkml:brushProperty name="width" value="0.05" units="cm"/>
      <inkml:brushProperty name="height" value="0.05" units="cm"/>
      <inkml:brushProperty name="color" value="#5B2D90"/>
    </inkml:brush>
  </inkml:definitions>
  <inkml:trace contextRef="#ctx0" brushRef="#br0">8 0 24575,'11'96'0,"-1"1"0,0-1 0,1 0 0,24-1 0,4-7 0,-30-16 0,-75-23 0,0-1 0</inkml:trace>
</inkml:ink>
</file>

<file path=ppt/ink/ink18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7:10:00.890"/>
    </inkml:context>
    <inkml:brush xml:id="br0">
      <inkml:brushProperty name="width" value="0.05" units="cm"/>
      <inkml:brushProperty name="height" value="0.05" units="cm"/>
      <inkml:brushProperty name="color" value="#5B2D90"/>
    </inkml:brush>
  </inkml:definitions>
  <inkml:trace contextRef="#ctx0" brushRef="#br0">121 4 24575,'10'-3'0,"-3"3"0,-7 14 0,-13 80 0,7-49 0,-6 42 0,-1 2 0,5-35 0,1 0 0,-1 1 0,0 0 0,-2 8 0,-2 0 0,1 0 0,0-5 0,0-11 0,3-39 0</inkml:trace>
</inkml:ink>
</file>

<file path=ppt/ink/ink18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7:10:01.075"/>
    </inkml:context>
    <inkml:brush xml:id="br0">
      <inkml:brushProperty name="width" value="0.05" units="cm"/>
      <inkml:brushProperty name="height" value="0.05" units="cm"/>
      <inkml:brushProperty name="color" value="#5B2D90"/>
    </inkml:brush>
  </inkml:definitions>
  <inkml:trace contextRef="#ctx0" brushRef="#br0">0 0 24575,'57'19'0,"0"-1"0,-9-2 0,-1 1 0</inkml:trace>
</inkml:ink>
</file>

<file path=ppt/ink/ink18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7:10:01.315"/>
    </inkml:context>
    <inkml:brush xml:id="br0">
      <inkml:brushProperty name="width" value="0.05" units="cm"/>
      <inkml:brushProperty name="height" value="0.05" units="cm"/>
      <inkml:brushProperty name="color" value="#5B2D90"/>
    </inkml:brush>
  </inkml:definitions>
  <inkml:trace contextRef="#ctx0" brushRef="#br0">30 156 24575,'11'-27'0,"12"-32"0,-17 39 0,9-24 0,-17 40 0,-1 2 0,-20 11 0,3-2 0,-17 7 0</inkml:trace>
</inkml:ink>
</file>

<file path=ppt/ink/ink18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7:11:18.235"/>
    </inkml:context>
    <inkml:brush xml:id="br0">
      <inkml:brushProperty name="width" value="0.05" units="cm"/>
      <inkml:brushProperty name="height" value="0.05" units="cm"/>
      <inkml:brushProperty name="color" value="#5B2D90"/>
    </inkml:brush>
  </inkml:definitions>
  <inkml:trace contextRef="#ctx0" brushRef="#br0">1 9 24575,'0'-4'0,"0"1"0,0 2 0,7 0 0,-2 1 0,6 1 0,-4 1 0</inkml:trace>
</inkml:ink>
</file>

<file path=ppt/ink/ink18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7:10:04.329"/>
    </inkml:context>
    <inkml:brush xml:id="br0">
      <inkml:brushProperty name="width" value="0.05" units="cm"/>
      <inkml:brushProperty name="height" value="0.05" units="cm"/>
      <inkml:brushProperty name="color" value="#5B2D90"/>
    </inkml:brush>
  </inkml:definitions>
  <inkml:trace contextRef="#ctx0" brushRef="#br0">149 0 24575,'-8'82'0,"1"1"0,-1-1 0,50-9 0,-15-10 0,-75-13 0,-31-6 0,24-16 0,42-22 0,31-4 0,-2-4 0,65-12 0,-13-1 0,13-4 0,-7 1 0,-12 2 0,0 0 0,12-3 0,-1 0 0,1 1 0</inkml:trace>
</inkml:ink>
</file>

<file path=ppt/ink/ink18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7:10:04.562"/>
    </inkml:context>
    <inkml:brush xml:id="br0">
      <inkml:brushProperty name="width" value="0.05" units="cm"/>
      <inkml:brushProperty name="height" value="0.05" units="cm"/>
      <inkml:brushProperty name="color" value="#5B2D90"/>
    </inkml:brush>
  </inkml:definitions>
  <inkml:trace contextRef="#ctx0" brushRef="#br0">115 0 24575,'-7'88'0,"1"0"0,-1-1 0,0 1 0,19-13 0,4-7 0,-17-6 0,-57 2 0,1 1 0</inkml:trace>
</inkml:ink>
</file>

<file path=ppt/ink/ink18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7:10:04.678"/>
    </inkml:context>
    <inkml:brush xml:id="br0">
      <inkml:brushProperty name="width" value="0.05" units="cm"/>
      <inkml:brushProperty name="height" value="0.05" units="cm"/>
      <inkml:brushProperty name="color" value="#5B2D90"/>
    </inkml:brush>
  </inkml:definitions>
  <inkml:trace contextRef="#ctx0" brushRef="#br0">1 48 24575,'77'-18'0,"10"1"0,-42 11 0,13-1 0</inkml:trace>
</inkml:ink>
</file>

<file path=ppt/ink/ink18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7:10:04.896"/>
    </inkml:context>
    <inkml:brush xml:id="br0">
      <inkml:brushProperty name="width" value="0.05" units="cm"/>
      <inkml:brushProperty name="height" value="0.05" units="cm"/>
      <inkml:brushProperty name="color" value="#5B2D90"/>
    </inkml:brush>
  </inkml:definitions>
  <inkml:trace contextRef="#ctx0" brushRef="#br0">219 0 24575,'-24'84'0,"0"1"0,-1-1 0,1 0 0,0 1 0,0 3 0,2-7 0,6-16 0,-1 19 0,-1 6 0</inkml:trace>
</inkml:ink>
</file>

<file path=ppt/ink/ink18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7:10:05.067"/>
    </inkml:context>
    <inkml:brush xml:id="br0">
      <inkml:brushProperty name="width" value="0.05" units="cm"/>
      <inkml:brushProperty name="height" value="0.05" units="cm"/>
      <inkml:brushProperty name="color" value="#5B2D90"/>
    </inkml:brush>
  </inkml:definitions>
  <inkml:trace contextRef="#ctx0" brushRef="#br0">1 65 24575,'0'-18'0,"1"2"0,13-3 0,-6 13 0,11 0 0,-2 21 0,-4-2 0,4 6 0</inkml:trace>
</inkml:ink>
</file>

<file path=ppt/ink/ink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07:49.754"/>
    </inkml:context>
    <inkml:brush xml:id="br0">
      <inkml:brushProperty name="width" value="0.05" units="cm"/>
      <inkml:brushProperty name="height" value="0.05" units="cm"/>
      <inkml:brushProperty name="color" value="#004F8B"/>
    </inkml:brush>
  </inkml:definitions>
  <inkml:trace contextRef="#ctx0" brushRef="#br0">1 1236 24575,'10'-13'0,"1"25"0,-8 0 0,-1 25 0,-8-4 0,1 28 0,1 6 0,2-7 0,1 18 0,7-3 0,13-30 0,16-10 0,15-11 0,15-33 0,13-20 0,-3 2-3227,8 10 1,-1-5 3226,2-15 0,4-11 0,-5-2 0,-21 8 0,-4-2 0,15-9-166,-17 14 0,10-7 0,8-4 0,5-4 0,5-3 0,0 0 0,0 0 0,-2 2 0,-6 3 0,-6 5 0,10-7 0,-8 5 0,-2 2 0,0-1 1,3-2-1,9-4 0,-4 2 0,-1 1 0,1-1 0,-1 0 0,1 1 0,0-1 0,-1 1 0,1-1 0,0 1 0,-1-1 0,1 1 0</inkml:trace>
</inkml:ink>
</file>

<file path=ppt/ink/ink18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7:10:05.265"/>
    </inkml:context>
    <inkml:brush xml:id="br0">
      <inkml:brushProperty name="width" value="0.05" units="cm"/>
      <inkml:brushProperty name="height" value="0.05" units="cm"/>
      <inkml:brushProperty name="color" value="#5B2D90"/>
    </inkml:brush>
  </inkml:definitions>
  <inkml:trace contextRef="#ctx0" brushRef="#br0">10 70 24575,'5'-38'0,"-5"10"0,-15 24 0</inkml:trace>
</inkml:ink>
</file>

<file path=ppt/ink/ink18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7:11:20.491"/>
    </inkml:context>
    <inkml:brush xml:id="br0">
      <inkml:brushProperty name="width" value="0.05" units="cm"/>
      <inkml:brushProperty name="height" value="0.05" units="cm"/>
      <inkml:brushProperty name="color" value="#5B2D90"/>
    </inkml:brush>
  </inkml:definitions>
  <inkml:trace contextRef="#ctx0" brushRef="#br0">1 50 24575,'5'-4'0,"-1"1"0,-2 1 0,1 1 0,4-3 0,-3 1 0,6-1 0,-6 1 0,1 1 0,-1 0 0,10-5 0,-4 2 0,3-2 0,-9 5 0,-4 2 0,-5 0 0,-2 4 0,-5 1 0,-2 3 0</inkml:trace>
</inkml:ink>
</file>

<file path=ppt/ink/ink18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7:11:23.194"/>
    </inkml:context>
    <inkml:brush xml:id="br0">
      <inkml:brushProperty name="width" value="0.05" units="cm"/>
      <inkml:brushProperty name="height" value="0.05" units="cm"/>
      <inkml:brushProperty name="color" value="#5B2D90"/>
    </inkml:brush>
  </inkml:definitions>
  <inkml:trace contextRef="#ctx0" brushRef="#br0">1 582 24575,'40'-33'0,"0"-1"0,17-19 0,7-9 0,-6 6 0,-15 15 0,-2-1 0,10-8 0,4-7 0,-10 10 0,-2-3 0,-23 25 0,5-7 0</inkml:trace>
</inkml:ink>
</file>

<file path=ppt/ink/ink18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7:11:23.734"/>
    </inkml:context>
    <inkml:brush xml:id="br0">
      <inkml:brushProperty name="width" value="0.05" units="cm"/>
      <inkml:brushProperty name="height" value="0.05" units="cm"/>
      <inkml:brushProperty name="color" value="#5B2D90"/>
    </inkml:brush>
  </inkml:definitions>
  <inkml:trace contextRef="#ctx0" brushRef="#br0">0 274 24575,'52'-46'0,"-3"2"0,-5 6 0,30-26 0,-37 32 0,16-14 0,-45 42 0,-6 4 0,-2 5 0,4 4 0,-2-4 0,3 5 0,-4-8 0,-13-1 0,0-1 0,-4 0 0,8 2 0,6 1 0</inkml:trace>
</inkml:ink>
</file>

<file path=ppt/ink/ink18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7:11:25.692"/>
    </inkml:context>
    <inkml:brush xml:id="br0">
      <inkml:brushProperty name="width" value="0.05" units="cm"/>
      <inkml:brushProperty name="height" value="0.05" units="cm"/>
      <inkml:brushProperty name="color" value="#5B2D90"/>
    </inkml:brush>
  </inkml:definitions>
  <inkml:trace contextRef="#ctx0" brushRef="#br0">0 71 24575,'12'-34'0,"-2"6"0,-9 25 0,-1 0 0,0 0 0,5 4 0,-3-2 0,4 4 0,13 7 0,-12-6 0,11 4 0,-10-5 0,-4-1 0,5 1 0,-3-1 0,0 1 0,3 8 0,-10-6 0,1 6 0</inkml:trace>
</inkml:ink>
</file>

<file path=ppt/ink/ink18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7:11:34.778"/>
    </inkml:context>
    <inkml:brush xml:id="br0">
      <inkml:brushProperty name="width" value="0.05" units="cm"/>
      <inkml:brushProperty name="height" value="0.05" units="cm"/>
      <inkml:brushProperty name="color" value="#5B2D90"/>
    </inkml:brush>
  </inkml:definitions>
  <inkml:trace contextRef="#ctx0" brushRef="#br0">65 0 24575,'-8'1'0,"2"0"0,-3-1 0,5 2 0,-9-2 0,10 1 0,-4-2 0,4 1 0,2-1 0,-1 2 0,1 0 0,0 0 0,1 1 0,0-1 0,-1 1 0,-1-2 0,1 0 0,0-2 0,0 2 0,2-3 0,0 2 0,5 1 0,0 0 0,2 2 0</inkml:trace>
</inkml:ink>
</file>

<file path=ppt/ink/ink18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7:11:37.443"/>
    </inkml:context>
    <inkml:brush xml:id="br0">
      <inkml:brushProperty name="width" value="0.05" units="cm"/>
      <inkml:brushProperty name="height" value="0.05" units="cm"/>
      <inkml:brushProperty name="color" value="#5B2D90"/>
    </inkml:brush>
  </inkml:definitions>
  <inkml:trace contextRef="#ctx0" brushRef="#br0">2 12 24575,'-1'-5'0,"1"-1"0,4 9 0,-1-2 0,3 8 0,-3-3 0</inkml:trace>
</inkml:ink>
</file>

<file path=ppt/ink/ink18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7:11:40.121"/>
    </inkml:context>
    <inkml:brush xml:id="br0">
      <inkml:brushProperty name="width" value="0.05" units="cm"/>
      <inkml:brushProperty name="height" value="0.05" units="cm"/>
      <inkml:brushProperty name="color" value="#5B2D90"/>
    </inkml:brush>
  </inkml:definitions>
  <inkml:trace contextRef="#ctx0" brushRef="#br0">42 102 24575,'6'-16'0,"-1"2"0,5 18 0,-12 76 0,2-1 0,-9 20 0,-2-1 0,2-21 0,2-11 0,0-24 0,2-66 0,1-22 0,-2-10 0,4-44 0,4 16 0,2 0 0,-2-9 0,3 13 0,1 30 0,-4 57 0,3 15 0,-1 17 0,3 17 0,6 8 0,15 1 0,2 0 0,-12-2 0,1-5 0,40 16 0,-13-125 0,-2-28 0,1 1 0,2-1 0,-4 13 0,-21 49 0,-18 31 0,3 30 0,-3-16 0,36 58 0,25-61 0,5-4 0,-31 15 0,0-5-549,33-19 0,-8-18 549,-42-14 0,-13-32 0,-6-3 0,-4 25 0,-11-61 0,-18 106 0,-16 19 0,21-17 0,-4 10 0,35-28 0,4 0 0,9-2 1098,-2 2-1098,15 1 0,-10 3 0,16 10 0,7 31 0,3 10 0,17 6 0,-19-8 0,-3-5 0,-12-20 0</inkml:trace>
</inkml:ink>
</file>

<file path=ppt/ink/ink18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7:11:40.348"/>
    </inkml:context>
    <inkml:brush xml:id="br0">
      <inkml:brushProperty name="width" value="0.05" units="cm"/>
      <inkml:brushProperty name="height" value="0.05" units="cm"/>
      <inkml:brushProperty name="color" value="#5B2D90"/>
    </inkml:brush>
  </inkml:definitions>
  <inkml:trace contextRef="#ctx0" brushRef="#br0">1 1 24575,'63'42'0,"0"1"0,0-1 0,0 0 0,19 10 0,-9-7 0,-23-12 0,-1 0 0</inkml:trace>
</inkml:ink>
</file>

<file path=ppt/ink/ink18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7:11:40.477"/>
    </inkml:context>
    <inkml:brush xml:id="br0">
      <inkml:brushProperty name="width" value="0.05" units="cm"/>
      <inkml:brushProperty name="height" value="0.05" units="cm"/>
      <inkml:brushProperty name="color" value="#5B2D90"/>
    </inkml:brush>
  </inkml:definitions>
  <inkml:trace contextRef="#ctx0" brushRef="#br0">722 1 24575,'-64'28'0,"17"9"0,-6 13 0,5-2 0,3 0 0,0 1-2227,1 0 0,-3 5 1,4-7 2226,4-5 0,4-7 0,-4 2 1941,1-1-1941,-13 10 0,14-15 0,-9 7 0</inkml:trace>
</inkml:ink>
</file>

<file path=ppt/ink/ink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09:04.272"/>
    </inkml:context>
    <inkml:brush xml:id="br0">
      <inkml:brushProperty name="width" value="0.05" units="cm"/>
      <inkml:brushProperty name="height" value="0.05" units="cm"/>
      <inkml:brushProperty name="color" value="#004F8B"/>
    </inkml:brush>
  </inkml:definitions>
  <inkml:trace contextRef="#ctx0" brushRef="#br0">1 5 24575,'4'-3'0,"0"1"0,-3 3 0,0 0 0,-1 0 0,-2 3 0,1-3 0,-2 2 0,2 0 0,1-2 0,1 1 0,0-2 0,1 3 0,3 3 0,32 73 0,-18-41-610,4 8 1,-1 1 609,-5-13 0,6 19 0,5 8 0,-2-2 0,2 6 0,5 7 0,5 7 0,-4-5 0,-2-3 0,0-2 0,15 23 0,-3-8 0,-4-14-1047,2 2 1047,-20-39-310,37-31 310,-36-8 0,37-14 0,-49-9 0,1-2 0</inkml:trace>
</inkml:ink>
</file>

<file path=ppt/ink/ink18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7:11:41.395"/>
    </inkml:context>
    <inkml:brush xml:id="br0">
      <inkml:brushProperty name="width" value="0.05" units="cm"/>
      <inkml:brushProperty name="height" value="0.05" units="cm"/>
      <inkml:brushProperty name="color" value="#5B2D90"/>
    </inkml:brush>
  </inkml:definitions>
  <inkml:trace contextRef="#ctx0" brushRef="#br0">2565 273 24575,'-7'-13'0,"-1"-1"0,-2 2 0,-49-23 0,-17-1 0,-5 3-2126,10 12 0,-19-4 0,-3 2 1,15 6 2125,12 6 0,1 3 0,-14 0 0,-9 0 0,14 3 1719,-17 3-1719,8 0 0,-18 3 0,-6 14-757,36 9 1,-5 10 0,-3 6 0,1 1 0,0-2 0,4-8 756,-14-6 0,1-7 0,3 1 0,-1 10-3,5 9 0,-6 7 0,3 4 0,13 4 0,18-1 3,17 41 0,22-6 0,-5-1 0,31-20 0,14 21 0,9 6 0,1-6 0,-4-21 0,-2-13 0,11-6-77,8-1 0,15 11 0,10 4 0,5-4 0,1-8 1,-4-15 76,16-17 0,1-18 0,0-7 0,0 7 0,-5 11 0,0 4 0,-1-1 0,-1-7 0,2-9 0,4-5 0,-9-2 0,-16-1 0,14-10-445,-12-8 1,12-11 0,-8 1 444,-10 6 0,0-12 0,-2-13 0,11-19 0,2-9 0,-7 4 0,-14 13 0,-7 1 0,-7-1 0,-1 1 0,6-10 0,-6-3 0,-19 9-171,-33-22 1,-18 12 170,8 33 0,-4 0 0,-3-37 0,-22 7 0,-13 52 0,-23 12 0,-9 8 0,2 3 0,17-1 0,-8-2 0,0 3 0,-3 3 0,0-1 0,1 1 0,-1-1 0,0 1 0</inkml:trace>
</inkml:ink>
</file>

<file path=ppt/ink/ink18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7:11:41.810"/>
    </inkml:context>
    <inkml:brush xml:id="br0">
      <inkml:brushProperty name="width" value="0.05" units="cm"/>
      <inkml:brushProperty name="height" value="0.05" units="cm"/>
      <inkml:brushProperty name="color" value="#5B2D90"/>
    </inkml:brush>
  </inkml:definitions>
  <inkml:trace contextRef="#ctx0" brushRef="#br0">21 14 24575,'-10'-6'0,"-1"-1"0</inkml:trace>
</inkml:ink>
</file>

<file path=ppt/ink/ink18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7:11:42.948"/>
    </inkml:context>
    <inkml:brush xml:id="br0">
      <inkml:brushProperty name="width" value="0.05" units="cm"/>
      <inkml:brushProperty name="height" value="0.05" units="cm"/>
      <inkml:brushProperty name="color" value="#5B2D90"/>
    </inkml:brush>
  </inkml:definitions>
  <inkml:trace contextRef="#ctx0" brushRef="#br0">0 172 24575,'61'-45'0,"-27"18"0,20-8 0,-32 21 0,41-18 0,-25 14 0,49 20 0,-67 11 0,7 32 0,-52 23 0,-15 3 0,6-1 0,0 0 0,-2-1 0,-4-2 0,24-39 0,-9 13 0,22-32 0,5-7 0,95 10 0,-51-7 0,13 2 0,5-1 0,17 0 0,-15-3 0,25 0 0</inkml:trace>
</inkml:ink>
</file>

<file path=ppt/ink/ink18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7:11:44.016"/>
    </inkml:context>
    <inkml:brush xml:id="br0">
      <inkml:brushProperty name="width" value="0.05" units="cm"/>
      <inkml:brushProperty name="height" value="0.05" units="cm"/>
      <inkml:brushProperty name="color" value="#5B2D90"/>
    </inkml:brush>
  </inkml:definitions>
  <inkml:trace contextRef="#ctx0" brushRef="#br0">0 54 24575,'8'-28'0,"-1"6"0,-5 19 0,-3 5 0,-1 2 0,-3 5 0</inkml:trace>
</inkml:ink>
</file>

<file path=ppt/ink/ink18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7:12:03.658"/>
    </inkml:context>
    <inkml:brush xml:id="br0">
      <inkml:brushProperty name="width" value="0.05" units="cm"/>
      <inkml:brushProperty name="height" value="0.05" units="cm"/>
      <inkml:brushProperty name="color" value="#5B2D90"/>
    </inkml:brush>
  </inkml:definitions>
  <inkml:trace contextRef="#ctx0" brushRef="#br0">1559 346 24575,'-32'-47'0,"6"21"0,-24-5 0,-24-10 0,-5 0 0,16 9 0,-24-5 0,15 13 0,-22-4 0,3 3 0,26 12 0,19 16 0,-32 8 0,2 2 0,36-3 0,-36 10 0,39-7 0,-37 17 0,16-5 0,-13 28 0,4 5 0,22-14 0,3 0 0,3 11 0,17 32 0,10-3 0,0-20 0,-4 24 0,2-3 0,13-31 0,7 12 0,6 8 0,8 4 0,1 1 0,-5-2 0,2-4-702,5-15 1,0-13 701,-9-22 0,2 0 0,44 32 0,21 7 0,-11-23 0,2-1 0,-15 2 0,2 3 0,-4-7-683,10-9 0,-11-9 683,-25-12 0,37 0 0,11-3 0,15-5 0,-15 4 0,-3-3 579,-11-8-579,-36 2 0,0-1 0,52-39 0,7-12 0,-22 11-1239,21-12 0,-9 3 1239,-53 25 0,-8 8 610,9-37 0,0-14-610,-12 7 0,0 0 0,10-12 0,-3 2 0,-11 23 0,-9 3 0,-13-2 0,-4 6 0,0-1 336,1 0 1,-5-3-337,-9 6 0,1 8 0,6 8 0,-33-43 0,42 61 0,0 0 0,-44-15 0,-8 0 0,17 7 0,-17-8 0,-1 4 0,16 16 0,-39 5 0,-8 3 0,43-3 0,-1 1 0,-14 2 0,1 1 0,0-1 0</inkml:trace>
</inkml:ink>
</file>

<file path=ppt/ink/ink18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7:12:18.351"/>
    </inkml:context>
    <inkml:brush xml:id="br0">
      <inkml:brushProperty name="width" value="0.05" units="cm"/>
      <inkml:brushProperty name="height" value="0.05" units="cm"/>
      <inkml:brushProperty name="color" value="#5B2D90"/>
    </inkml:brush>
  </inkml:definitions>
  <inkml:trace contextRef="#ctx0" brushRef="#br0">2073 362 24575,'-9'-15'0,"-26"-42"0,21 34 0,-21-32 0,24 42 0,-44-20 0,-8-2 0,18 11 0,-18-10 0,1 4 0,20 21 0,-11 1 0,-3-1 0,-9-1 0,-12 6 0,-18 2 0,17 1 0,10 4-1211,-22 1 0,7 2 1211,51 2 0,-53 12 0,28-6 0,8-2 0,-1 1 0,-16 5 0,3 12 0,1 3 0,-4 0 0,14 15 0,-5 15 0,14-9 0,15-5 0,-5 14 0,-9 17 0,8-13 0,0 0-935,2-7 0,3-1 935,7-12 2171,6 1-2171,9 29 0,3 5 0,-4-3 0,6 3 0,8 5 0,14-26 0,3-6 0,1 9 0,-3-10 0,6 1 0,3-8 0,1-6 0,10 9 0,14-3 0,16 8 0,-9-12 0,7-2-211,10-1 1,-6-8 210,-35-24 0,29 0 0,18-4 0,3-11 0,9-5 0,-5 3-1641,-21 7 1,-4 2 0,3-4 1640,19-7 0,2-4 0,-23 0 0,-26 0 0,21-16 0,8-15 0,-18-1 0,-1-8 0,0 3 0,24-5 0,-3-1-132,-4-20 0,-16 9 132,-34 36 0,7-24 0,-2-15 0,-14 3 0,-6-8 0,4 3 0,11-12 0,-1 1 1147,-14-23 0,-7 17-1147,-1 53 0,-6-22 0,-1-3 0,1 8-334,-12-38 1,-5 1 333,3 39 0,-26 10 0,-20-4 0,8 12 0,-15 8-61,-16 5 1,3 9-1,28 24 1,-1 1 0</inkml:trace>
</inkml:ink>
</file>

<file path=ppt/ink/ink18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7:12:19.225"/>
    </inkml:context>
    <inkml:brush xml:id="br0">
      <inkml:brushProperty name="width" value="0.05" units="cm"/>
      <inkml:brushProperty name="height" value="0.05" units="cm"/>
      <inkml:brushProperty name="color" value="#5B2D90"/>
    </inkml:brush>
  </inkml:definitions>
  <inkml:trace contextRef="#ctx0" brushRef="#br0">259 15 24575,'-2'-8'0,"-1"2"0,-4 22 0,3-2 0,-3 21 0,4 25 0,2 21 0,1-9 0,-2-20 0,0 2 0,-1 18 0,0 17 0,-1-2 0,1-18 0,-2 15-799,0-19 1,0-8 798,3-31 0,-1-5 0,-36-27 0,23-3 0,-28-26 0,23-28 0,0-3 0,3 3 0,6 19 0,-12-43 1597,40 129-1597,-8-17 0,18 48 0,4 9 0,-6-19-895,5 17 0,-2-9 895,-15-48 0,-5-11 0,0-2 0,-1-3 0,12-4 0,23-65 0,2-20 0,-4 25 0,6-30 0,-9 6 0,-33 57 0,-4 6 0</inkml:trace>
</inkml:ink>
</file>

<file path=ppt/ink/ink18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7:12:19.994"/>
    </inkml:context>
    <inkml:brush xml:id="br0">
      <inkml:brushProperty name="width" value="0.05" units="cm"/>
      <inkml:brushProperty name="height" value="0.05" units="cm"/>
      <inkml:brushProperty name="color" value="#5B2D90"/>
    </inkml:brush>
  </inkml:definitions>
  <inkml:trace contextRef="#ctx0" brushRef="#br0">192 77 24575,'-69'-28'0,"11"10"0,19 108 0,22-47 0,10 33 0,6 23 0,3-17 0,9-12 0,-1 24 0,17-6 0,26-58 0,2-14 0,-10-1-592,13 1 1,-3-7 591,-30-20 0,20-54 0,-2-12 0,-12 19 144,12-16 1,-12-10-145,-49-7 0,-13 10 0,12 19 0,-4-23 0,-13 15 0,-47 70 0,46 9 0,-44 10 0,60 38 0,12 7 0,2-15-681,-2 15 1,5-3 680,11-27 0,3 1 169,6 17-169,-1-11 0,22 45 0,2 5 0,-11-26 0,11 9 0,10 16 0,-9-24 0,-13-34 0,8 9 0,0 1 0</inkml:trace>
</inkml:ink>
</file>

<file path=ppt/ink/ink18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7:12:20.563"/>
    </inkml:context>
    <inkml:brush xml:id="br0">
      <inkml:brushProperty name="width" value="0.05" units="cm"/>
      <inkml:brushProperty name="height" value="0.05" units="cm"/>
      <inkml:brushProperty name="color" value="#5B2D90"/>
    </inkml:brush>
  </inkml:definitions>
  <inkml:trace contextRef="#ctx0" brushRef="#br0">63 81 24575,'20'-35'0,"-1"5"0,79 17 0,-60 11 0,61 2 0,-82 11 0,4 36 0,-22-3 0,3 12 0,-21-17 0,3-19 0,0 0 0,-2-1 0,-10 38 0,22-35 0,-4 26 0,26-44 0,51 20 0,-38-13 0,20 31 0,-8 5 0,-31-20 0,14 47 0,-43-55 0,5-5 0,-53-7 0,-10-7 0,22-3-1079,-21-2 1,3-6 1078,35-8 0,-1-4 0,-2-2 0</inkml:trace>
</inkml:ink>
</file>

<file path=ppt/ink/ink18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7:12:28.467"/>
    </inkml:context>
    <inkml:brush xml:id="br0">
      <inkml:brushProperty name="width" value="0.05" units="cm"/>
      <inkml:brushProperty name="height" value="0.05" units="cm"/>
      <inkml:brushProperty name="color" value="#5B2D90"/>
    </inkml:brush>
  </inkml:definitions>
  <inkml:trace contextRef="#ctx0" brushRef="#br0">25 457 24575,'-14'-46'0,"4"7"0,30 32 0,-9 8 0,15 8 0,-14 7 0,-1 4 0,-1 29 0,-2 12 0,0-1 0,-1 2 0,0 1 0,0-2 0,2 30 0,-6-82 0,37-34 0,29-33 0,-10 6 0,6-3 0,-6 5 0,11-9 0,-5-1 0,4-16 0,-10 7-435,6-3 435,-19 19 0,7-7 0,-5 7 0,-9 16 0,-4 4 0,22-21 0,-88 131 0,-5-25 0,-16 19 0,1 0 0</inkml:trace>
</inkml:ink>
</file>

<file path=ppt/ink/ink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09:08.198"/>
    </inkml:context>
    <inkml:brush xml:id="br0">
      <inkml:brushProperty name="width" value="0.05" units="cm"/>
      <inkml:brushProperty name="height" value="0.05" units="cm"/>
      <inkml:brushProperty name="color" value="#004F8B"/>
    </inkml:brush>
  </inkml:definitions>
  <inkml:trace contextRef="#ctx0" brushRef="#br0">103 10 24575,'-11'-5'0,"3"1"0,-12 4 0,12 1 0,-5 4 0,10-1 0,2 6 0,1 1 0,7 7 0,-3-10 0,-2-1 0,-5-8 0,-3-2 0,0 1 0,2 1 0,-8-2 0,3 6 0,1 13 0,6-4 0,8 7 0,2-13 0,11-3 0,-10-3 0,13-7 0,-18-7 0,-4-5 0,-27 3 0,13 8 0,-13 9 0,26 6 0,10 5 0,-1 0 0,4 1 0,-6-6 0,-7-13 0,-7-1 0,-2-5 0,1 5 0,5 4 0</inkml:trace>
</inkml:ink>
</file>

<file path=ppt/ink/ink18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7:12:28.900"/>
    </inkml:context>
    <inkml:brush xml:id="br0">
      <inkml:brushProperty name="width" value="0.05" units="cm"/>
      <inkml:brushProperty name="height" value="0.05" units="cm"/>
      <inkml:brushProperty name="color" value="#5B2D90"/>
    </inkml:brush>
  </inkml:definitions>
  <inkml:trace contextRef="#ctx0" brushRef="#br0">0 265 24575,'2'-82'0,"10"124"0,6 47 0,2-7 0,1-21 0,4 2 0,3 3 0,5 13 0,3-5 0,-1-21 0,34-10-2126,-11-65 0,16-29 0,0-9 1,-14 11 2125,-15 13 0,-2-3 0,11-8 0,9-9 0,1-1 0,-11 8 482,-7 3 0,-6 4-482,1 0 0,2-1 0,15-15 0,-5 5 0,-14 15 0,6-8 0,-71 55 0,7-3 0,-13 2 0</inkml:trace>
</inkml:ink>
</file>

<file path=ppt/ink/ink18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7:12:32.328"/>
    </inkml:context>
    <inkml:brush xml:id="br0">
      <inkml:brushProperty name="width" value="0.05" units="cm"/>
      <inkml:brushProperty name="height" value="0.05" units="cm"/>
      <inkml:brushProperty name="color" value="#5B2D90"/>
    </inkml:brush>
  </inkml:definitions>
  <inkml:trace contextRef="#ctx0" brushRef="#br0">87 61 24575,'23'-35'0,"-6"10"0,-34 109 0,9-44 0,0 50 0,2 6 0,11-28 0,4 13 0,3-5 0,-1-33 0,6 11 0,-15-50 0,-22-31 0,-27-48 0,15 27 0,-11-18 0,41 70 0,6 53 0,3-19 0,15 23 0,4 0 0,-5-24 0,27 25 0,-38-64 0,34-37 0,17-25 0,-5 6 0,-3-7 0,-47 53 0,-2-3 0</inkml:trace>
</inkml:ink>
</file>

<file path=ppt/ink/ink18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7:12:33.783"/>
    </inkml:context>
    <inkml:brush xml:id="br0">
      <inkml:brushProperty name="width" value="0.05" units="cm"/>
      <inkml:brushProperty name="height" value="0.05" units="cm"/>
      <inkml:brushProperty name="color" value="#5B2D90"/>
    </inkml:brush>
  </inkml:definitions>
  <inkml:trace contextRef="#ctx0" brushRef="#br0">81 427 24575,'8'54'0,"1"1"0,0-1 0,7 34 0,0-2 0,-5-37 0,2 13 0,-16-62 0,-1-7 0,-6-16 0,1-5 0,-9-37 0,-6-24 0,5 14 0,-1-1 0,0 2 0,-4-13 0,12 29 0,14 45 0,36 67 0,4 24 0,1 7 0,-13-32 0,0 0-819,12 36 1,-8-18 818,-26-58 0,10-17 0,-5-14 0,1-55 0,-2-11 0,-3 21 0,-6-21 0,5 18 0,2 63 0,-1 17 0,18 36 0,3 9 0,-3-1-60,2 2 0,0-4 60,-8-25-78,21 3 1,6-3 77,-3-10 0,45 22 0,-64-56 0,11-66 0,-22 38 0,11-52 0,-44 34 0,-7 6 0,4 9 0,-4-12 0,0 19 0,2 77 0,17-16 0,-5 38 0,19-32 0,60 34 0,16 1 0,-22-22 580,-11-2 1,11 5 0,-2-21-581,18-51 0,-9-15 0,-14 10-757,15-10 1,-12-2 756,-49 15 0,-25-19 0,-8-1 0,6 17-97,-37-46 97,35 83 0,-1 3 0,-20 50 0,41 13 0,-21 0 0,59-7 0,16-85 1674,-17 0-1674,-8-57 0,-11-14 0,-14 14 0,-12 0 0,-5-15 0,0 21 0,0 23 53,-8-12 0,7 21-53,29 97 0,10 26 0,-6-31-1028,7 31 0,2-5 1028,-8-46 0,49 38 0,-37-59 0,45-46 0,-63-16-419,-4-1 1,-3 2 418,-6 19 0,0-25 0,0 32 0,32 81 0,-20-22 981,5 18 0,2 5-981,8 5 0,-16-32 0,1 8 0,-20-42 0,-12-18 0</inkml:trace>
</inkml:ink>
</file>

<file path=ppt/ink/ink18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7:12:34.017"/>
    </inkml:context>
    <inkml:brush xml:id="br0">
      <inkml:brushProperty name="width" value="0.05" units="cm"/>
      <inkml:brushProperty name="height" value="0.05" units="cm"/>
      <inkml:brushProperty name="color" value="#5B2D90"/>
    </inkml:brush>
  </inkml:definitions>
  <inkml:trace contextRef="#ctx0" brushRef="#br0">1 1 24575,'34'14'0,"0"0"0,-12-3 0</inkml:trace>
</inkml:ink>
</file>

<file path=ppt/ink/ink18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7:12:34.684"/>
    </inkml:context>
    <inkml:brush xml:id="br0">
      <inkml:brushProperty name="width" value="0.05" units="cm"/>
      <inkml:brushProperty name="height" value="0.05" units="cm"/>
      <inkml:brushProperty name="color" value="#5B2D90"/>
    </inkml:brush>
  </inkml:definitions>
  <inkml:trace contextRef="#ctx0" brushRef="#br0">443 86 24575,'-64'-23'0,"0"-1"0,7-2 0,5 18 0,-3 68 0,12 16 0,12-24 0,-17 23 0,20 0 0,86-8 0,-31-43 0,23-9 0,0-20 0,-36-69 0,-11-17 0,30 8 0,-26 60 0,82 26 0,-67 58 0,0-7 0,36-71 0,-4-26 0,-29-15 0,15 94 0,-18-45 0,-1 59 0,-1 5 0,-1-51 0,12 7 0,-11-34 0,-3 2 0,0-5 0,8-15 0,10-2 0,3 3 0,1 12 0,30-22 0,-54 77 0,-3-6 0,50 55 0,-37-50 0,43 35 0,-3-136 0,-36 47 0,3-13 0,-6-1 0,-21 11 0,-5 17 0,0-13 0</inkml:trace>
</inkml:ink>
</file>

<file path=ppt/ink/ink18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7:12:36.291"/>
    </inkml:context>
    <inkml:brush xml:id="br0">
      <inkml:brushProperty name="width" value="0.05" units="cm"/>
      <inkml:brushProperty name="height" value="0.05" units="cm"/>
      <inkml:brushProperty name="color" value="#5B2D90"/>
    </inkml:brush>
  </inkml:definitions>
  <inkml:trace contextRef="#ctx0" brushRef="#br0">0 177 24575,'46'-33'0,"0"1"0,-16 8 0,34-10 0,0 4 0,-35 23 0,10-2 0,-4 1 0,26 13 0,-33-2 0,9 11 0</inkml:trace>
</inkml:ink>
</file>

<file path=ppt/ink/ink18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7:12:36.472"/>
    </inkml:context>
    <inkml:brush xml:id="br0">
      <inkml:brushProperty name="width" value="0.05" units="cm"/>
      <inkml:brushProperty name="height" value="0.05" units="cm"/>
      <inkml:brushProperty name="color" value="#5B2D90"/>
    </inkml:brush>
  </inkml:definitions>
  <inkml:trace contextRef="#ctx0" brushRef="#br0">1 75 24575,'74'-13'0,"1"1"0,-15 5 0,22-14 0,0-1 0</inkml:trace>
</inkml:ink>
</file>

<file path=ppt/ink/ink18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7:12:37.086"/>
    </inkml:context>
    <inkml:brush xml:id="br0">
      <inkml:brushProperty name="width" value="0.05" units="cm"/>
      <inkml:brushProperty name="height" value="0.05" units="cm"/>
      <inkml:brushProperty name="color" value="#5B2D90"/>
    </inkml:brush>
  </inkml:definitions>
  <inkml:trace contextRef="#ctx0" brushRef="#br0">255 174 24575,'-7'-11'0,"0"1"0,-27-2 0,16 9 0,-28 27 0,-3 16 0,2 32 0,29-11 0,4 12 0,4-9 0,5 20 0,62-106 0,32-42 0,-18 3 0,-19-10-947,-6 8 0,13-20 1,-8 5-1,-31 28 947,-37 32 0,-1 2 0,-45-7 0,34 16 0,-23 20 0,1 10 0,22 15 0,-25 30 0,41-29 0,8 2 0,26 25 0,6 2 0,-6-3 1893,10 5 1,9-4-1894,32-12 0,-30-21-522,28 9 522,-49-35 0,50-8 0,-45-2 0,36-5 0</inkml:trace>
</inkml:ink>
</file>

<file path=ppt/ink/ink18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7:12:38.027"/>
    </inkml:context>
    <inkml:brush xml:id="br0">
      <inkml:brushProperty name="width" value="0.05" units="cm"/>
      <inkml:brushProperty name="height" value="0.05" units="cm"/>
      <inkml:brushProperty name="color" value="#5B2D90"/>
    </inkml:brush>
  </inkml:definitions>
  <inkml:trace contextRef="#ctx0" brushRef="#br0">3 175 24575,'-2'-25'0,"1"1"0,20-20 0,-7 22 0,16-18 0,-10 31 0,27-1 0,0 56 0,-1 10 0,-1-23 0,-34 53 0,-24 1 0,-23-54 0,-4 3 0,-2-1 0,0-8 0,27-17 0,-3-4 0,26-12 0,10-9 0,8 5 0,-15 7 0,13-5 0,-20 8 0,12 0 0,-6 0 0,19 0 0,25-1 0,34 13 0,-23-8 0,2 12 0,-60-10 0,-2 17 0,-7-3 0,2 6 0,-10-2 0,8-17 0,-2 5 0,4-11 0,1-2 0,1 0 0,0-1 0,1 0 0,10-7 0,-6-16 0,4 4 0,-9-10 0</inkml:trace>
</inkml:ink>
</file>

<file path=ppt/ink/ink18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7:12:39.617"/>
    </inkml:context>
    <inkml:brush xml:id="br0">
      <inkml:brushProperty name="width" value="0.05" units="cm"/>
      <inkml:brushProperty name="height" value="0.05" units="cm"/>
      <inkml:brushProperty name="color" value="#5B2D90"/>
    </inkml:brush>
  </inkml:definitions>
  <inkml:trace contextRef="#ctx0" brushRef="#br0">1 217 24575,'8'-24'0,"-6"12"0,14-10 0,-11 14 0,1 0 0,29-34 0,-9 15 0,13-17 0,-19 28 0,-13 11 0,21-1 0,-10 4 0,18 1 0,14 34 0,-29-18 0,20 21 0,-32-1 0,-6-16 0,1 18 0,-7-21 0,-1 1 0,-40 52 0,-9 6 0,23-28 0,-20 25 0,1-4 0,23-39 0,16-18 0,-12 8 0,20-21 0,0-4 0,2 3 0,4-9 0,12-4 0,-1-1 0,49-9 0,12 3 0,-13 9 0,9 0 0,17-1 0,-16 4 0,-7 8 0,-7 2 0,3-2 0,-4-7 0,-6 0 0,-4 0 0,4-1 0,-6 0 0,-31 5 0,4-12 0,-9 9 0,9-16 0,-20-36 0,-2 26 0,-8-36 0</inkml:trace>
</inkml:ink>
</file>

<file path=ppt/ink/ink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09:40.522"/>
    </inkml:context>
    <inkml:brush xml:id="br0">
      <inkml:brushProperty name="width" value="0.05" units="cm"/>
      <inkml:brushProperty name="height" value="0.05" units="cm"/>
      <inkml:brushProperty name="color" value="#004F8B"/>
    </inkml:brush>
  </inkml:definitions>
  <inkml:trace contextRef="#ctx0" brushRef="#br0">33 204 24575,'4'0'0,"2"0"0,-4 0 0,2 0 0,-2 0 0,1-1 0,39-16 0,-22 9 0,31-13 0,-30 12 0,36-13 0,5-1 0,-17 5-405,17-6 1,-7 2 404,-39 14 0,9-6 0,-14 7 0,0-3 0,-27 14 0,-30 11 0,-8 3 0,-10 1 0,10-2 0,-2 0 0,-29 5 0,51-12 809,-38 9-809,43-9 0,7-4 0,39-5 0,-3-3 0,33-6 0,-26 3 0,45-10 0,18-6 0,2 2 0,-6 0 0</inkml:trace>
</inkml:ink>
</file>

<file path=ppt/ink/ink18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7:12:10.590"/>
    </inkml:context>
    <inkml:brush xml:id="br0">
      <inkml:brushProperty name="width" value="0.05" units="cm"/>
      <inkml:brushProperty name="height" value="0.05" units="cm"/>
      <inkml:brushProperty name="color" value="#5B2D90"/>
    </inkml:brush>
  </inkml:definitions>
  <inkml:trace contextRef="#ctx0" brushRef="#br0">2386 648 24575,'-2'-7'0,"-10"-24"0,5 15 0,-7-20 0,-17-7 0,14 19 0,-18-22 0,11 20 0,-31-29 0,9 10 0,-3 6 0,-10-6 0,8 7 0,-8-4 0,-4-1 0,3 4 0,21 23 0,-11 2 0,-13 3 0,-6 5 0,-8 3 0,5-1 0,-5-5 0,2 1 0,-18 7 0,1 4 0,17 4 0,8 0 0,-3 1 0,1-2 0,-8 6 0,-11 17 0,9 4 0,20-7 0,-17 4 0,1 9 0,39 0 0,8 1 0,-9 13 0,-10 32 0,2 3 0,17-21 0,6-12 0,0 8 0,0 21 0,4-4 0,3-2 0,2-5 0,-1 14 0,5-17 0,6-12-1087,3 38 1087,1-68 0,2 2 0,16 34 0,10 24 0,-3-14 0,3 7 0,-4-17 0,9 18 0,0-2 0,-7-23 0,3-13 0,1 1 0,7 4 0,25 10 0,2-4 0,10 6 0,-11-16 0,13 3 0,-14-11 0,-1-12-642,-10-6 1,-3-5 641,-17-9 0,46-6 0,9-4 0,-6 0 0,-4-3 0,14-3 0,-17 0 0,-8-3 0,-10 1 0,-5 0 0,-19 3 0,27-20 0,18-12 0,-11 4 0,7-5 0,-8 6 0,11-7 0,-18 5 0,-20-2 0,-10 8-315,5-10 315,-12 12-1743,7-41 1,5-29 0,-6 14 1742,2-3-833,-13 23 0,2-22 1,0-6-1,-3 8 1,-7 22 832,-9-7 152,-1-18 0,-2 2-152,-8 33 0,-21-30 0,-5-4 0,5 8 0,-5 13 0,-10-10 0,6 19 0,-3 19 77,10 7 0,-6 0-77,-31-9 0,2 7 0,12 9 1474,-13-8 1,1 5-1475,26 23 0,-9 4 0,-5 1 0,-22 1 0,15 2 0,-1-1 0</inkml:trace>
</inkml:ink>
</file>

<file path=ppt/ink/ink18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7:12:12.137"/>
    </inkml:context>
    <inkml:brush xml:id="br0">
      <inkml:brushProperty name="width" value="0.05" units="cm"/>
      <inkml:brushProperty name="height" value="0.05" units="cm"/>
      <inkml:brushProperty name="color" value="#5B2D90"/>
    </inkml:brush>
  </inkml:definitions>
  <inkml:trace contextRef="#ctx0" brushRef="#br0">304 5 24575,'-1'-3'0,"0"1"0,-1 7 0,1-1 0,0 6 0,0-1 0,-3 50 0,2-28 0,1 29 0,0 20 0,0-13 0,1 2-306,0 19 0,1-2 306,-1-25 0,2 6 0,1 5 0,1 27 0,-1-16 0,1 14 0,0-17 0,-1-1-852,0 2 1,-2-11 851,-2-50 0,-3 15 0,-38-60 0,21 31 0,-28-56 0,3-17 0,-4-15 0,2 6 559,12 11-559,27 22 1756,6 26-1756,-3-21 0,10 44 0,-1-1 0,3 10 0,-1-4 0,16 36 0,3 7 0,-7-16 0,6 12 0,0 4 0,-1 4 0,-6-15 0,5 13 0,-12-30 0,-6-21 0,3-4 0,-1 0 0,9-9 0,36-41 0,7-11 0,-9 8 0,-2 2 0,7-9 0,-12 12 0,-14 13 0,11-16 0,-24 29 0,-7 12 0,4-7 0,-10 15 0,-1 0 0,-5-1 0,-1 0 0,-4-1 0,0-1 0</inkml:trace>
</inkml:ink>
</file>

<file path=ppt/ink/ink18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7:12:13.567"/>
    </inkml:context>
    <inkml:brush xml:id="br0">
      <inkml:brushProperty name="width" value="0.05" units="cm"/>
      <inkml:brushProperty name="height" value="0.05" units="cm"/>
      <inkml:brushProperty name="color" value="#5B2D90"/>
    </inkml:brush>
  </inkml:definitions>
  <inkml:trace contextRef="#ctx0" brushRef="#br0">349 199 24575,'-59'2'0,"1"0"0,14 4 0,-30 47 0,9 14 0,49-15 0,-4 9 0,8 7 0,19-7 0,16-4 0,31-3 0,5-1 0,-28 8 0,6-10 0,54-22 0,2-36 0,-49-53 0,-9-13 0,13 27 0,-5-2 0,-11-20 0,-17-9 0,-37-22 0,-14 8 0,2 11 0,1 15 0,-9-9 0,4 23 0,0 29 0,-22 7 0,44 24 0,1 3 0,2 41 0,2 28 0,3-12 0,0 0-211,-1-1 1,0 13 0,7-18 210,17-22 0,-1-11 0,21 30 0,17-12 0,5 0 0,8 13 0,12-4 0,-5-9 0,-37-30 0,21 11 0,-44-28 0,0 1 0</inkml:trace>
</inkml:ink>
</file>

<file path=ppt/ink/ink18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7:12:13.882"/>
    </inkml:context>
    <inkml:brush xml:id="br0">
      <inkml:brushProperty name="width" value="0.05" units="cm"/>
      <inkml:brushProperty name="height" value="0.05" units="cm"/>
      <inkml:brushProperty name="color" value="#5B2D90"/>
    </inkml:brush>
  </inkml:definitions>
  <inkml:trace contextRef="#ctx0" brushRef="#br0">20 0 24575,'-11'4'0,"2"13"0,14 66 0,-3-34 0,5 44 0,6-9 0,2-4 0,-4-18 0,-1 5 0,1 12 0,-5-21 0,-6-33 0,-4 30 0</inkml:trace>
</inkml:ink>
</file>

<file path=ppt/ink/ink18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7:12:27.017"/>
    </inkml:context>
    <inkml:brush xml:id="br0">
      <inkml:brushProperty name="width" value="0.05" units="cm"/>
      <inkml:brushProperty name="height" value="0.05" units="cm"/>
      <inkml:brushProperty name="color" value="#5B2D90"/>
    </inkml:brush>
  </inkml:definitions>
  <inkml:trace contextRef="#ctx0" brushRef="#br0">9 289 24575,'-4'-75'0,"4"47"0,-5-32 0,5 63 0,2 90 0,0-44-1183,0 9 0,0 1 1183,3-8 282,5 38 0,15 8-282,30-33 0,4-2 0,-25 24 0,4-11-574,24-38 0,-3-27 574,-27-42-1162,2-22 1,13-28 0,5-12 0,-2 4-1,-10 19 1162,-4 10 0,-1 0 0,5-9 0,9-19 0,2-4 0,-8 13 0,-15 27 1131,-15 24-1131,-30 62 0,-2-5 0,-21 44 0,5-18 0</inkml:trace>
</inkml:ink>
</file>

<file path=ppt/ink/ink18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7:12:27.438"/>
    </inkml:context>
    <inkml:brush xml:id="br0">
      <inkml:brushProperty name="width" value="0.05" units="cm"/>
      <inkml:brushProperty name="height" value="0.05" units="cm"/>
      <inkml:brushProperty name="color" value="#5B2D90"/>
    </inkml:brush>
  </inkml:definitions>
  <inkml:trace contextRef="#ctx0" brushRef="#br0">0 442 24575,'37'77'0,"-28"-69"0,17 58 0,5 22 0,-1-27 0,-1-9 0,-1-7 0,-1 9 0,8-16 0,13-64 0,7-34 0,-6 6 0,13-5-1773,-9 5 1,9-12-1,-14 10 1773,-10-1-297,0-6 1,7-15 0,-5 9 296,-13 21 0,0 0 0,6-22 0,5-7 0,0 31-68,19 60 0,-35-9 0,29 41 0</inkml:trace>
</inkml:ink>
</file>

<file path=ppt/ink/ink18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7:12:42.908"/>
    </inkml:context>
    <inkml:brush xml:id="br0">
      <inkml:brushProperty name="width" value="0.05" units="cm"/>
      <inkml:brushProperty name="height" value="0.05" units="cm"/>
      <inkml:brushProperty name="color" value="#5B2D90"/>
    </inkml:brush>
  </inkml:definitions>
  <inkml:trace contextRef="#ctx0" brushRef="#br0">1025 0 24575,'-15'4'0,"5"-1"0,-3 2 0,8-1 0,1-2 0,-59 46 0,-7 4 0,-5 3 0,20-14 0,-1 0 0,-16 13 0,-6 2 0,16-16 0,-3 0 0,8-6 0,10-7 0,1 0 0,-12 8 0,-6 4 0,13-10 0,13-13 0,27-15 0,8-1 0,-3 2 0,48 25 0,21 10 0,-16-7-1152,17 10 1,0 1 1151,-19-9-2007,23 15 0,19 14 0,-12-8 2007,-32-25 0,-2 1 0,31 21 0,10 7 0,-17-14 0,-17-16 0,-42-37 0,18 16 0,-45-36 0</inkml:trace>
</inkml:ink>
</file>

<file path=ppt/ink/ink18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7:12:44.281"/>
    </inkml:context>
    <inkml:brush xml:id="br0">
      <inkml:brushProperty name="width" value="0.05" units="cm"/>
      <inkml:brushProperty name="height" value="0.05" units="cm"/>
      <inkml:brushProperty name="color" value="#5B2D90"/>
    </inkml:brush>
  </inkml:definitions>
  <inkml:trace contextRef="#ctx0" brushRef="#br0">46 307 24575,'-30'-2'0,"15"1"0,50 4 0,-9-1 0,55 1 0,-14 0 0,10-1 0,4 3 0,7 1 0,-1-1-2024,-15-2 0,-1 0 1,1 0 2023,17 3 0,2 0 0,-14-1 0,12-1 0,5 0 0,-33-5 0,21-1 0,14-2 0,5 0 0,0-1 0,-8 1 0,-14 0-1591,10 1 0,-12-1 0,12 1 1591,-14-1 0,11 0 0,7 0 0,3 0 0,-2-1 0,-5 0 0,-9 1 0,13-2 0,-5-1 0,-8 1 0,-13 1-1070,-8 1 1,-2 1 1069,32-3 0,14-1 0,-25 2 3158,-25 4-3158,38-1 0,5-1 0,-17 1-586,15-1 0,-14 0 586,-59 1 4698,42-1-4698,12-2 0,2-1 0,15 0 2023,-20 1 0,-6 0-2023,-12 0 0,-28 3 0,58-10 0,-63 7 2253,43-10-2253,-52 12 0,17-4 0,-24 6 0,-3 1 0,1 0 0,-49-4 0,24 1 0,-35-2 0,25 0 0,-45-24 0,22 7 0,0-4 0,5 0 0,22 9 0,-8-3 0,39 22 0,5 5 0,57 22 0,14 2 0,-27-8-889,28 9 0,-6-5 889,-50-23 0,47 4 0,-40-5 0,31 2 0,-56-5 0,-2 4 0,-3-2 0,-44 66 0,25-41 0,-25 34 0,-1 2 0,20-30 1248,-24 37-1248,35-51 0,-23 26 0,20-28 0,-18 16 0,25-35 0,-1-4 0,1-3 0</inkml:trace>
</inkml:ink>
</file>

<file path=ppt/ink/ink18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7:12:45.328"/>
    </inkml:context>
    <inkml:brush xml:id="br0">
      <inkml:brushProperty name="width" value="0.05" units="cm"/>
      <inkml:brushProperty name="height" value="0.05" units="cm"/>
      <inkml:brushProperty name="color" value="#5B2D90"/>
    </inkml:brush>
  </inkml:definitions>
  <inkml:trace contextRef="#ctx0" brushRef="#br0">783 1 24575,'-59'38'0,"0"0"0,0-1 0,-15 10 0,-1 4 0,4 9 0,-3 6 0,13-11 0,-2 1 0,-5 2 0,-11 9 0,39-29 0,39-37 0,2 1 0,0 1 0,14 26 0,3-2 0,25 22 0,17 16 0,-7-9 0,12 10-1177,-14-15 1,9 7-1,-12-14 1177,-11-15 0,35 24 0,2 2 0,-23-16 0,21 13 0,-16-8 0,-53-39 0,-4-3 0,-3-1 0</inkml:trace>
</inkml:ink>
</file>

<file path=ppt/ink/ink18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7:12:46.469"/>
    </inkml:context>
    <inkml:brush xml:id="br0">
      <inkml:brushProperty name="width" value="0.05" units="cm"/>
      <inkml:brushProperty name="height" value="0.05" units="cm"/>
      <inkml:brushProperty name="color" value="#5B2D90"/>
    </inkml:brush>
  </inkml:definitions>
  <inkml:trace contextRef="#ctx0" brushRef="#br0">1 587 24575,'81'5'0,"0"0"0,0 0 0,-6-1 0,-1 1 0,-15-3 0,2-1 0,35-4 0,7-1 0,-50 2 0,1 0-2414,16-1 1,7 0 0,-10-1 2413,20-2 0,2-1 1759,2-1-1759,-30 2 0,10 0 0,12-2-693,-3 1 0,13-1 1,7 0-1,2-1 1,-5 1-1,-10 0 693,-4 1 0,-9 1 0,2 0 0,12-2-400,-10 1 1,14 0 0,9-2 0,4 0 0,1 0 0,-5 1 0,-7 0 0,-14 1 0,-17 2 399,8-2 0,-6 2 441,18-2 1,16-1 0,-3 0 0,-21-1-442,6-10 0,-46 11 0,27-9 141,-53 16-141,-6 0 4537,2 1-4537,-2 0 6784,30 0-6784,-16 0 0,25 0 0,-24 0 0,40-3 0,6-1 0,-17 2 0,13-1 0,4-1 0,14 0 0,-33 0 0,30 0 0,-33-1 0,-25 3 0,11 0 0,-16 1 0,31 2 0,-25-1 0,21 0 0,-35-1 0,-6-1 0,-3-2 0,-4-1 0,-57-31 0,-11-6 0,-5-2 0,30 16 0,-1 1-802,-27-17 0,14 9 802,49 28 0,-2 2 0,21 9 0,44 21 0,17 4 0,-9-2 0,15 4 0,-1-1 0,-22-10 0,29 13 0,-12-6 0,14 11 0,-52-25 0,-7 0 0,-18-11 1604,-19 22-1604,8-10 0,-23 27 0,-25 21 0,-6 3 0,30-30 0,-3 2 0,-22 25 0,-10 11 0,13-14 0,5-7 0,16-11 0,0-1 0</inkml:trace>
</inkml:ink>
</file>

<file path=ppt/ink/ink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08:26.141"/>
    </inkml:context>
    <inkml:brush xml:id="br0">
      <inkml:brushProperty name="width" value="0.05" units="cm"/>
      <inkml:brushProperty name="height" value="0.05" units="cm"/>
      <inkml:brushProperty name="color" value="#004F8B"/>
    </inkml:brush>
  </inkml:definitions>
  <inkml:trace contextRef="#ctx0" brushRef="#br0">1 1 24575,'14'11'0,"3"3"0,17 38 0,3 9 0,4 6-449,-12-14 0,5 11 1,1 6 448,1 10 0,1 10 0,-1 0 0,-2-8-2563,-5-14 1,-3-5-1,3 6 2563,7 17 0,3 11 0,0-2 0,-8-17 0,-6-20 0,-2-1 124,5 9 1,5 11 0,2 3 0,-2-3-125,5 9 0,0-1 0,1 8-792,-5-7 1,2 11 0,1 2 0,-2-5-1,-5-11 792,0-8 0,-4-8 0,-3-1 0,11 44 0,-19-28 0,-24-68 0</inkml:trace>
</inkml:ink>
</file>

<file path=ppt/ink/ink18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7:12:47.265"/>
    </inkml:context>
    <inkml:brush xml:id="br0">
      <inkml:brushProperty name="width" value="0.05" units="cm"/>
      <inkml:brushProperty name="height" value="0.05" units="cm"/>
      <inkml:brushProperty name="color" value="#5B2D90"/>
    </inkml:brush>
  </inkml:definitions>
  <inkml:trace contextRef="#ctx0" brushRef="#br0">871 0 24575,'-64'18'0,"32"-7"0,-48 22 0,46-10 0,-24 24 0,-19 18 0,9-7 0,22-20 0,0 2 0,-13 10 0,-11 11 0,1-1 0,18-14 0,3 1-819,-14 13 819,55-45 201,23 43-201,44-5 0,9 1 0,-35-14 0,1 0-1164,40 14 1,-2-11 1163,-33-26-376,27 5 1,5-1 375,-5-2 0,0 0 0,-7-3 0,-35-12 0</inkml:trace>
</inkml:ink>
</file>

<file path=ppt/ink/ink18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7:12:47.842"/>
    </inkml:context>
    <inkml:brush xml:id="br0">
      <inkml:brushProperty name="width" value="0.05" units="cm"/>
      <inkml:brushProperty name="height" value="0.05" units="cm"/>
      <inkml:brushProperty name="color" value="#5B2D90"/>
    </inkml:brush>
  </inkml:definitions>
  <inkml:trace contextRef="#ctx0" brushRef="#br0">1 276 24575,'87'-8'0,"0"-1"0,0 1 0,0-1 0,-11 8 0,10 1 0,6 1 0,6 1 0,3 2 0,2-1 0,0 1 0,-3 0 0,-4 0 0,-5-1 0,12 0 0,-4-1 0,-4 1 0,0 0 0,0 1 0,2 0 0,5 0-1093,-7 1 1,6 1 0,3 0 0,1 1-1,0 0 1,-3 0 0,-5-1 0,-6-1-1,-9-2 720,26 1 1,-9-1-1,-12-1 1,-14-3 372,-14 0 0,-6-5-205,37-10 1,-3-3 204,-35 10 0,-3-3 1036,28-10 1,-30-6-1037,-88 3 0,-55-2 0,-14 0 0,26 4-1552,33 3 0,-1 1 1552,-30-6 0,-23-3 0,6 3 0,32 11 0,35 12 3823,-18 2-3823,30 0 0,113 37 0,-42-22 1531,20 3 1,9 7-1532,-2 11 0,-9 2 0,-13 3 0,15-4 0,-18 9 0,-74 12 0,-18-2 0,9-10 2937,-9 7 1,-3 0-2938,-2-10 0,20-17 0,-13 13 0</inkml:trace>
</inkml:ink>
</file>

<file path=ppt/ink/ink18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7:12:48.385"/>
    </inkml:context>
    <inkml:brush xml:id="br0">
      <inkml:brushProperty name="width" value="0.05" units="cm"/>
      <inkml:brushProperty name="height" value="0.05" units="cm"/>
      <inkml:brushProperty name="color" value="#5B2D90"/>
    </inkml:brush>
  </inkml:definitions>
  <inkml:trace contextRef="#ctx0" brushRef="#br0">1276 1 24575,'-13'2'0,"-4"4"0,-5 4 0,-44 26 0,-27 15-1701,26-17 0,-12 3 1,-4 3-1,1-1 1,8-3 1700,-14 9 0,6-2 0,-6 2-444,14-9 1,-10 4 0,1-1 0,10-5 0,20-10 443,-1 0-557,60 30 0,15 5 557,-2-16 0,18 14 0,15-3 0,1-33 0,11-6 0,22 12 0,13 3 0,-9-3 448,-8-2 1,-2 0-449,6 1 0,7 3 0,-24-8 0,-31-7 931,17-4 0,-33-7 0,10-4 0</inkml:trace>
</inkml:ink>
</file>

<file path=ppt/ink/ink18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7:12:49.080"/>
    </inkml:context>
    <inkml:brush xml:id="br0">
      <inkml:brushProperty name="width" value="0.05" units="cm"/>
      <inkml:brushProperty name="height" value="0.05" units="cm"/>
      <inkml:brushProperty name="color" value="#5B2D90"/>
    </inkml:brush>
  </inkml:definitions>
  <inkml:trace contextRef="#ctx0" brushRef="#br0">1 291 24575,'96'7'0,"1"0"0,-1 1 0,1-1 0,0 0 0,-1 0 0,1 0 0,-1 1 0,1-1 0,-1 0 0,1 0 0,0 0 0,4-1 0,-14-1 0,-5-1 0,4 1 0,13 2-894,-19-1 0,12 1 1,8 2-1,6 0 0,1 1 1,0-1-1,-5 0 0,-7 0 1,-11-2-1,-14-1 0,-17-3-596,46 2 1490,-7-2-454,-24-5 1,9-1 0,-8 1 453,-16 0 0,-1-1 354,49-3 1,-8 0-355,-38-2 0,17-5 0,0-5 0,-14-12 0,7 14 0,-18-5 0,-92-45 0,16 42 3767,-40-32-3767,40 36 0,-1-1 0,-38-20 0,-2-1 0,27 16 2329,-28-15 1,23 13-2330,64 38 0,33 9 0,23 7 0,-5-3 0,-10-4 0,1 1 942,10 4 0,8 2 0,4-1-942,14-1 0,4-2 0,-15-3 0,-33-7 0,0-1 0,46 12 0,17 4 0,-30-7 0,-45-9 720,13 59-720,-93-18 0,-23 2 0,28-9 0,-3 1-344,-11 0 1,-8 2 0,-5-5 343,-12-5 0,-6-5 0,5-3 0,-9 6 0,-2-1 0,-1-5 0,0 0 0,0 0 0</inkml:trace>
</inkml:ink>
</file>

<file path=ppt/ink/ink18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7:12:51.337"/>
    </inkml:context>
    <inkml:brush xml:id="br0">
      <inkml:brushProperty name="width" value="0.05" units="cm"/>
      <inkml:brushProperty name="height" value="0.05" units="cm"/>
      <inkml:brushProperty name="color" value="#5B2D90"/>
    </inkml:brush>
  </inkml:definitions>
  <inkml:trace contextRef="#ctx0" brushRef="#br0">1 0 24575,'10'4'0,"22"1"0,-7-3 0,18-1 0</inkml:trace>
</inkml:ink>
</file>

<file path=ppt/ink/ink18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7:12:52.873"/>
    </inkml:context>
    <inkml:brush xml:id="br0">
      <inkml:brushProperty name="width" value="0.05" units="cm"/>
      <inkml:brushProperty name="height" value="0.05" units="cm"/>
      <inkml:brushProperty name="color" value="#5B2D90"/>
    </inkml:brush>
  </inkml:definitions>
  <inkml:trace contextRef="#ctx0" brushRef="#br0">0 5 24575,'2'-2'0,"0"0"0,4 1 0,-3 1 0,5 0 0</inkml:trace>
</inkml:ink>
</file>

<file path=ppt/ink/ink18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7:12:54.980"/>
    </inkml:context>
    <inkml:brush xml:id="br0">
      <inkml:brushProperty name="width" value="0.05" units="cm"/>
      <inkml:brushProperty name="height" value="0.05" units="cm"/>
      <inkml:brushProperty name="color" value="#5B2D90"/>
    </inkml:brush>
  </inkml:definitions>
  <inkml:trace contextRef="#ctx0" brushRef="#br0">0 1 24575,'0'0'0</inkml:trace>
</inkml:ink>
</file>

<file path=ppt/ink/ink18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7:12:56.527"/>
    </inkml:context>
    <inkml:brush xml:id="br0">
      <inkml:brushProperty name="width" value="0.05" units="cm"/>
      <inkml:brushProperty name="height" value="0.05" units="cm"/>
      <inkml:brushProperty name="color" value="#5B2D90"/>
    </inkml:brush>
  </inkml:definitions>
  <inkml:trace contextRef="#ctx0" brushRef="#br0">0 54 24575,'15'-3'0,"-2"1"0,-4 0 0,8-13 0,-11 9 0,8-12 0,-13 15 0,2-1 0,-3 4 0,2 3 0,48 3 0,-27-2 0,36 4 0,-41-5 0</inkml:trace>
</inkml:ink>
</file>

<file path=ppt/ink/ink18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7:12:57.247"/>
    </inkml:context>
    <inkml:brush xml:id="br0">
      <inkml:brushProperty name="width" value="0.05" units="cm"/>
      <inkml:brushProperty name="height" value="0.05" units="cm"/>
      <inkml:brushProperty name="color" value="#5B2D90"/>
    </inkml:brush>
  </inkml:definitions>
  <inkml:trace contextRef="#ctx0" brushRef="#br0">0 10 24575,'5'-5'0,"1"1"0,35 6 0,-12-1 0,28 1 0</inkml:trace>
</inkml:ink>
</file>

<file path=ppt/ink/ink18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7:12:57.935"/>
    </inkml:context>
    <inkml:brush xml:id="br0">
      <inkml:brushProperty name="width" value="0.05" units="cm"/>
      <inkml:brushProperty name="height" value="0.05" units="cm"/>
      <inkml:brushProperty name="color" value="#5B2D90"/>
    </inkml:brush>
  </inkml:definitions>
  <inkml:trace contextRef="#ctx0" brushRef="#br0">17 0 24575,'-1'36'0,"-2"-12"0,-10-8 0</inkml:trace>
</inkml:ink>
</file>

<file path=ppt/ink/ink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08:26.570"/>
    </inkml:context>
    <inkml:brush xml:id="br0">
      <inkml:brushProperty name="width" value="0.05" units="cm"/>
      <inkml:brushProperty name="height" value="0.05" units="cm"/>
      <inkml:brushProperty name="color" value="#004F8B"/>
    </inkml:brush>
  </inkml:definitions>
  <inkml:trace contextRef="#ctx0" brushRef="#br0">1 2035 24575,'15'-2'0,"33"-15"0,7-6 0,8-5-3347,6-3 0,2-2 3347,11-13 0,-23 12 0,17-10 0,8-4 0,0-1 0,-8 6 0,9-5 0,-5 4 0,14-8 0,-21 11 0,11-7 0,7-5 0,5-2 0,-1 0 0,-3 3 0,-7 3 0,-12 7-1147,3 0 0,-11 5 1,-2 2-1,5-4 1147,8-5 0,7-4 0,0 0 0,-5 2 0,-10 5 0,13-10 0,-7 0 373,-8 1 0,3-4 0,-3 0-373,-12 11 0,-3 2 0,-2-6 0,3-16 0,-3-5 0,-13 9 0,-9-5 0,-40-6 0,-11 67 0,-4 3 0,-5 4 0,-2 1 0</inkml:trace>
</inkml:ink>
</file>

<file path=ppt/ink/ink18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7:12:59.383"/>
    </inkml:context>
    <inkml:brush xml:id="br0">
      <inkml:brushProperty name="width" value="0.05" units="cm"/>
      <inkml:brushProperty name="height" value="0.05" units="cm"/>
      <inkml:brushProperty name="color" value="#5B2D90"/>
    </inkml:brush>
  </inkml:definitions>
  <inkml:trace contextRef="#ctx0" brushRef="#br0">5 57 24575,'2'-10'0,"1"2"0,-1 0 0,5-5 0,-4 7 0,3-4 0,-6 9 0,-5 2 0,1 2 0,-6 4 0,1 1 0</inkml:trace>
</inkml:ink>
</file>

<file path=ppt/ink/ink18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7:13:00.703"/>
    </inkml:context>
    <inkml:brush xml:id="br0">
      <inkml:brushProperty name="width" value="0.05" units="cm"/>
      <inkml:brushProperty name="height" value="0.05" units="cm"/>
      <inkml:brushProperty name="color" value="#5B2D90"/>
    </inkml:brush>
  </inkml:definitions>
  <inkml:trace contextRef="#ctx0" brushRef="#br0">7 30 24575,'3'-3'0,"-1"-1"0,-1 3 0,-3-3 0,-2 3 0,0-2 0,1 6 0,4-2 0,1 1 0,-2-2 0,3 0 0,0 0 0,2-2 0,2 1 0,0-1 0,2 1 0,13-5 0,-10 3 0,6-2 0,-15 5 0,-2 0 0,1 0 0,0 0 0,2 0 0,0 0 0,-1 0 0,1 0 0,4 3 0,-6-2 0,3 2 0</inkml:trace>
</inkml:ink>
</file>

<file path=ppt/ink/ink18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7:13:04.638"/>
    </inkml:context>
    <inkml:brush xml:id="br0">
      <inkml:brushProperty name="width" value="0.05" units="cm"/>
      <inkml:brushProperty name="height" value="0.05" units="cm"/>
      <inkml:brushProperty name="color" value="#5B2D90"/>
    </inkml:brush>
  </inkml:definitions>
  <inkml:trace contextRef="#ctx0" brushRef="#br0">1 0 24575,'14'4'0,"4"12"0,-2-2 0,3 9 0</inkml:trace>
</inkml:ink>
</file>

<file path=ppt/ink/ink18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7:13:29.086"/>
    </inkml:context>
    <inkml:brush xml:id="br0">
      <inkml:brushProperty name="width" value="0.05" units="cm"/>
      <inkml:brushProperty name="height" value="0.05" units="cm"/>
      <inkml:brushProperty name="color" value="#5B2D90"/>
    </inkml:brush>
  </inkml:definitions>
  <inkml:trace contextRef="#ctx0" brushRef="#br0">0 41 24575,'92'-2'0,"0"-1"0,0 1 0,0 0 0,0-1 0,0 1 0,0 0 0,1-1 0,-1 1 0,0 0 0,0-1 0,7 2 0,1-1 0,-1 0 0,1 0 0,0 0 0,-1 0 0,1 0 0,-1 0 0</inkml:trace>
</inkml:ink>
</file>

<file path=ppt/ink/ink18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7:13:29.120"/>
    </inkml:context>
    <inkml:brush xml:id="br0">
      <inkml:brushProperty name="width" value="0.05" units="cm"/>
      <inkml:brushProperty name="height" value="0.05" units="cm"/>
      <inkml:brushProperty name="color" value="#5B2D90"/>
    </inkml:brush>
  </inkml:definitions>
  <inkml:trace contextRef="#ctx0" brushRef="#br0">0 235 24575,'95'-13'0,"0"1"0,-1 0 0,1 0 0,-1 0 0,1 0 0,0 0 0,-1 0 0,1 0 0,-1 0 0,1 0 0,-5 1 0,1-1 0,-1 1 0,0 0 0,1-1 0,-1 1 0,0 0 0,0-1 0,1 1 0</inkml:trace>
</inkml:ink>
</file>

<file path=ppt/ink/ink18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7:13:29.227"/>
    </inkml:context>
    <inkml:brush xml:id="br0">
      <inkml:brushProperty name="width" value="0.05" units="cm"/>
      <inkml:brushProperty name="height" value="0.05" units="cm"/>
      <inkml:brushProperty name="color" value="#5B2D90"/>
    </inkml:brush>
  </inkml:definitions>
  <inkml:trace contextRef="#ctx0" brushRef="#br0">1 447 24575,'95'-14'0,"0"0"0,1 0 0,-1 0 0,0 1 0,0-1 0,1 0 0,-1 0 0,0 0 0,0 0 0,1 0 0,-1 1 0,0-1 0,0 0 0,1 0 0,-1 0 0,0 0 0,0 0 0,3 0 0,0 0 0,0 0 0,0 0 0,-1 0 0,1 0 0,0 0 0,0 0 0,0 0 0,-1 0 0,1 0 0,0 0 0,0 0 0,0 0 0</inkml:trace>
</inkml:ink>
</file>

<file path=ppt/ink/ink18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7:13:32.043"/>
    </inkml:context>
    <inkml:brush xml:id="br0">
      <inkml:brushProperty name="width" value="0.05" units="cm"/>
      <inkml:brushProperty name="height" value="0.05" units="cm"/>
      <inkml:brushProperty name="color" value="#5B2D90"/>
    </inkml:brush>
  </inkml:definitions>
  <inkml:trace contextRef="#ctx0" brushRef="#br0">26 13 24575,'-10'-3'0,"2"-1"0,1 1 0,6 0 0,7 4 0,6 0 0</inkml:trace>
</inkml:ink>
</file>

<file path=ppt/ink/ink18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7:13:34.678"/>
    </inkml:context>
    <inkml:brush xml:id="br0">
      <inkml:brushProperty name="width" value="0.05" units="cm"/>
      <inkml:brushProperty name="height" value="0.05" units="cm"/>
      <inkml:brushProperty name="color" value="#5B2D90"/>
    </inkml:brush>
  </inkml:definitions>
  <inkml:trace contextRef="#ctx0" brushRef="#br0">1 145 24575,'3'-23'0,"0"0"0,-2-23 0,0 27 0,-1-14 0,3 82 0,2 29 0,4 16 0,-3-17 0,1 14 0,0-13 0,-1-24 0,1-5-304,-1 17 1,1-9 0,2-23 0,-2-1-1</inkml:trace>
</inkml:ink>
</file>

<file path=ppt/ink/ink18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7:13:35.024"/>
    </inkml:context>
    <inkml:brush xml:id="br0">
      <inkml:brushProperty name="width" value="0.05" units="cm"/>
      <inkml:brushProperty name="height" value="0.05" units="cm"/>
      <inkml:brushProperty name="color" value="#5B2D90"/>
    </inkml:brush>
  </inkml:definitions>
  <inkml:trace contextRef="#ctx0" brushRef="#br0">15 105 24575,'32'60'0,"1"0"0,0-1 0,55-103 0,-42 90 0,1 30 0,-4-36 0,2-77 0,-16-28 0,-36-2 0,-13 4 0,3 6 0,-36-9 0,-12 19 0,2 63-1136,8-10 1,2 7 1135,10 36-110,22 5 1,12-12 0,4 14 0</inkml:trace>
</inkml:ink>
</file>

<file path=ppt/ink/ink18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7:13:35.482"/>
    </inkml:context>
    <inkml:brush xml:id="br0">
      <inkml:brushProperty name="width" value="0.05" units="cm"/>
      <inkml:brushProperty name="height" value="0.05" units="cm"/>
      <inkml:brushProperty name="color" value="#5B2D90"/>
    </inkml:brush>
  </inkml:definitions>
  <inkml:trace contextRef="#ctx0" brushRef="#br0">448 384 24575,'25'-25'0,"-63"63"0,-41 39 0,12-12 0,13-16-1917,-15 20 0,-16 15 0,29-39 1917,44-48 1711,0-38-1711,11 14 0,3-31 928,22 4-928,14-19 0,3-10 0,-11 9 0,-1-1 0,12-7 0,-6 4 0,-18 19 0,-15 14 0,-27 26 3112,10 4-3112,-15 22 0,20 14 0,-1 39 0,6-18 0,12 17 0,8 17 0,1-8 0,0-16 0,5-1 0,9 17 0,5 8 0,-1-14 0,20 4 0,14-13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3:50:33.732"/>
    </inkml:context>
    <inkml:brush xml:id="br0">
      <inkml:brushProperty name="width" value="0.05" units="cm"/>
      <inkml:brushProperty name="height" value="0.05" units="cm"/>
      <inkml:brushProperty name="color" value="#004F8B"/>
    </inkml:brush>
  </inkml:definitions>
  <inkml:trace contextRef="#ctx0" brushRef="#br0">312 343 24575,'14'-19'0,"-5"-1"0,-10 1 0,-42-53 0,17 35-1427,-33-39 1427,30 49 0,-3 3 0,-36-7 0,40 23 0,-21-2 0,52 23 0</inkml:trace>
</inkml:ink>
</file>

<file path=ppt/ink/ink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08:28.324"/>
    </inkml:context>
    <inkml:brush xml:id="br0">
      <inkml:brushProperty name="width" value="0.05" units="cm"/>
      <inkml:brushProperty name="height" value="0.05" units="cm"/>
      <inkml:brushProperty name="color" value="#004F8B"/>
    </inkml:brush>
  </inkml:definitions>
  <inkml:trace contextRef="#ctx0" brushRef="#br0">1 4076 24575,'11'-12'0,"26"-25"0,-8 9 0,14-14 0,21-29 0,-36 39-1369,28-33 1369,-38 40 0,26-41 0,-22 31 0,25-40 0,-33 48 0,18-34 0,2-4 0,-9 16-730,6-13 1,-1 5 729,-15 28 334,7-16 0,3-4-334,12-21 0,-11 19 0,-1 2 0,2-3 0,5-31 0,-2-3 0,-6 19-729,-3 5 1,3-10 0,-6 15 728,-7 18 0,7-37 0,1-4 0,-4 20 0,2-9 0,-1 2 1289,-7 23-1289,5-43 0,-6 39 0,0-5 0,4-23 0,0-2 0,-3 18 0,0-2 0,4-20 0,0 0 0,-3 28 0,-1-4 0,2-18 0,1-11 0,-2 12 0,-2 24 0,-1 3-872,5-41 0,-3 10 872,-6 44 0,-1 1 1375,-1-20 0,1-11-1375,4 0 0,1-1 0,-4-1 0,0 3 0,4 8 0,0 10 0,-2 20 0,3-14 0,-1-3 0,5-23 0,-7 34 2050,2-4-2050,-6 32 0,-1-3 0,0 4 0,0-2 0,-1 5 0,-2 3 0,0 1 0,-3 1 0,-1 0 0,1-3 0,-14-3 0,9-2 0,-11-5 0,10 1 0</inkml:trace>
</inkml:ink>
</file>

<file path=ppt/ink/ink19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7:13:35.815"/>
    </inkml:context>
    <inkml:brush xml:id="br0">
      <inkml:brushProperty name="width" value="0.05" units="cm"/>
      <inkml:brushProperty name="height" value="0.05" units="cm"/>
      <inkml:brushProperty name="color" value="#5B2D90"/>
    </inkml:brush>
  </inkml:definitions>
  <inkml:trace contextRef="#ctx0" brushRef="#br0">55 0 24575,'2'93'0,"0"1"0,1-1 0,-23-12 0,11-6 0,50 18 0,8-17-1683,-30-44 1683,-3-2 545,-1-3-545,6 44 0,-14-41 278,3 31-278,-15-50 0,-5 1 0,-15-1 0,-40-27 0,23 7 0,-22-25 0</inkml:trace>
</inkml:ink>
</file>

<file path=ppt/ink/ink19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7:13:36.005"/>
    </inkml:context>
    <inkml:brush xml:id="br0">
      <inkml:brushProperty name="width" value="0.05" units="cm"/>
      <inkml:brushProperty name="height" value="0.05" units="cm"/>
      <inkml:brushProperty name="color" value="#5B2D90"/>
    </inkml:brush>
  </inkml:definitions>
  <inkml:trace contextRef="#ctx0" brushRef="#br0">0 144 24575,'82'-16'0,"0"0"0,-1 0 0,1 1 0,0-1 0,2 0 0,1 0 0,0 0 0,0 0 0</inkml:trace>
</inkml:ink>
</file>

<file path=ppt/ink/ink19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7:13:36.378"/>
    </inkml:context>
    <inkml:brush xml:id="br0">
      <inkml:brushProperty name="width" value="0.05" units="cm"/>
      <inkml:brushProperty name="height" value="0.05" units="cm"/>
      <inkml:brushProperty name="color" value="#5B2D90"/>
    </inkml:brush>
  </inkml:definitions>
  <inkml:trace contextRef="#ctx0" brushRef="#br0">298 1 24575,'-71'31'0,"1"-1"0,-5 39 0,21 1 0,43-21 0,-3 6 0,11 2 0,49 6 0,-25-38 0,27 19 0,-13-111 0,-2-17 0,-7 66 0,48 47 0,-62 31 0,-17 26 0,2 0 0,6-8 0,1 0 0,-2-2 0,-4 18 0,-1 1 0</inkml:trace>
</inkml:ink>
</file>

<file path=ppt/ink/ink19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7:13:38.128"/>
    </inkml:context>
    <inkml:brush xml:id="br0">
      <inkml:brushProperty name="width" value="0.05" units="cm"/>
      <inkml:brushProperty name="height" value="0.05" units="cm"/>
      <inkml:brushProperty name="color" value="#5B2D90"/>
    </inkml:brush>
  </inkml:definitions>
  <inkml:trace contextRef="#ctx0" brushRef="#br0">0 286 24575,'2'-5'0,"-1"1"0,12 43 0,4 16 0,5 14-1440,0-2 1440,-5-30 0,55 19 0,12-2 0,-18-18-1519,6-30 1,25-9 0,1-7 0,-21-5 1518,-26-8 0,-4-8 0,27-13 0,11-8 0,-16 7 0,-5-10 0,-12 11 0,14-12 0,1-1 0,-11 10 0,-6 6 0,-3 2 0,19-13 0,6-5 0,-37 32 0,-53 44 0,-49 46 0</inkml:trace>
</inkml:ink>
</file>

<file path=ppt/ink/ink19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7:13:38.486"/>
    </inkml:context>
    <inkml:brush xml:id="br0">
      <inkml:brushProperty name="width" value="0.05" units="cm"/>
      <inkml:brushProperty name="height" value="0.05" units="cm"/>
      <inkml:brushProperty name="color" value="#5B2D90"/>
    </inkml:brush>
  </inkml:definitions>
  <inkml:trace contextRef="#ctx0" brushRef="#br0">0 304 24575,'33'63'0,"0"-1"0,40-36 0,29-17 0,6-1 0,-18 11-3277,-25 20 0,-11 7 0,12-11 2979,8-19 0,14-9 0,4-6 0,-8-7 0,-20-4 298,-20-10 0,-1-10 91,18-9 0,16-14 0,8-6 0,-3 3 0,-13 11-91,8-2 0,0 1-136,-12 2 0,12-10 0,2-2 0,-11 11 0,-21 21 136,-15 24 0,-37 25 0,-11 14 0,-8 9 0</inkml:trace>
</inkml:ink>
</file>

<file path=ppt/ink/ink19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7:13:40.178"/>
    </inkml:context>
    <inkml:brush xml:id="br0">
      <inkml:brushProperty name="width" value="0.05" units="cm"/>
      <inkml:brushProperty name="height" value="0.05" units="cm"/>
      <inkml:brushProperty name="color" value="#5B2D90"/>
    </inkml:brush>
  </inkml:definitions>
  <inkml:trace contextRef="#ctx0" brushRef="#br0">21 58 24575,'-1'-12'0,"-2"3"0,-8-2 0,6 6 0,5-7 0,10 8 0,8-1 0</inkml:trace>
</inkml:ink>
</file>

<file path=ppt/ink/ink19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7:13:57.945"/>
    </inkml:context>
    <inkml:brush xml:id="br0">
      <inkml:brushProperty name="width" value="0.05" units="cm"/>
      <inkml:brushProperty name="height" value="0.05" units="cm"/>
      <inkml:brushProperty name="color" value="#5B2D90"/>
    </inkml:brush>
  </inkml:definitions>
  <inkml:trace contextRef="#ctx0" brushRef="#br0">4491 551 24575,'-6'0'0,"2"0"0,0-1 0,1-1 0,-1 0 0,-6-4 0,-39-14 0,-10-1 0,14 4 0,-15-5 0,1 1 0,19 9 0,-37-8 0,-19-3 0,20 9 0,-4 0 0,1-1-1701,5-1 0,0-1 0,1 2 1701,0 3 0,2 2 0,13 1 0,3 0-105,-8-1 1,-21-4 0,-9 1-1,5 3 105,10 6 0,2 2 0,-1 2 0,-2-4-1239,-16-5 0,-3-2 1,0-1-1,8 6 1239,-3 6 0,7 3 0,16 2 0,2 1 0,0 2 0,-4 0 0,-23 4 0,-4 0 0,12-3 0,0-4 0,-2 0-224,-6 4 1,-16 2 0,4-1-1,22-4 224,-14-7-710,27 11 0,-8 5 0,15-1 710,1 3 511,-4 10 1,-13 9 0,20-4-512,29-3 0,-36 37 0,37-15 0,5-1 0,-3 5 1969,1-3 1,0 5-1970,8 0 0,4-5 0,1-4 1626,-1 4 1,2-3-1627,5-14 1772,0 24 1,11 13-1773,21-7 0,11 3 0,-4-2 0,-14 17 0,3-3-932,14-17 0,8-1 0,-5-17 932,-1-19 0,29 11 0,6 0 0,-2-3-909,-8-16 1,23 3-1,13 0 1,2 0-1,-7-3 1,-18-4 908,9-1 0,-2-3-636,-1 1 1,16 1 0,5 1 0,-9-2 0,-20-4 635,-20-4 0,-1-4-37,12 0 0,14-2 0,10-1 0,7-3 0,2-2 37,-14-2 0,6-3 0,5-2 0,4-2 0,2 0 0,-1-1 0,-1 1 0,-4 2 0,-6 2-278,14 0 1,-6 3 0,-3 1 0,0-1 0,1-1-1,5-3 278,-7 0 0,5 1 0,4-1 0,1-2 0,-3-2 0,-5-2 0,-6-4 0,-11-3 0,16-23 0,-10-9 0,-12 0 0,-9 10 0,-6 9 0,-2-2 740,13-6 1,14-9 0,-6-3 0,-28 2-741,-39-13 0,-17 5 0,-4-21-705,-18 14 1,-16-21-1,-5 0 1,8 18 704,4 17 0,-2 4 0,-2-3 0,-9-10 0,0 3 0,8 17 3029,-22 0-3029,12 20 0,-16-4 0,-10 3 0,-4 8 0,8 15 0,-9 8 0,-4 5 0,-1 1 0,1-1 0,5-7 0,1-8 0,4-5 0,0-1 0,0 3 0,-2 8 0,-15 20 0,1 0 0,0 0 0,-1-1 0,1 1 0</inkml:trace>
</inkml:ink>
</file>

<file path=ppt/ink/ink19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7:13:58.697"/>
    </inkml:context>
    <inkml:brush xml:id="br0">
      <inkml:brushProperty name="width" value="0.05" units="cm"/>
      <inkml:brushProperty name="height" value="0.05" units="cm"/>
      <inkml:brushProperty name="color" value="#5B2D90"/>
    </inkml:brush>
  </inkml:definitions>
  <inkml:trace contextRef="#ctx0" brushRef="#br0">1 180 24575,'5'4'0,"-1"3"0,0 7 0,-3 20 0,5 32 0,2 8 0,7 17 0,-7-15 0,8-1 0,20-24 0,4-11 0,0-12-1125,45 21 1125,-43-54 0,7-16 0,13-11 0,5-8 0,-6-3 0,7-9 0,1-4 0,0 1 0,-4 6-2137,16-6 0,-4 6 0,2-5 2137,-1-8 0,5-8 0,-8 6 0,-22 19 0,-19 17 0,-37 19 0,-26 18 0,-28 15 0,-16 15 0</inkml:trace>
</inkml:ink>
</file>

<file path=ppt/ink/ink19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7:13:59.096"/>
    </inkml:context>
    <inkml:brush xml:id="br0">
      <inkml:brushProperty name="width" value="0.05" units="cm"/>
      <inkml:brushProperty name="height" value="0.05" units="cm"/>
      <inkml:brushProperty name="color" value="#5B2D90"/>
    </inkml:brush>
  </inkml:definitions>
  <inkml:trace contextRef="#ctx0" brushRef="#br0">1 385 24575,'8'-21'0,"-16"101"0,8-40 0,41 13 0,35 18 0,14-5 0,-3-26 0,-18-38 0,1-19 0,5-7 0,6 5-1272,5 13 0,9 4 0,6 1 0,0-2 1,-4-7-1,-10-9 1272,-7-13 0,-6-9 0,-4-5 0,-4-1 0,-1 3 0,4-2 0,-3-1 0,-4 2 0,-6 4 0,15-14 0,-3 8 0,13 13 0,-4 7 0,2-10 0,-9 16 0,-17 17 540,-52 27 0,-3-6 0,-3 7 0</inkml:trace>
</inkml:ink>
</file>

<file path=ppt/ink/ink19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5T09:47:54.464"/>
    </inkml:context>
    <inkml:brush xml:id="br0">
      <inkml:brushProperty name="width" value="0.05" units="cm"/>
      <inkml:brushProperty name="height" value="0.05" units="cm"/>
      <inkml:brushProperty name="color" value="#E71224"/>
    </inkml:brush>
  </inkml:definitions>
  <inkml:trace contextRef="#ctx0" brushRef="#br0">922 1 24575,'0'13'0,"0"-4"0,0 9 0,0-4 0,-5 4 0,4 1 0,-3-1 0,0 6 0,3-4 0,-8 4 0,4-5 0,-1-1 0,2 1 0,0-1 0,3 1 0,-7-5 0,7 9 0,-7-8 0,7 14 0,-7-9 0,7 10 0,-8-5 0,3 5 0,-4 1 0,0-6 0,0 4 0,4-9 0,-3 9 0,3-3 0,-3-1 0,-2 4 0,1-4 0,0 6 0,0-1 0,0 1 0,-1-1 0,1 1 0,0-1 0,0-4 0,-1 3 0,2-9 0,-1 4 0,1-6 0,-1 6 0,-4 4 0,3 3 0,-3 3 0,4-4 0,-1 1 0,1-6 0,0 4 0,0-3 0,0-1 0,0 4 0,1-9 0,3 4 0,-3 0 0,4-4 0,-5 9 0,0-4 0,0 5 0,-1 1 0,1 0 0,0-1 0,-1 1 0,1-6 0,0 4 0,1-9 0,-6 23 0,4-15 0,-4 23 0,4-19 0,0 4 0,1 1 0,-1-5 0,1 5 0,-1-7 0,1 1 0,0-6 0,0 4 0,0-9 0,5 9 0,-4-9 0,4 4 0,0-5 0,-3-1 0,2 1 0,1-1 0,-4 6 0,4-4 0,-5 8 0,5-9 0,-3 4 0,7-5 0,-8 1 0,8-5 0,-7 3 0,7-3 0,-8 5 0,8-1 0,-7 6 0,6-4 0,-6 4 0,2-5 0,1-5 0,-3 3 0,7-3 0,-7 0 0,7-1 0,-7 0 0,7-3 0,-3 3 0,0-1 0,2-2 0,-6 11 0,7-10 0,-7 10 0,7-12 0,-7 4 0,7-4 0,-7-1 0,7 5 0,-3-4 0,4 4 0,-3-4 0,2-1 0,-3 1 0,4-1 0,-4 0 0,3 1 0,-3-1 0,4 1 0,-3-5 0,2 4 0,-3-4 0,0 1 0,3-1 0,-3-4 0</inkml:trace>
</inkml:ink>
</file>

<file path=ppt/ink/ink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08:17.645"/>
    </inkml:context>
    <inkml:brush xml:id="br0">
      <inkml:brushProperty name="width" value="0.05" units="cm"/>
      <inkml:brushProperty name="height" value="0.05" units="cm"/>
      <inkml:brushProperty name="color" value="#004F8B"/>
    </inkml:brush>
  </inkml:definitions>
  <inkml:trace contextRef="#ctx0" brushRef="#br0">16 0 24575,'-2'6'0,"0"-2"0,0-4 0,-2 4 0,2-1 0,-2 4 0,4-2 0,1 9 0,-1 2 0,1 12 0,-1-4 0,0-4 0,1-5 0,3 28 0,2-1 0,-1 7 0,0-17 0,-3-20 0,4 11 0,-1 4 0,11 34 0,-10-31 0,5 16 0,-6-26 0,9 19 0,2 1 0,19 35 0,-5-16 0,-4-8 0,2 1 0,12 23 0,-1-1 0,-5-9 0,-9-4 0,-1 0 0,5 6 0,-7-11 0,1 4 0,0 7 0,-2-7 0,-5-12 0,6 16 0,-2-2 0,-12-33 0,2 20 0,0 2 0,7 32 0,1 4 0,-5-19 0,3 3 0,4 15 0,-4-19 0,-4-19 0,2 7 0,0-1 0,-2-8 0,5 24 0,2 5 0,5 10 0,-7-16 0,4 4 0,8-5 0,0-10 0,-8-11-532,7 10 0,-2-5 532,-15-30 0,24 46 0,-10-21 0,10 21 0,-18-34 0,12 25 0,-20-39 0,13 26 1064,-26-54-1064,-24-50 0,8 18 0,-21-38 0</inkml:trace>
</inkml:ink>
</file>

<file path=ppt/ink/ink19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5T09:47:57.211"/>
    </inkml:context>
    <inkml:brush xml:id="br0">
      <inkml:brushProperty name="width" value="0.05" units="cm"/>
      <inkml:brushProperty name="height" value="0.05" units="cm"/>
      <inkml:brushProperty name="color" value="#E71224"/>
    </inkml:brush>
  </inkml:definitions>
  <inkml:trace contextRef="#ctx0" brushRef="#br0">0 1 24575,'0'8'0,"0"1"0,0-1 0,0 0 0,0 1 0,0-1 0,0 1 0,0-1 0,4 0 0,-3 1 0,3-1 0,0 1 0,-4-1 0,8 0 0,-7 1 0,6-1 0,-6 5 0,3-3 0,0 3 0,-3-1 0,6-2 0,-6 3 0,7 0 0,-7-4 0,7 4 0,-7-4 0,2 4 0,1-4 0,-3 4 0,3-5 0,0 1 0,-4-1 0,4 1 0,0-1 0,-3 0 0,3 1 0,-1-1 0,-2 1 0,3-1 0,0 0 0,-3 1 0,2-1 0,-3 1 0,4-5 0,-3 4 0,3-4 0,-4 5 0,0-1 0,4 1 0,-4-1 0,4 0 0,-4 1 0,4-1 0,-3 1 0,3-1 0,-4 0 0,0 1 0,3-1 0,-2-7 0,3-2 0,-4-8 0,4 5 0,0-4 0,5 7 0,4-7 0,1 7 0,4-7 0,1 3 0,-1-1 0,6-2 0,-4 2 0,9-4 0,-9 1 0,4-1 0,0 0 0,-4 5 0,4-4 0,0 3 0,-4-3 0,4-1 0,-6 5 0,1-4 0,5 4 0,-4-5 0,3 0 0,-4 1 0,5-1 0,-4 1 0,-1-1 0,-1 5 0,-4-3 0,0 7 0,-1-3 0,-5 0 0,0 3 0,-3-3 0,-1 4 0</inkml:trace>
</inkml:ink>
</file>

<file path=ppt/ink/ink19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5T09:48:16.632"/>
    </inkml:context>
    <inkml:brush xml:id="br0">
      <inkml:brushProperty name="width" value="0.05" units="cm"/>
      <inkml:brushProperty name="height" value="0.05" units="cm"/>
      <inkml:brushProperty name="color" value="#E71224"/>
    </inkml:brush>
  </inkml:definitions>
  <inkml:trace contextRef="#ctx0" brushRef="#br0">1521 1 24575,'-11'38'0,"-11"12"0,-2-3 0,-7 13 0,-4 0 0,4 0 0,-5 0 0,0-5 0,0 4 0,-7-3 0,11-2 0,-4 6 0,7-12 0,-2 11 0,1-12 0,-4 6 0,10-8 0,-4 1 0,-2 13 0,0-4 0,-2 13 0,2-8 0,1 0 0,3 0 0,-9 0 0,3 8 0,3-19 0,-21 26 0,24-39 0,-3 7 0,-1 0 0,-8 4 0,-9 30 0,-2-20 0,12 4 0,0-12 0,3 2 0,5-11 0,0 1 0,1-3 0,8-7 0,0-2 0,5-5 0,6-6 0,1-5 0,3-5 0,-3 1 0,3-1 0,-2 1 0,1 4 0,2-4 0,-4 4 0,3-5 0,-4 1 0,5-1 0,-4 1 0,7-1 0,-3 0 0,1-3 0,2 2 0,-3-2 0,4 4 0,0-1 0,-4 0 0,3 1 0,-3-1 0,4 1 0,-4-1 0,4 0 0,-8 1 0,7-1 0,-3 0 0,4 1 0,-4-1 0,3-7 0,-2-2 0,3-7 0,0-1 0,0 1 0,0-1 0,0 1 0,0-1 0,0 0 0,0 1 0,0-1 0,0 1 0,0-1 0,0 1 0,0-5 0,0-7 0,-4 0 0,2-9 0,-6 9 0,2-9 0,1 9 0,-4-4 0,8 5 0,-7 5 0,7 1 0,-2 4 0,3 1 0,0-1 0,0 8 0,0 6 0,0 4 0,0 3 0,0-3 0,0-1 0,0 0 0,0 1 0,0-1 0,0 1 0,0-1 0,0 0 0,0 1 0,0-1 0,0 1 0,0-1 0,0 0 0,0 1 0,0 4 0,0-4 0,0 9 0,0-4 0,0 4 0,4 1 0,-3-1 0,7-4 0,-7 4 0,2-4 0,1 0 0,-3-1 0,3 0 0,-1-4 0,2 4 0,0-4 0,-1-1 0,-1 0 0,-2 1 0,3-1 0,-4 1 0,4-1 0,-3 0 0,2 1 0,1-5 0,-3 4 0,6-7 0,-2 3 0,3-4 0,1 0 0,-1 0 0,11 0 0,-4 0 0,14-5 0,2 4 0,8-9 0,5-1 0,0-1 0,1-9 0,-1 3 0,1-4 0,-1 5 0,0-4 0,1 8 0,-7-7 0,5 8 0,-11 1 0,5 2 0,-12 4 0,-1-5 0,-10 1 0,3 4 0,-7-3 0,3 7 0,-5-3 0,-3 1 0,-1 2 0,-4-3 0</inkml:trace>
</inkml:ink>
</file>

<file path=ppt/ink/ink19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5T09:48:19.837"/>
    </inkml:context>
    <inkml:brush xml:id="br0">
      <inkml:brushProperty name="width" value="0.05" units="cm"/>
      <inkml:brushProperty name="height" value="0.05" units="cm"/>
      <inkml:brushProperty name="color" value="#E71224"/>
    </inkml:brush>
  </inkml:definitions>
  <inkml:trace contextRef="#ctx0" brushRef="#br0">0 28 24575,'0'-9'0,"0"-4"0,0 11 0,0-1 0,0 11 0,0 0 0,0 1 0,0-1 0,0 1 0,0-1 0,0 0 0,0 1 0,0-1 0,0 1 0,0-1 0,0 0 0,0 1 0,0-1 0,0 1 0,0-1 0,0 0 0,0 1 0,0-1 0,0 5 0,0-3 0,0 7 0,0-7 0,0 2 0,0-3 0,0-1 0,0 1 0,0-1 0,0 5 0,0-3 0,0 2 0,0-3 0,0-1 0,0 1 0,0-1 0,4 0 0,-3 1 0,3-1 0,-4 1 0,0-1 0,0 0 0,0 1 0,0-1 0,0 1 0,0 3 0,0-2 0,0 3 0,0-5 0,0 1 0,0-1 0,0 1 0,0-1 0,0-3 0,0-2 0</inkml:trace>
</inkml:ink>
</file>

<file path=ppt/ink/ink19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7:14:36.736"/>
    </inkml:context>
    <inkml:brush xml:id="br0">
      <inkml:brushProperty name="width" value="0.05" units="cm"/>
      <inkml:brushProperty name="height" value="0.05" units="cm"/>
      <inkml:brushProperty name="color" value="#5B2D90"/>
    </inkml:brush>
  </inkml:definitions>
  <inkml:trace contextRef="#ctx0" brushRef="#br0">1 10 24575,'10'-5'0,"-1"1"0</inkml:trace>
</inkml:ink>
</file>

<file path=ppt/ink/ink19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7:14:40.295"/>
    </inkml:context>
    <inkml:brush xml:id="br0">
      <inkml:brushProperty name="width" value="0.05" units="cm"/>
      <inkml:brushProperty name="height" value="0.05" units="cm"/>
      <inkml:brushProperty name="color" value="#5B2D90"/>
    </inkml:brush>
  </inkml:definitions>
  <inkml:trace contextRef="#ctx0" brushRef="#br0">1 29 24575,'17'-12'0,"-3"2"0,-7 8 0,0 0 0,0 0 0,-1 1 0</inkml:trace>
</inkml:ink>
</file>

<file path=ppt/ink/ink19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7:17:53.063"/>
    </inkml:context>
    <inkml:brush xml:id="br0">
      <inkml:brushProperty name="width" value="0.025" units="cm"/>
      <inkml:brushProperty name="height" value="0.025" units="cm"/>
      <inkml:brushProperty name="color" value="#E71224"/>
    </inkml:brush>
  </inkml:definitions>
  <inkml:trace contextRef="#ctx0" brushRef="#br0">118 0 24575,'-32'83'0,"-1"-1"0,7-18 0,-1 0 0</inkml:trace>
</inkml:ink>
</file>

<file path=ppt/ink/ink19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7:17:56.557"/>
    </inkml:context>
    <inkml:brush xml:id="br0">
      <inkml:brushProperty name="width" value="0.025" units="cm"/>
      <inkml:brushProperty name="height" value="0.025" units="cm"/>
      <inkml:brushProperty name="color" value="#E71224"/>
    </inkml:brush>
  </inkml:definitions>
  <inkml:trace contextRef="#ctx0" brushRef="#br0">250 8 24575,'-16'-3'0,"11"2"0,-7-2 0,14 3 0,0 0 0,0 0 0,-1 0 0,0 1 0,0-1 0,0 1 0,0-1 0,8 1 0,-6-1 0,6 2 0,-7-2 0,6 1 0,-3 0 0,3-1 0,-5 0 0,-4 0 0,0 1 0,-2 1 0,2 0 0,1 0 0,0 0 0,-1-1 0,1 1 0,0 4 0,0-2 0,0 4 0,0 17 0,0-11 0,0 13 0,-1-17 0,1-5 0,-2 1 0,-1 31 0,2-9 0,-1 13 0,2-23 0,0-13 0,0 16 0,1-13 0,-1 24 0,-1-25 0,1 9 0,0-12 0,-1 0 0,1 32 0,-1-23 0,0 41 0,1-43 0,0 13 0,0 15 0,0-15 0,0 19 0,0-25 0,0-8 0,0-1 0,0 65 0,0-42 0,1 45 0,-1-59 0,1 1 0,-3 30 0,2-23 0,-1 21 0,1 44 0,0-60 0,0 60 0,-1-75 0,-1 35 0,1-25 0,0 27 0,0-11 0,0-19 0,0 18 0,-2-3 0,-3 21 0,2-10 0,-2 3 0,-3-11 0,5-21 0,-10 68 0,11-67 0,-2 35 0,5-50 0,0 5 0,-1-5 0,0 2 0,-14-21 0,-21-40 0,9 20 0,-9-22 0,9 5 0,15 24 0,-13-23 0,20 35 0,0-15 0,4 16 0,-1-8 0,5 20 0,17 42 0,-13-24 0,15 28 0,-17-31 0,31 70 0,-23-54 0,23 53 0,-28-70 0,9 9 0,-7-9 0,6 2 0,-12-15 0,51-46 0,-34 29 0,38-35 0,-2-11 0,-36 40 0,34-38 0,-35 38 0,-13 15 0,10-12 0,-16 18 0,0-3 0,0 0 0,0-3 0</inkml:trace>
</inkml:ink>
</file>

<file path=ppt/ink/ink19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7:17:58.028"/>
    </inkml:context>
    <inkml:brush xml:id="br0">
      <inkml:brushProperty name="width" value="0.025" units="cm"/>
      <inkml:brushProperty name="height" value="0.025" units="cm"/>
      <inkml:brushProperty name="color" value="#E71224"/>
    </inkml:brush>
  </inkml:definitions>
  <inkml:trace contextRef="#ctx0" brushRef="#br0">70 27 24575,'-17'-8'0,"2"0"0,8 5 0,-8-1 0,10 2 0,-6 1 0,22 20 0,-6-6 0,35 74 0,-22-49 0,22 48 0,-12-34 0,15 21 0,11 16 0,-13-25 0,5 6 0,1 0 0,-3-3-1951,0 3 1,-2-3 0,1 1 1950,9 8 0,0 0 0,-5-4-554,-2 5 0,-8-10 554,1 2 0,0 0 0,-1 1 0,0 3 0,-24-46 0,15 31-313,-10-14 313,-12-28 0,9 24 0,-15-38 5282,-17-3-5282,8 1 1515,-15-4-1515,4-3 475,1 0-475,-5-4 0,-22-20 0,-2-3 0,3 0 0,-18-18 0,3 1 0,35 26 0,-12-18 0,50 45 0,-4 0 0,14 7 0,-9-1 0,55 44 0,-13-8 0,2 3 0,-13-12 0,-1 0-473,12 10 1,-11-11 472,-33-26 0,14 3 0,43-53 0,-26 25-1168,32-46 1168,-47 31 0,3-6 0,5-7 0,1-3 0</inkml:trace>
</inkml:ink>
</file>

<file path=ppt/ink/ink19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7:17:59.598"/>
    </inkml:context>
    <inkml:brush xml:id="br0">
      <inkml:brushProperty name="width" value="0.025" units="cm"/>
      <inkml:brushProperty name="height" value="0.025" units="cm"/>
      <inkml:brushProperty name="color" value="#E71224"/>
    </inkml:brush>
  </inkml:definitions>
  <inkml:trace contextRef="#ctx0" brushRef="#br0">1 42 24575,'0'-8'0,"0"1"0,2-5 0,-1 6 0,2-2 0,-3 8 0,7 27 0,9 32 0,6 23 0,-2-9 0,-7-23 0,-1 1 0,8 21 0,3 12 0,-2-4 0,1 16 0,-3-5 0,-3-8 0,1 7-1696,1-1 0,4 15 0,0 0 0,-4-14 1696,-1 2 0,-1-6 0,-1-10 0,1 2 0,-1-8-952,-1-11 0,-3-9 952,3 5 0,2 9 0,6 10 0,17 19 0,2-5 0,-22-38 0,2 0 0,16 29 0,7 10 0,-11-21 0,-12-27 0,2 2 0,0 4 0,4 26 0,-13-38 0,11 36 0,-10-20 0,-9-31 5841,7 23-5841,3 1 2847,-7-21-2847,8 26 0,-13-37 0,-2-3 0,-9-13 0,-26-23 0,11 11 0,-18-17 0,26 22 0,-29-22 0,16 10 0,-40-50 0,48 49 0,-14-29 0,32 48 0,0-5 0,2 10 0,1 0 0,23 37 0,-12-14 0,39 61 0,-35-55 0,14 22 0,9 0 0,-25-33 0,23 27 0,-28-42 0,15-7 0,5-6 0,25-45 0,0-10 0,-12 19 0,5-17 0,-5 4 0,-30 37 0,-3 6 0,0-2 0,-8-41 0,-14 0 0,2-18 0,-11 19 0</inkml:trace>
</inkml:ink>
</file>

<file path=ppt/ink/ink19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7:18:40.491"/>
    </inkml:context>
    <inkml:brush xml:id="br0">
      <inkml:brushProperty name="width" value="0.025" units="cm"/>
      <inkml:brushProperty name="height" value="0.025" units="cm"/>
      <inkml:brushProperty name="color" value="#E71224"/>
    </inkml:brush>
  </inkml:definitions>
  <inkml:trace contextRef="#ctx0" brushRef="#br0">1512 199 24575,'-53'-25'0,"1"0"0,-32-12 0,11 5-895,30 16 895,21 9 294,-1 0-294,-56-15 0,45 14 148,-50-12-148,20 27 0,26-4 0,-28 8 0,41-5 0,-32 11 0,-10 8 0,12 2 0,0 1 0,-14 0 0,2-1-608,-13 24 608,64-37 0,-28 46 0,-4 9 0,14-21-845,-14 22 1,6-5 844,29-39 0,0 1 0,2 0 0,0 1 0,-10 33 0,15-5 0,1 3 0,-4 35 0,20-14 0,9 14 0,-2-17 0,5 1 484,4 7 1,3 2-485,-8-35 0,-1-7 0,10 13 0,12 0 0,14 11 0,-8-12 0,6-1-262,8 2 1,-3-8 261,-32-34 0,19 6 0,16-1 0,19-10 0,13-5 0,-6 3-2315,-5 8 1,1-1 2314,3-9 0,6-5 0,-24-3 0,-29-6 0,29-11 0,14-13 0,-12-12 0,2-10 0,-1 4-742,-10 17 0,-2 4 1,-2-5 741,9-16 0,-1-6 0,-22 11 0,-24 9 0,-2-13 0,-1-5 0,1-17 0,-6-3 0,-1-17 0,-3 14 0,-4-11 1707,-2 0 0,-2 6-1707,-8 29-1221,-22-3 1,-18-15 0,-5-3 0,11 13 1220,13 12 0,-1 0 0,-29-35 0,-11-13 0,17 36 3431,27 51-3431,-69-21 0,49 16 0,-45-13 0,39 16 0,33 7 0,-23-4 0,25 4 410,-1 2-410,1-1 6784,5 3-6784,3 4 0,5-1 0,-5 4 0,6-1 0,-1-1 0</inkml:trace>
</inkml:ink>
</file>

<file path=ppt/ink/ink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08:18.732"/>
    </inkml:context>
    <inkml:brush xml:id="br0">
      <inkml:brushProperty name="width" value="0.05" units="cm"/>
      <inkml:brushProperty name="height" value="0.05" units="cm"/>
      <inkml:brushProperty name="color" value="#004F8B"/>
    </inkml:brush>
  </inkml:definitions>
  <inkml:trace contextRef="#ctx0" brushRef="#br0">0 2271 24575,'12'-10'0,"4"-3"0,2-1 0,1 0 0,-5 6 0,8-5 0,37-16 0,2 0-1696,1 0 0,21-9 0,2-1 0,-15 7 1696,-13 7 0,-1-1 0,33-14 0,12-7 0,-25 13 0,-36 15 0,12-7 0,5-3 0,-14 8 0,5-2-1135,21-10 1,18-8 0,1-1 0,-15 8 1134,-10 4 0,-3 2 0,19-8 0,9-5 0,-18 9 0,-14 8 0,-2 2 0,7-3 2268,13-4 1,9-4-2269,-17 5 0,8-3 0,0 0 0,-6 2 0,24-10 0,-4 0 0,-22 11 0,1-1 0,-4-1 0,7-7 0,-11 3 0,-2 2 0,-3 1 0,-1 1 0,0-3 0,-8 5 0,1 0 0,20-13 0,-21 14 0,-2 0 0,13-6 0,24-13 0,6-4 0,-33 19 0,2-1 0,12-7 0,9-4 0,-8 5 0,-15 9 0,-2 1 0,31-16 0,-3 1 0,-2 1 2882,-25 15 0,-12 4-2882,-31 17 0,1-3 0,-23-8 0,4 1 0,-22-5 0,8 8 0</inkml:trace>
</inkml:ink>
</file>

<file path=ppt/ink/ink19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7:18:42.193"/>
    </inkml:context>
    <inkml:brush xml:id="br0">
      <inkml:brushProperty name="width" value="0.025" units="cm"/>
      <inkml:brushProperty name="height" value="0.025" units="cm"/>
      <inkml:brushProperty name="color" value="#E71224"/>
    </inkml:brush>
  </inkml:definitions>
  <inkml:trace contextRef="#ctx0" brushRef="#br0">1756 337 24575,'-6'-10'0,"-1"0"0,0 1 0,-2-2 0,-23-21 0,12 14 0,-27-22 0,-35 0 0,-5 3 0,14 4-298,-16-5 1,3 5 297,36 23 0,14 3 0,-13-1 0,-18 7 0,-18 6 0,6 7 0,5 19 0,-1 3 0,-5-18 0,-9-5 0,16 9 0,21 16 0,11 8 0,0 13 0,6 0 0,-1-1-1647,4 13 0,-9 26 1,1 3-1,10-21 1647,14-28 0,3-1 0,-14 32 0,-4 15 0,13-8 199,22-13 0,12-2-199,5-5 0,6 3 0,-3-1 0,0 21 0,1-3 0,10 4 0,13-6 0,3-33 0,8-5 0,-5-7 0,-13-7 0,1-1 0,11 10 0,6 6 0,1-7 0,22-4 0,-8-11 0,-9-3 3392,1 1 0,11-2-3392,-11-16 0,5-6 0,-8-1 0,35-3-1120,-31 3 1,7 0 0,-13-2 1119,-6-9 0,2-11 0,0-4 0,-3 2 0,-2 1 0,5-10 0,-13-10 0,-1-10 0,-5-6-1891,-6-12 1,-6-6-1,4 2 1891,11 5 0,3 2 0,-7-2 0,-13 4 0,-6-2 0,-10 1-415,-13-2 1,-9 0 0,-1 8 414,3 13 0,-2 0 0,1-14 0,-2-7 0,-8 5 0,-32-13 0,-3 15 0,8 8 0,-7 10 0,-22-11 0,-4 1 0,12 11 0,6 13 0,-1 3 0,-13-8 0,-9-4 0,10 7 0,24 15 0,-1 1 0</inkml:trace>
</inkml:ink>
</file>

<file path=ppt/ink/ink19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7:19:54.391"/>
    </inkml:context>
    <inkml:brush xml:id="br0">
      <inkml:brushProperty name="width" value="0.025" units="cm"/>
      <inkml:brushProperty name="height" value="0.025" units="cm"/>
      <inkml:brushProperty name="color" value="#E71224"/>
    </inkml:brush>
  </inkml:definitions>
  <inkml:trace contextRef="#ctx0" brushRef="#br0">1 66 24575,'3'0'0,"50"-23"0,-34 17 0,40-19 0,-44 19 0,-1 0 0,57 8 0,-24 20 0,27-4 0,-45 18 0,-21-13 0,-3 4 0,-3 16 0,-7 8 0,-3 5 0,-6 27 0,5-30 0,-1-2 0,-9 18 0,14-50 0,13-102 0,12 30 0,5-5 0,-8-17 0,1 1-635,7 19 0,1 13 635,-8 19 0,45-30 0,8 61 0,-2-34 0,-16 61 0,-47-17 0,10 45 0,-4 15 0,-1 4 0,7 13-820,-8-14 0,-2-15 820,-6-51 1161,12 23-1161,-9-24 0,9 14 0,21-62 0,8-26 0,-8 14 0,1-3-564,17-18 0,0-2 0,-15 16 0,-6 6 1,5-7-1</inkml:trace>
</inkml:ink>
</file>

<file path=ppt/ink/ink19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7:19:55.868"/>
    </inkml:context>
    <inkml:brush xml:id="br0">
      <inkml:brushProperty name="width" value="0.025" units="cm"/>
      <inkml:brushProperty name="height" value="0.025" units="cm"/>
      <inkml:brushProperty name="color" value="#E71224"/>
    </inkml:brush>
  </inkml:definitions>
  <inkml:trace contextRef="#ctx0" brushRef="#br0">2522 539 24575,'-40'-53'0,"-1"1"0,-10-17 0,-7 20 0,34 31 0,-33-13 0,-6-2 0,8 4 0,-14-2 0,-19-6 0,15 8 0,9 8 0,-16 1 0,-20-3 0,18 7 0,11 7-1637,-12-1 0,5 2 1637,35 8 383,-14 3 0,-6 1-383,-36 6-1489,25 4 1,-17 5 0,-1 2-1,15-4 1489,11-2 0,3 1 0,-18 6 0,-9 2 0,18 1 0,7 13 0,18 1 0,-1 5 0,7-10 0,2 8 0,-1 42 0,4 21 0,8-16 0,13-39 0,6 1 0,3 23 0,4 17 0,2-1 0,4-22 0,11 1 106,3 3 1,0-4-107,-1-25 0,17 29 0,17 13 0,-5-32 0,10 2 0,1 1 0,-5-2 230,-4 9 1,-5-1 0,6-2-231,22 8 0,6-2 0,-15-20 0,-17-23 0,34 6 0,23-6 0,-15-24 0,11-12 0,3-1 0,-9 6 358,-4 14 0,-6 4 0,6-10-358,-5-13 0,10-9 0,2-6 0,-10 0 0,-18 1 0,-12-4 0,-5-6 0,11-10 0,10-12 0,0-1 0,-11 8 823,-5 5 0,-4 1-823,6-10 0,4-5 0,-17 13 0,-20 16-737,1-10 1,1-2 736,-1 0 0,-3-23 0,3-18 0,-7 14 0,-6 9 0,3-25 0,-5 9 0,-12 53-399,-14-54 399,7 40 0,-9-20 0,-7-4 0,-17-1 0,-9 18 0,-15-4 0,6 6 0,15 10 0,-3 4 150,-17-1 0,-10 0 0,11 9-150,-4 11 0,-25-3 0,26 5 0</inkml:trace>
</inkml:ink>
</file>

<file path=ppt/ink/ink19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7:19:58.290"/>
    </inkml:context>
    <inkml:brush xml:id="br0">
      <inkml:brushProperty name="width" value="0.025" units="cm"/>
      <inkml:brushProperty name="height" value="0.025" units="cm"/>
      <inkml:brushProperty name="color" value="#E71224"/>
    </inkml:brush>
  </inkml:definitions>
  <inkml:trace contextRef="#ctx0" brushRef="#br0">3 754 24575,'-2'-1'0,"3"-2"0,0 1 0,3-1 0,-1 2 0,8-4 0,12-10 0,-3 3 0,8-9 0,-10 8 0,35-18 0,28-11 0,6 2 0,-11 11 0,6 3 0,1 1 0,-2-3-1696,-5-4 0,-2-3 0,0 2 0,1 3 1696,23-2 0,0 5 0,-11 6 0,-10 7 0,-15 6 0,-10-1 0,12-1 0,-17 3 0,-45 6 0,-7-1 0,-2-1 0,-62-30 0,-13-7 0,35 17 0,-33-15 0,7 1 0,51 26 6784,15 7-6784,-5-3 0,56 23 0,21 9 0,-23-11-677,21 9 0,-3-3 677,-29-14 0,64 9 0,-54-3 0,40 3 0,-74-5 0,-33 77 0,-10-10 0,-5 5 0,13-11 0,-1-1 0,-16 17 0,0-12 0,10-26 0</inkml:trace>
</inkml:ink>
</file>

<file path=ppt/ink/ink19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7:20:07.174"/>
    </inkml:context>
    <inkml:brush xml:id="br0">
      <inkml:brushProperty name="width" value="0.025" units="cm"/>
      <inkml:brushProperty name="height" value="0.025" units="cm"/>
      <inkml:brushProperty name="color" value="#E71224"/>
    </inkml:brush>
  </inkml:definitions>
  <inkml:trace contextRef="#ctx0" brushRef="#br0">5 179 24575,'-3'-15'0,"2"8"0,2-7 0,1 12 0,2 0 0,15-12 0,-8 6 0,69-35 0,-54 31 0,43-19 0,-27 69 0,1 32 0,-12-1 0,-21-2 0,-1 3 0,24 0 0,10 5 0,-16-8-593,-32-7 0,-8-13 593,8-22 0,-6 23 0,7-75 0,-3 36 0,10-73 0,3 31 0,11-26 0,9-13 0,19-13 0,4-1 0,-17 9 0,1 3-407,14-3 0,-7 19 407,-27 45 0,20-7 0,-5 60 0,0 13 0,13-27 0,-14 28 0,-8 12 0,-13-7 0,-5-4 0,1-4 0,-5 48 0,0-2 0,3-57 0,-4 58 0,29-109 0,-5-3 0,14-14 0</inkml:trace>
</inkml:ink>
</file>

<file path=ppt/ink/ink19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7:20:07.439"/>
    </inkml:context>
    <inkml:brush xml:id="br0">
      <inkml:brushProperty name="width" value="0.025" units="cm"/>
      <inkml:brushProperty name="height" value="0.025" units="cm"/>
      <inkml:brushProperty name="color" value="#E71224"/>
    </inkml:brush>
  </inkml:definitions>
  <inkml:trace contextRef="#ctx0" brushRef="#br0">0 273 24575,'61'-21'0,"0"-1"0,-1-3 0,4 3 0,20-6 0,1-1 0,-19 6 0,11-9 0,-3-3 0,1 0 0</inkml:trace>
</inkml:ink>
</file>

<file path=ppt/ink/ink19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7:20:07.664"/>
    </inkml:context>
    <inkml:brush xml:id="br0">
      <inkml:brushProperty name="width" value="0.025" units="cm"/>
      <inkml:brushProperty name="height" value="0.025" units="cm"/>
      <inkml:brushProperty name="color" value="#E71224"/>
    </inkml:brush>
  </inkml:definitions>
  <inkml:trace contextRef="#ctx0" brushRef="#br0">30 0 24575,'-14'81'0,"-1"-47"0,17 32 0,13 26 0,6-8 0,16-6 0,3-3 0,-12 16 0,3-4 0,14-33 0,-1-1 0</inkml:trace>
</inkml:ink>
</file>

<file path=ppt/ink/ink19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7:20:07.937"/>
    </inkml:context>
    <inkml:brush xml:id="br0">
      <inkml:brushProperty name="width" value="0.025" units="cm"/>
      <inkml:brushProperty name="height" value="0.025" units="cm"/>
      <inkml:brushProperty name="color" value="#E71224"/>
    </inkml:brush>
  </inkml:definitions>
  <inkml:trace contextRef="#ctx0" brushRef="#br0">72 146 24575,'-26'-55'0,"4"9"0,9 19 0,8 18 0,-1 1 0,12 36 0,8 25 0,3 9 0,-3-16 0,0 7-679,0 25 1,1 21-1,-2 1 1,-3-17 0,-4-15-1,-3-2 1,-2 25 0,1 0-1,0 1 1</inkml:trace>
</inkml:ink>
</file>

<file path=ppt/ink/ink19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7:20:08.163"/>
    </inkml:context>
    <inkml:brush xml:id="br0">
      <inkml:brushProperty name="width" value="0.025" units="cm"/>
      <inkml:brushProperty name="height" value="0.025" units="cm"/>
      <inkml:brushProperty name="color" value="#E71224"/>
    </inkml:brush>
  </inkml:definitions>
  <inkml:trace contextRef="#ctx0" brushRef="#br0">268 583 24575,'-76'13'0,"0"-1"0,3 1 0,30-7 0,87-20 0,31-7 0,14-3 0,-11 3 0,2-1 0,-15 4 0,4-1 0,12-4 0,-9 3 0,13-3 0,8-3 0,3-1 0,-3 2 0,-8 1 0,-11 3-2835,6-1 1,-12 3 0,12-3 2834,-6 1 0,15-4 0,8-1 0,1-1 0,-6 1 0,-12 5 0,-21 4 1719,32-8-1719,3 7 0,-4 4 0,-25 8 0,0 1 0,0 1 0</inkml:trace>
</inkml:ink>
</file>

<file path=ppt/ink/ink19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7:20:08.659"/>
    </inkml:context>
    <inkml:brush xml:id="br0">
      <inkml:brushProperty name="width" value="0.025" units="cm"/>
      <inkml:brushProperty name="height" value="0.025" units="cm"/>
      <inkml:brushProperty name="color" value="#E71224"/>
    </inkml:brush>
  </inkml:definitions>
  <inkml:trace contextRef="#ctx0" brushRef="#br0">173 2 24575,'94'-1'0,"1"1"0,-1-1 0,-41 71 0,-45 10 0,-18 21 0,-16-8 0,-17-19 0,-16-9 0,-3-13 0,-26-8 0,10-21 0,30-21 0,-46-9 0,86-43 0,25-10 0,53-1 0,12 1 0,-42-3 0,3 3 0,11 22 0,9 6 0,3 17 0,8 26 0,2 19 0,-10-3 0,-19-12 0,1 0 0,37 9 0,15 3 0,-24-9 0,-26-15 0,28-20 0,-52-44 0,-10 14 0,7-32 0</inkml:trace>
</inkml:ink>
</file>

<file path=ppt/ink/ink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08:20.086"/>
    </inkml:context>
    <inkml:brush xml:id="br0">
      <inkml:brushProperty name="width" value="0.05" units="cm"/>
      <inkml:brushProperty name="height" value="0.05" units="cm"/>
      <inkml:brushProperty name="color" value="#004F8B"/>
    </inkml:brush>
  </inkml:definitions>
  <inkml:trace contextRef="#ctx0" brushRef="#br0">40 0 24575,'-5'4'0,"-1"0"0,-5 28 0,7-16 0,-2 21 0,45 5 0,-24-27 0,27 19 0,-36-35 0,-1-18 0,-11-3 0,-16-26 0,0 23 0,-19 7 0,24 32 0,11 31 0,22-8 0,13 6 0,-3-28 0,-10-24 0,-20-13 0,-10-10 0,-6 7 0,5 10 0,6 11 0,23 13 0,-11-7 0,14 7 0,-15-11 0,-6-10 0,-7-2 0,-5-5 0,-1 9 0,12 4 0,3 4 0,8-5 0</inkml:trace>
</inkml:ink>
</file>

<file path=ppt/ink/ink19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7:20:14.300"/>
    </inkml:context>
    <inkml:brush xml:id="br0">
      <inkml:brushProperty name="width" value="0.025" units="cm"/>
      <inkml:brushProperty name="height" value="0.025" units="cm"/>
      <inkml:brushProperty name="color" value="#E71224"/>
    </inkml:brush>
  </inkml:definitions>
  <inkml:trace contextRef="#ctx0" brushRef="#br0">5 541 24575,'-2'-14'0,"-1"0"0,22-56 0,25 3 0,5-2 0,-26 19 0,5 3 0,32 0 0,16 5 0,-14 21 0,-9 39 0,-5 26 0,5 18 0,-14-4 0,-15 24 0,-14 4 0,-4 16 0,-4-22 0,-6-27 0,-3 15 0,2-23 0,8-95 0,0 19 0,5-52 0,15-9 0,11-6 0,8 22 0,3 0 0,-18 11 0,0-4 0,2 10 0,14 1 0,0 21 0,-3 34 0,6 33 0,2 21 0,-11 14 0,-4 14 0,2-7 0,13-1 0,-3 0 0,-16 6 0,-5 6 0,-8-29 0,-11-42 0,2 5 0</inkml:trace>
</inkml:ink>
</file>

<file path=ppt/ink/ink19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7:20:14.534"/>
    </inkml:context>
    <inkml:brush xml:id="br0">
      <inkml:brushProperty name="width" value="0.025" units="cm"/>
      <inkml:brushProperty name="height" value="0.025" units="cm"/>
      <inkml:brushProperty name="color" value="#E71224"/>
    </inkml:brush>
  </inkml:definitions>
  <inkml:trace contextRef="#ctx0" brushRef="#br0">0 467 24575,'70'-42'0,"0"0"0,-1 0 0,1-1 0,0 1 0,-19 0 0,0 0 0,28-1 0,1 0 0,0 1 0,0-1 0</inkml:trace>
</inkml:ink>
</file>

<file path=ppt/ink/ink19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7:20:14.764"/>
    </inkml:context>
    <inkml:brush xml:id="br0">
      <inkml:brushProperty name="width" value="0.025" units="cm"/>
      <inkml:brushProperty name="height" value="0.025" units="cm"/>
      <inkml:brushProperty name="color" value="#E71224"/>
    </inkml:brush>
  </inkml:definitions>
  <inkml:trace contextRef="#ctx0" brushRef="#br0">56 44 24575,'-30'-24'0,"4"5"0,35 50 0,-2-8 0,13 34-655,3 10 1,10 29 0,3 11 0,-1-5 0,-7-22 0,-5-13 0,1 1 0,6 20 0,1 0 0,-1 1 0,0-1 0,1 0 0</inkml:trace>
</inkml:ink>
</file>

<file path=ppt/ink/ink19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7:20:15.113"/>
    </inkml:context>
    <inkml:brush xml:id="br0">
      <inkml:brushProperty name="width" value="0.025" units="cm"/>
      <inkml:brushProperty name="height" value="0.025" units="cm"/>
      <inkml:brushProperty name="color" value="#E71224"/>
    </inkml:brush>
  </inkml:definitions>
  <inkml:trace contextRef="#ctx0" brushRef="#br0">17 46 24575,'-9'-23'0,"2"1"0,8 58 0,5-10-567,3 27 0,6 33 0,2 19 0,1 6 0,-3-9 0,-3-23 1,-4 5-1,-1-1 0,3 2 0,1 0 0,0 0 0,-1 0 0,1 0 1,0 0-1</inkml:trace>
</inkml:ink>
</file>

<file path=ppt/ink/ink19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7:20:15.429"/>
    </inkml:context>
    <inkml:brush xml:id="br0">
      <inkml:brushProperty name="width" value="0.025" units="cm"/>
      <inkml:brushProperty name="height" value="0.025" units="cm"/>
      <inkml:brushProperty name="color" value="#E71224"/>
    </inkml:brush>
  </inkml:definitions>
  <inkml:trace contextRef="#ctx0" brushRef="#br0">234 959 24575,'-49'17'0,"1"0"0,-16 14 0,12-1 0,32-10 0,41-21 0,32-11 0,25-9 0,19-7 0,12-5 0,7-3 0,0 0 0,-6 2 0,-12 4 0,-20 6-806,13-3 0,-17 4 0,3-2 0,20-6 806,-29 7 0,13-4 0,10-3 0,8-5 0,7-1 0,4-3 0,2 0 0,0 0 0,-2 1 0,-4 1 0,-5 2 0,-8 3 0,-11 4 0,-11 5 0,-14 5-680,39-8 1,-12 2 0,2-9 0,24-12 0,-2 0 0,-22 12 0,-47 28 0,-73 53 0</inkml:trace>
</inkml:ink>
</file>

<file path=ppt/ink/ink19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7:20:15.982"/>
    </inkml:context>
    <inkml:brush xml:id="br0">
      <inkml:brushProperty name="width" value="0.025" units="cm"/>
      <inkml:brushProperty name="height" value="0.025" units="cm"/>
      <inkml:brushProperty name="color" value="#E71224"/>
    </inkml:brush>
  </inkml:definitions>
  <inkml:trace contextRef="#ctx0" brushRef="#br0">796 0 24575,'-30'23'0,"27"59"0,14 14 0,3-11 0,-6-14 0,3 24 0,0 9 0,-2-8 0,-3-24 0,-2 20 0,-17-141 0,-11-33 0,-29 6 0,-3-13-1405,35 15 0,9-17 0,0-3 0,-4 12 0,-10 26 1405,-32 18 0,2 31 0,18 38 475,-21 20 0,-5 9-475,18-14 0,-2 3 0,-7 8 0,-4 7 0,8-6 0,9-12 0,15-3 0,39 45 0,47-84 0,18-17 0,1 9 0,3-3 0,2-10 0,5-7 0,-5 0 0,6-5 0,-14 4 0,20-6 0,-26 4 0,18-6 0,-2-3 0,-17 5 0,-23 4 0,-4 0 518,37-17 0,-5-2 0,-17-8 1,-18 10-1</inkml:trace>
</inkml:ink>
</file>

<file path=ppt/ink/ink19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7:20:24.559"/>
    </inkml:context>
    <inkml:brush xml:id="br0">
      <inkml:brushProperty name="width" value="0.025" units="cm"/>
      <inkml:brushProperty name="height" value="0.025" units="cm"/>
      <inkml:brushProperty name="color" value="#E71224"/>
    </inkml:brush>
  </inkml:definitions>
  <inkml:trace contextRef="#ctx0" brushRef="#br0">1 399 24575,'54'-38'0,"-12"9"0,28-6 0,21-4-2458,-15 10 0,12-4 1,-2 2-1,-13 5 1713,-14 5 0,0 0 1449,20-7 1,19-7-1,-12 7 1,-43 23-705,-48 24 1719,24-7-1719,-80 32 0,19-13 0,-12 10 0,-14 13 0,9-8 0,20-15 0,-1 1 0,-16 11 0,-13 10 0,4 1 0,23-9 0,26 12 0,-39 14 6784,90-50-6784,4-32 0,15-5 0,13-7 0,7-9 0,7-7 0,-5 4-628,3 0 0,-3 0 1,-7 0-1,1-4 0,-24 6 1,-33 3-1</inkml:trace>
</inkml:ink>
</file>

<file path=ppt/ink/ink19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7:20:24.853"/>
    </inkml:context>
    <inkml:brush xml:id="br0">
      <inkml:brushProperty name="width" value="0.025" units="cm"/>
      <inkml:brushProperty name="height" value="0.025" units="cm"/>
      <inkml:brushProperty name="color" value="#E71224"/>
    </inkml:brush>
  </inkml:definitions>
  <inkml:trace contextRef="#ctx0" brushRef="#br0">0 1 24575,'76'38'0,"0"0"0,0 1 0,0-1 0,0 0 0,29-7 0,-5-6 0,-31 16-2207,-44 45 0,-31-2 2207,-22-36 0,-4 1 0,-3 3 0,-7 12 0,7-6 0,-9 29 0,-8-1 0,11-6 0,39-37 0</inkml:trace>
</inkml:ink>
</file>

<file path=ppt/ink/ink19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7:20:26.362"/>
    </inkml:context>
    <inkml:brush xml:id="br0">
      <inkml:brushProperty name="width" value="0.025" units="cm"/>
      <inkml:brushProperty name="height" value="0.025" units="cm"/>
      <inkml:brushProperty name="color" value="#E71224"/>
    </inkml:brush>
  </inkml:definitions>
  <inkml:trace contextRef="#ctx0" brushRef="#br0">22 703 24575,'-13'-74'0,"4"15"0,50 112 0,-22-23 0,19 49 0,0 8 0,-16-21 0,-1-1 0,0-1 0,-4-4 0,7 37 0,-9-43 0,-21-135 0,-3 19-1097,-4-29 0,-2-4 1097,-1 2 234,2 18 1,-3-12 0,6 12-235,10-19 0,-17-14 0,12 33 362,33 100-362,-3 11 0,3 21 0,0 5 0,6 8 0,-1 10 0,7 18 0,-8-20 0,-6-17 0,3 27 0,4-23 0,-13-72 0,1-43 0,-2-14 0,9-1-721,-7-8 1,-4 1 720,-8 18-179,2-42 1,1-3 178,-1 22 0,60 15 0,-46 94 0,2 27 0,10 8 0,24 2 0,0-11 0,-15-18 0,18 20 0,-3-20 0,-30-64 0,-2-56 0,-3-13 0,2 21 0,-16 3 0,-3-11 0,-9 23 0,-11 37 0,-14-12 0,15 47 0,19 52 0,17 12 0,29-12-124,-21 11 1,5-9 123,37-43 0,-26-21 117,16-13 0,18-10 0,-5-12-117,-15-17 0,-6-14 0,5 5 0,17 10 0,5 5 0,-27-11 0,-38-49 0,-35 11 0,-32 47 0,-9 59 0,-14 27 0,19 1 0,27 21 0,-16 10 0,20-3 0,67-38 0,12-15 0,-20-8 0,14 4 0,1-15 0,-15-65 0,-7 3 0,4 63 0,38-69 1067,-48 159-1067,1 3-564,-11-25 0,1 15 0,0 3 0,-2-12 0,-2 1 0,0-1 0,0 4 1,0 0-1,0 0 0,0 0 0</inkml:trace>
</inkml:ink>
</file>

<file path=ppt/ink/ink19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7:20:27.025"/>
    </inkml:context>
    <inkml:brush xml:id="br0">
      <inkml:brushProperty name="width" value="0.025" units="cm"/>
      <inkml:brushProperty name="height" value="0.025" units="cm"/>
      <inkml:brushProperty name="color" value="#E71224"/>
    </inkml:brush>
  </inkml:definitions>
  <inkml:trace contextRef="#ctx0" brushRef="#br0">12 131 24575,'-11'3'0,"12"-12"0,36-13 0,-2-1-1624,26-6 1624,-22 12 0,21 4 0,4 3 0,1 6 0,-5-2 0,-8 6 0,-30 18 0,-17 1 0</inkml:trace>
</inkml:ink>
</file>

<file path=ppt/ink/ink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08:20.971"/>
    </inkml:context>
    <inkml:brush xml:id="br0">
      <inkml:brushProperty name="width" value="0.05" units="cm"/>
      <inkml:brushProperty name="height" value="0.05" units="cm"/>
      <inkml:brushProperty name="color" value="#004F8B"/>
    </inkml:brush>
  </inkml:definitions>
  <inkml:trace contextRef="#ctx0" brushRef="#br0">0 85 24575,'16'27'0,"-2"-6"0,-6-15 0,-1-2 0,10-7 0,-8 0 0,9-14 0,-17-18 0,-2 7 0,-7-9 0,-8 18 0,-3 38 0,7-16 0,1 27 0,27-13 0,-9-11 0,12 4 0,-22-25 0,0 10 0,-4-8 0,-1 22 0,5-3 0,0 7 0,5-7 0,11 7 0,0-9 0,3-16 0,-9 4 0,-8-15 0,-4 19 0,-5 2 0,3-1 0,-3 2 0,4-3 0,4 1 0,-1-1 0</inkml:trace>
</inkml:ink>
</file>

<file path=ppt/ink/ink19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7:20:27.211"/>
    </inkml:context>
    <inkml:brush xml:id="br0">
      <inkml:brushProperty name="width" value="0.025" units="cm"/>
      <inkml:brushProperty name="height" value="0.025" units="cm"/>
      <inkml:brushProperty name="color" value="#E71224"/>
    </inkml:brush>
  </inkml:definitions>
  <inkml:trace contextRef="#ctx0" brushRef="#br0">1 320 24575,'82'-30'0,"0"0"0,-1 0 0,1 0 0,19-7 0,-4 0 0,-22 3 0,-14-13 0,-12 3 0</inkml:trace>
</inkml:ink>
</file>

<file path=ppt/ink/ink19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7:20:27.616"/>
    </inkml:context>
    <inkml:brush xml:id="br0">
      <inkml:brushProperty name="width" value="0.025" units="cm"/>
      <inkml:brushProperty name="height" value="0.025" units="cm"/>
      <inkml:brushProperty name="color" value="#E71224"/>
    </inkml:brush>
  </inkml:definitions>
  <inkml:trace contextRef="#ctx0" brushRef="#br0">0 63 24575,'31'-62'0,"21"83"0,25 39 0,3 13 0,-19-13 0,-22-19 0,-5 8 0,5 21 0,10 23 0,-2 9 0,-12-4 0,-21-20 0,-36-4 0,-16-6 0,10-1 0,-1 5 0,2-6 0,-1-3 0,8-12 0,14-23 0,5 17 0</inkml:trace>
</inkml:ink>
</file>

<file path=ppt/ink/ink19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7:20:28.183"/>
    </inkml:context>
    <inkml:brush xml:id="br0">
      <inkml:brushProperty name="width" value="0.025" units="cm"/>
      <inkml:brushProperty name="height" value="0.025" units="cm"/>
      <inkml:brushProperty name="color" value="#E71224"/>
    </inkml:brush>
  </inkml:definitions>
  <inkml:trace contextRef="#ctx0" brushRef="#br0">515 5 24575,'-70'41'0,"0"0"0,0 0 0,0 0 0,0 0 0,19 29 0,6 14 0,9 4 0,12-7 0,16-18-3760,22-15 0,14-3 3760,9 40 0,10 12 0,7-37-533,19-67 1,-4-21 532,-9 5 0,-9-29 0,5-23 0,-18 8 0,-25-15 0,0-11 0,-6 2 0,-20 24 0,-31 3 0,-21-11 0,9 12 0,-6-6 0,-10 32 0,-17 6 0,24 25 0,33 53 186,-3 13 1,8 2-187,32-6 0,20 7 0,18 19 0,4 4 0,-5-14 0,-3-4 0,6-2 0,4-1 0,13 12 0,4 2 0,-2-8 0,-10-20-941,-7-17 0,0-12 941,34 15 0,-7-13 0,-30-27 0,-5-5 0,-2-2 0</inkml:trace>
</inkml:ink>
</file>

<file path=ppt/ink/ink19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7:20:28.399"/>
    </inkml:context>
    <inkml:brush xml:id="br0">
      <inkml:brushProperty name="width" value="0.025" units="cm"/>
      <inkml:brushProperty name="height" value="0.025" units="cm"/>
      <inkml:brushProperty name="color" value="#E71224"/>
    </inkml:brush>
  </inkml:definitions>
  <inkml:trace contextRef="#ctx0" brushRef="#br0">1 1 24575,'25'96'0,"0"0"0,-3-36 0,3 2 0,0 7 0,5 13 0,0-1 0,-2-14 0,3-7 0,-1-8 0,3-1 0,0 0 0</inkml:trace>
</inkml:ink>
</file>

<file path=ppt/ink/ink19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7:20:17.853"/>
    </inkml:context>
    <inkml:brush xml:id="br0">
      <inkml:brushProperty name="width" value="0.025" units="cm"/>
      <inkml:brushProperty name="height" value="0.025" units="cm"/>
      <inkml:brushProperty name="color" value="#E71224"/>
    </inkml:brush>
  </inkml:definitions>
  <inkml:trace contextRef="#ctx0" brushRef="#br0">0 381 24575,'2'-7'0,"0"0"0,1 1 0,5-12 0,-5 11 0,4-7 0,-7 13 0,0-1 0,-1-1 0,10-35 0,-4 20 0,10-28 0,-4 29 0,51-35 0,13-3 0,-23 22 0,14 7 0,16 1 0,-16 19 0,-15 45 0,1 34 0,-8 8 0,-26-7-893,-11-9 0,-5-4 893,-8-26 0,-14 41 0,30-45 0,-14 25 0,32-58 0,-5-4 0,71 8 0,-49 3 0,41 40 0,-5 13 0,-47-17 0,12 14 0,-11 0 0,-45-17 893,-17 2 0,-15 3-893,-17 0 0,-12 0 0,6-2 0,5 6 0,-1-3-165,-2-9 0,-5-1 0,14-13 165,17-15 0,-1-41 0,14 10 0,8-39 0,23 21 0</inkml:trace>
</inkml:ink>
</file>

<file path=ppt/ink/ink19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7:20:19.209"/>
    </inkml:context>
    <inkml:brush xml:id="br0">
      <inkml:brushProperty name="width" value="0.025" units="cm"/>
      <inkml:brushProperty name="height" value="0.025" units="cm"/>
      <inkml:brushProperty name="color" value="#E71224"/>
    </inkml:brush>
  </inkml:definitions>
  <inkml:trace contextRef="#ctx0" brushRef="#br0">125 0 24575,'3'2'0,"-1"-2"0,1 0 0,-2 0 0,0-1 0,-2 3 0,1-2 0,1 2 0,-1-2 0,2 0 0,-4 0 0,1 1 0,-1 0 0,1 0 0,-3 3 0,-27 35 0,15-15 0,-21 31 0,18 15 0,7 23 0,5-1 0,8-12 0,6 0 0,-3 3-1511,-7-8 0,-4 4 1,1-1-1,6-6 1511,15 37 0,7-22 0,-3-40 0,2-2 0,32-2 0,28 8 0,7 0 0,-18-10-453,-23-12 1,1-2 0,21 13-1,19 10 1,-5-6 0,-26-25 0,-26-30-1</inkml:trace>
</inkml:ink>
</file>

<file path=ppt/ink/ink19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7:20:20.297"/>
    </inkml:context>
    <inkml:brush xml:id="br0">
      <inkml:brushProperty name="width" value="0.025" units="cm"/>
      <inkml:brushProperty name="height" value="0.025" units="cm"/>
      <inkml:brushProperty name="color" value="#E71224"/>
    </inkml:brush>
  </inkml:definitions>
  <inkml:trace contextRef="#ctx0" brushRef="#br0">1 278 24575,'3'-32'0,"0"12"0,3-13 0,-2 21 0,-1 5 0,1-1 0,-1 2 0,-1 1 0,15-11 0,-5 8 0,26-10 0,-23 14 0,12 0 0,-15 7 0,20 16 0,-11-7 0,16 29 0,-1 7 0,-17-16 0,28 51 0,-41-51 0,-1 57 0,-10 3 0,5-3 0,-9-36 0,-2-111 0,9 13 0,9-45 0,5-5 0,3 20 0,0 6 0,8 0 0,18 17 0,3 11 0,-2 9 0,1-12 0,1 17 0,14 100 0,-37-36 0,1 4 0,0 11 0,-7 36 0,-4 3 0,0-36 0,3 0 0,9 44 0,4-8 0,6-33 0,3-39 0</inkml:trace>
</inkml:ink>
</file>

<file path=ppt/ink/ink19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7:20:20.561"/>
    </inkml:context>
    <inkml:brush xml:id="br0">
      <inkml:brushProperty name="width" value="0.025" units="cm"/>
      <inkml:brushProperty name="height" value="0.025" units="cm"/>
      <inkml:brushProperty name="color" value="#E71224"/>
    </inkml:brush>
  </inkml:definitions>
  <inkml:trace contextRef="#ctx0" brushRef="#br0">1 320 24575,'77'-24'0,"1"0"0,0 0 0,-1 0 0,-9-3 0,0 0-2068,14 2 0,16-2 0,-3 0 0,-23 4 2068,-2-10 0,-64 21 0,-8 1 0,-5-1 0</inkml:trace>
</inkml:ink>
</file>

<file path=ppt/ink/ink19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7:20:20.798"/>
    </inkml:context>
    <inkml:brush xml:id="br0">
      <inkml:brushProperty name="width" value="0.025" units="cm"/>
      <inkml:brushProperty name="height" value="0.025" units="cm"/>
      <inkml:brushProperty name="color" value="#E71224"/>
    </inkml:brush>
  </inkml:definitions>
  <inkml:trace contextRef="#ctx0" brushRef="#br0">54 13 24575,'-27'-12'0,"6"19"0,15 5 0,16 46 0,18 42 0,5 11 0,-4-21 0,-2-17 0,1 0 0,0 14 0,3 17 0,1-3 0,-5-28 0,11-8 0</inkml:trace>
</inkml:ink>
</file>

<file path=ppt/ink/ink19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7:20:20.948"/>
    </inkml:context>
    <inkml:brush xml:id="br0">
      <inkml:brushProperty name="width" value="0.025" units="cm"/>
      <inkml:brushProperty name="height" value="0.025" units="cm"/>
      <inkml:brushProperty name="color" value="#E71224"/>
    </inkml:brush>
  </inkml:definitions>
  <inkml:trace contextRef="#ctx0" brushRef="#br0">27 40 24575,'-23'-40'0,"20"66"0,37 49 0,-16-27 0,1 1-2185,8 4 1,2-3 2184,6 10 0,0 0 1342,1-1-1342,6 29 0,-1 2 0,-8-17 0,0 6 0,0 0 0</inkml:trace>
</inkml:ink>
</file>

<file path=ppt/ink/ink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08:21.719"/>
    </inkml:context>
    <inkml:brush xml:id="br0">
      <inkml:brushProperty name="width" value="0.05" units="cm"/>
      <inkml:brushProperty name="height" value="0.05" units="cm"/>
      <inkml:brushProperty name="color" value="#004F8B"/>
    </inkml:brush>
  </inkml:definitions>
  <inkml:trace contextRef="#ctx0" brushRef="#br0">100 71 24575,'7'-6'0,"-2"-1"0,-5 1 0,-11-13 0,4 11 0,-12-10 0,-14 35 0,18-11 0,-12 18 0,29-15 0,14 8 0,4-11 0,19-23 0,-20 5 0,0-22 0,-25 25 0,-11 4 0,0 8 0,-5 16 0,21 2 0,10-2 0,12-19 0,-6-19 0,-12-3 0,-17-1 0,-6 16 0,-5 10 0,11 4 0,5 2 0,6-4 0</inkml:trace>
</inkml:ink>
</file>

<file path=ppt/ink/ink19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7:20:21.200"/>
    </inkml:context>
    <inkml:brush xml:id="br0">
      <inkml:brushProperty name="width" value="0.025" units="cm"/>
      <inkml:brushProperty name="height" value="0.025" units="cm"/>
      <inkml:brushProperty name="color" value="#E71224"/>
    </inkml:brush>
  </inkml:definitions>
  <inkml:trace contextRef="#ctx0" brushRef="#br0">1 0 24575,'98'10'0,"0"1"0,-25-17 0,-9 22-547,-32 35 1,-7 34 0,-5 21 0,-5 11 0,-3 0 0,-2-12 0,-3-22 0,-1-9-1,-6-13 1,-1 12 0,-3 19 0,1 0 0,-1-1 0,0 1 0,0-1 0,1 1 0,-1-1-1</inkml:trace>
</inkml:ink>
</file>

<file path=ppt/ink/ink19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7:20:21.667"/>
    </inkml:context>
    <inkml:brush xml:id="br0">
      <inkml:brushProperty name="width" value="0.025" units="cm"/>
      <inkml:brushProperty name="height" value="0.025" units="cm"/>
      <inkml:brushProperty name="color" value="#E71224"/>
    </inkml:brush>
  </inkml:definitions>
  <inkml:trace contextRef="#ctx0" brushRef="#br0">66 1229 24575,'-47'0'0,"29"-3"0,26-5 0,33-4 0,50-15 0,-39 12 0,19-4 0,15-5 0,13-3 0,8-2 0,6-1 0,3-2 0,-1 1 0,-3 1 0,-8 2 0,-10 3 0,-13 3-1701,15-4 0,-15 5 1,-5 0-1,6 0 1,15-5 1700,-21 6 0,10-4 0,8-1 0,7-3 0,5 0 0,1-1 0,1 0 0,-2 0 0,-4 2 0,-5 1 0,-9 3 0,-9 2 0,-13 5 382,35-8 1,-22 6 0,12-2-383,-12 3 0,10-3 0,7-2 0,2 1 0,-1-1 0,-5 2 0,-11 2-1087,6-1 0,-11 2 0,0 0 0,8-1 1087,4-2 0,12-2 0,4-1 0,-4 1 0,-13 4 0,-22 4 0,23-3-618,-28 10 1,-2 2 617,10-1 3735,5 12-3735,-97 13 0,0-3 0,-17 3 0</inkml:trace>
</inkml:ink>
</file>

<file path=ppt/ink/ink19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7:20:23.081"/>
    </inkml:context>
    <inkml:brush xml:id="br0">
      <inkml:brushProperty name="width" value="0.025" units="cm"/>
      <inkml:brushProperty name="height" value="0.025" units="cm"/>
      <inkml:brushProperty name="color" value="#E71224"/>
    </inkml:brush>
  </inkml:definitions>
  <inkml:trace contextRef="#ctx0" brushRef="#br0">445 13 24575,'20'17'0,"-4"6"0,-11 14 0,1 27 0,2 22 0,-1-9 0,-2-27 0,0 2 0,5 28 0,3 20 0,0 0 0,-2-22-4471,6 14 4471,0-5 0,0-2 0,-1-17 1017,6 17-1017,-11-42 0,-13-140 0,-6 35 0,-4-11-1128,1 4 0,-2-15 0,-2-5 0,1 4 0,2 13 1128,-4-14 0,0 3-82,1 4 1,-4-12 0,0 6 0,3 24 81,-3 17 0,-10-32 2244,11 83-2244,2 11 0,-17 30 0,-13 18 0,6-7 0,-7 11 0,-3 11 0,-10 17 0,15-22 0,21-28-180,-1 3 0,5-7 180,16-32 6413,50-8-6413,1-9 0,18-5 0,17-6 0,-8 2 0,-17 3 0,-1-2-1073,12-1 0,8-3 0,-11 4 1073,14-1 0,-7 1 0,12-2 0,-10 1 0,-22 5 0,1 0 0,39-8 0,14-4 0,-26 5 0,-35 6 0,43-12 0,-87 20 0,4-26 112,-4 12 0,1-22 0,-3 18 0</inkml:trace>
</inkml:ink>
</file>

<file path=ppt/ink/ink19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7:20:29.092"/>
    </inkml:context>
    <inkml:brush xml:id="br0">
      <inkml:brushProperty name="width" value="0.025" units="cm"/>
      <inkml:brushProperty name="height" value="0.025" units="cm"/>
      <inkml:brushProperty name="color" value="#E71224"/>
    </inkml:brush>
  </inkml:definitions>
  <inkml:trace contextRef="#ctx0" brushRef="#br0">0 121 24575,'7'-37'0,"4"19"0,47 0 0,33 2 0,-11 5 0,-30 7 0,1 1-2329,29-2 0,12-1 1,-17 3 2328,-4 6-218,4 23 0,-4 6 0,-24-3 0,1 7 0,-1 1 0</inkml:trace>
</inkml:ink>
</file>

<file path=ppt/ink/ink19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7:20:29.261"/>
    </inkml:context>
    <inkml:brush xml:id="br0">
      <inkml:brushProperty name="width" value="0.025" units="cm"/>
      <inkml:brushProperty name="height" value="0.025" units="cm"/>
      <inkml:brushProperty name="color" value="#E71224"/>
    </inkml:brush>
  </inkml:definitions>
  <inkml:trace contextRef="#ctx0" brushRef="#br0">0 189 24575,'90'-13'0,"0"-1"0,0 0 0,-1 0 0,1 1 0,-7 5 0,-2 3 0,-7-3 0,-10-7 0,-2-27 0,0-1 0</inkml:trace>
</inkml:ink>
</file>

<file path=ppt/ink/ink19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7:20:29.525"/>
    </inkml:context>
    <inkml:brush xml:id="br0">
      <inkml:brushProperty name="width" value="0.025" units="cm"/>
      <inkml:brushProperty name="height" value="0.025" units="cm"/>
      <inkml:brushProperty name="color" value="#E71224"/>
    </inkml:brush>
  </inkml:definitions>
  <inkml:trace contextRef="#ctx0" brushRef="#br0">1 16 24575,'54'-10'0,"2"5"0,7 30 0,15 20 0,-8 6 0,-23-3 0,-6 6 0,4-1-3141,25 6 1,6 0-1,-15 3 3141,-13 14 0,-30 11-284,-39-3 1,-27 15 0,-6-1-1,11-17 1,17-18 0,-2 0 0,-20 22-1,1-1 1,0 0 0,0 1 0</inkml:trace>
</inkml:ink>
</file>

<file path=ppt/ink/ink19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7:20:30.046"/>
    </inkml:context>
    <inkml:brush xml:id="br0">
      <inkml:brushProperty name="width" value="0.025" units="cm"/>
      <inkml:brushProperty name="height" value="0.025" units="cm"/>
      <inkml:brushProperty name="color" value="#E71224"/>
    </inkml:brush>
  </inkml:definitions>
  <inkml:trace contextRef="#ctx0" brushRef="#br0">757 135 24575,'-56'-63'0,"3"10"0,18 35 0,-23 18 0,-6 8 0,-2 4-2376,-2 5 1,4 4 2375,12 15 0,1 6 1045,4 4-1045,-12 30 429,20 5 0,10 14-429,22-21 0,10 4 0,0-1 0,-11-2 0,2-1 0,24-14 0,46-20 0,32-13 0,7-13 0,-19-11 0,-10-11 0,-16-22 0,-16-39 0,-12-22 0,-19 16 0,-34 10 0,-42 13 0,-24 1 0,35 37 0,66 63 0,33 37 0,-4-11 0,-18-28 0,1-1-291,10 20 1,5 9 0,-4-17 290,2-17 0,19-12 0,19 1 0,-11-6 0,9 3 0,22 1 0,1-1 0</inkml:trace>
</inkml:ink>
</file>

<file path=ppt/ink/ink19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7:20:30.493"/>
    </inkml:context>
    <inkml:brush xml:id="br0">
      <inkml:brushProperty name="width" value="0.025" units="cm"/>
      <inkml:brushProperty name="height" value="0.025" units="cm"/>
      <inkml:brushProperty name="color" value="#E71224"/>
    </inkml:brush>
  </inkml:definitions>
  <inkml:trace contextRef="#ctx0" brushRef="#br0">123 0 24575,'75'23'0,"-1"-1"0,1 0 0,-1 1 0,6-9 0,-5-1 0,-28 13 0,-44 38 0,-27 1 0,-28-12 0,-16 8 0,1-1 0,27-18-526,-14 9 1,18-5 525,47-30 0,35 11 0,7 0 0,-6-1-571,9 3 0,-2-2 571,-20-9 0,-2 0 0,16 16 0,-111 18 0,-24 4 0,52-8 0,-42-13 0,-32-4 0,20-14 0,15-25 0,8-2 0,0 0 0</inkml:trace>
</inkml:ink>
</file>

<file path=ppt/ink/ink19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7:20:31.045"/>
    </inkml:context>
    <inkml:brush xml:id="br0">
      <inkml:brushProperty name="width" value="0.025" units="cm"/>
      <inkml:brushProperty name="height" value="0.025" units="cm"/>
      <inkml:brushProperty name="color" value="#E71224"/>
    </inkml:brush>
  </inkml:definitions>
  <inkml:trace contextRef="#ctx0" brushRef="#br0">0 133 24575,'77'-54'0,"-42"31"0,48-24 0,-58 41 0,0 4 0,8 3 0,-3 50 0,-5 12 0,-1-12-1237,-3 18 1,-10-1 1236,-23-24-32,-21 44 1,-5 8 31,17-47 0,-2 0 0,-13 23 0,-7 9 0,6-17 0,-5-11 0,-14-3 0,38-45 0</inkml:trace>
</inkml:ink>
</file>

<file path=ppt/ink/ink19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7:20:31.944"/>
    </inkml:context>
    <inkml:brush xml:id="br0">
      <inkml:brushProperty name="width" value="0.025" units="cm"/>
      <inkml:brushProperty name="height" value="0.025" units="cm"/>
      <inkml:brushProperty name="color" value="#E71224"/>
    </inkml:brush>
  </inkml:definitions>
  <inkml:trace contextRef="#ctx0" brushRef="#br0">0 5 24575,'8'-2'0,"-2"0"0,0 1 0,27 20 0,-16-8 0,22 18 0,-1 10 0,4 7 0,4 2 0,0 1 0,3 3 0,-1 0-633,-6-8 0,-9-8 633,-17-16 0,-3-3 0,7 15 0,-16-22 0,0 6 0,-32-49 0,-10-19 0,7 10-735,-6-7 1,2 0 734,15 16 584,-9-18 1,0-1-585,10 16 0,-20-44 0,98 142 0,-15-12 0,3 4 0,7 6 0,1 1-1154,-7-6 0,-5-6 1154,6 2 0,-25-28 120,54 7 1,-45-24-1,41 3 1</inkml:trace>
</inkml:ink>
</file>

<file path=ppt/ink/ink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08:22.360"/>
    </inkml:context>
    <inkml:brush xml:id="br0">
      <inkml:brushProperty name="width" value="0.05" units="cm"/>
      <inkml:brushProperty name="height" value="0.05" units="cm"/>
      <inkml:brushProperty name="color" value="#004F8B"/>
    </inkml:brush>
  </inkml:definitions>
  <inkml:trace contextRef="#ctx0" brushRef="#br0">240 20 24575,'-12'-7'0,"-1"0"0,-1 2 0,-54 12 0,43-1 0,-37 12 0,58-4 0,20 21 0,17-14 0,24-8 0,-23-12 0,-8-22 0,-41 11 0,-36-3 0,6 7 0,-26 15 0,46 12 0,28 13 0,14-15 0,16-2 0</inkml:trace>
</inkml:ink>
</file>

<file path=ppt/ink/ink19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7:20:33.008"/>
    </inkml:context>
    <inkml:brush xml:id="br0">
      <inkml:brushProperty name="width" value="0.025" units="cm"/>
      <inkml:brushProperty name="height" value="0.025" units="cm"/>
      <inkml:brushProperty name="color" value="#E71224"/>
    </inkml:brush>
  </inkml:definitions>
  <inkml:trace contextRef="#ctx0" brushRef="#br0">94 103 24575,'6'-9'0,"0"1"0,-4 4 0,2 1 0,9-11 0,-3 7 0,14-11 0,33 8 0,5 2 0,-13 0 0,14 0 0,-2 3 0,-27 8 0,-7 0 0,17 5 0,45 35 0,-49-16 0,33 24 0,-113 26 0,21-46 0,-47 37 0,-10-1 0,26-31 0,-23 14 0,4-5 0,42-27 0,-12 6 0,39-24 0,0 0 0,3-2 0,61-1 0,-35 1 0,47 0 0,-52 4 0,55 13 0,-42-6 0,28 20 0,-4 4 0,-37-13 0,34 34 0,-79-6 0,-27 4 0,6 5 0,-12-14 0,21-26 0,-47 11 0,33-11 0,-37-14 0,-1-8 0,40-5 0,-11-1 0,-2-9 0,18-19 0,9-3 0,2 2 0,-4-5 0,1-1 0</inkml:trace>
</inkml:ink>
</file>

<file path=ppt/ink/ink19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7:20:34.328"/>
    </inkml:context>
    <inkml:brush xml:id="br0">
      <inkml:brushProperty name="width" value="0.025" units="cm"/>
      <inkml:brushProperty name="height" value="0.025" units="cm"/>
      <inkml:brushProperty name="color" value="#E71224"/>
    </inkml:brush>
  </inkml:definitions>
  <inkml:trace contextRef="#ctx0" brushRef="#br0">1 0 24575,'11'94'0,"1"0"0,0 0 0,-2-21 0,0 3 0,1 2 0,2 13 0,1 1 0,-2-14-2948,2 1 1,0-3 2947,0 3 0,2 5 0,-1-2 0,-4-20 0,1-3 0,0 17 0,-3-9 0,2 15 0,1 12 0,0 8 0,1 5 0,-1 1 0,0-3 0,0-4 0,-2-9 0,-1-13-1259,3 22 1,-3-15-1,0-2 1,2 16 1258,-2-16 0,0 11 0,2 9 0,0 3 0,0 2 0,0-2 0,-2-5 0,0-10 0,-2-12 238,-2 5 0,-2-13 0,1-2 0,3 10-238,1-3 0,1 6 0,1 5 0,2 2 0,2 3 0,4-1 0,2-1-435,4-6 0,5 2 0,4 0 0,1 0 1,1 1-1,-1-2 0,-2-1 0,-4-1 435,1 16 0,-5-1 0,-2 0 0,1-3 0,4-4 0,6-5 87,11 7 1,7 4 0,2-8 0,-2-21 0,-9-33-88,17-48 0,-17-11 0,7-18 0</inkml:trace>
</inkml:ink>
</file>

<file path=ppt/ink/ink19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7:20:36.271"/>
    </inkml:context>
    <inkml:brush xml:id="br0">
      <inkml:brushProperty name="width" value="0.025" units="cm"/>
      <inkml:brushProperty name="height" value="0.025" units="cm"/>
      <inkml:brushProperty name="color" value="#E71224"/>
    </inkml:brush>
  </inkml:definitions>
  <inkml:trace contextRef="#ctx0" brushRef="#br0">0 1447 24575,'9'-40'0,"-1"6"0,-6 24 0,1-9 0,-2 10 0,1-6 0,-2 13 0,0-1 0,2 1 0,0 1 0,0 0 0,0 0 0,-2 0 0,41-16 0,-16 7 0,37-12 0,-2 8 0,18-2 0,5 0 0,-9 3 0,12-3 0,11 0-754,-28 5 0,16-3 0,11-1 1,9-1-1,3-1 0,1 1 0,-5 0 1,-8 2-1,-12 2 754,22-3 0,-14 2 0,-1 1 0,10-2-249,-15 3 1,5-2 0,4 1 0,3-2 0,3 1 0,1-1 0,1 0 248,-7 2 0,5-2 0,3 1 0,3-1 0,-2 0 0,-2 0 0,-6 2 0,-6 0 0,-10 1-470,12-1 1,-15 2 0,1-1 0,21-1 469,-29 3 0,11 0 0,8-2 0,8 0 0,6-1 0,4 0 0,2-1 0,0 1 0,-1 0 0,-2 0 0,-6 2 0,-5-1 0,-8 2 0,-11 2-668,35-4 0,-16 3 0,-6 1 0,1 0 0,9-1 668,-11 1 0,7-2 0,4 1 0,2-1 0,-1 0 0,-4 1 0,-6 0 0,-10 2 0,16-1 0,-9 2 0,-8 0 0,-6 1 0,9-1 0,9-1-198,-20 1 1,17-1 0,12-1 0,6-1-1,2 0 1,-3 1 0,-10 0 0,-13 1 197,1-1 0,-13 2 0,0 0 0,13-2 84,-7 2 0,9-2 0,7 0 0,3 0 0,4 0 0,-1-1 1,0 1-1,-3-1-84,0 0 0,5-1 0,0 0 0,0 0 0,-2 0 0,-6 1 0,-7 0 0,-9 2 0,22-3 0,-16 2 0,16-2 0,-22 3 0,11-2 0,8 0 0,4-1 0,1 0 0,-3 0 0,-6 2 0,-11 0 0,17 0 0,-9 1 0,-6 0 0,-1 0 0,11-3 0,-3 0 0,3 1 0,-6 1 0,5 0 0,-3 0 0,-9-1 887,21-3 1,-25 2-888,-37 2 231,8-1-231,-12 2 0,5-2 3885,-16 4-3885,50-8 0,-48 9 0,36-5 0,-37 34 0,-12-11 2904,16 24 1,-1 15-2905,-20 16 0,-5 2 0,13-12 0,-3 0-1,-12 18 0,-6-5 1,-1-15 0,4 13 0,2 18 0,1-10 0,-1-24 0,1 8-799,2 7 0,2 23 1,1 14-1,0 5 0,1-2 1,-1-11-1,0-20 799,0 20 0,2-3-660,-2-20 1,1 15 0,0 6-1,1-1 1,-2-12 0,-1-20 659,1 32 0,2-13 0,5 18 0,1 8 0,-3-33 0,3 7 0,0 4 0,0 0 0,0-2 0,-2-5-466,2 15 0,-2-5 1,0-1-1,1 4 466,1-8 0,3 4 0,-1 0 0,-2-3 0,-5-6 762,-5 14 0,-6-7 0,1-9-762,2-9 0,0 0 0,0 16 0,-1 9 0,0-17 4167,3-2-4167,1-23 0,3 12 0,1 1 0,-2-1 0,3-8 0,-4 2 0,-14 16 0,3-45 6230,-10 43-6230,-64-20 0,-13-10 0,23-9 82,9-3 1,-11 6 0,8-9-83,-21-9-2105,-2-6 1,-21 2 0,10-2 2104,21-1 0,-9 1 0,16-4 0,-16 1 0,-13 1 0,-6 1 0,-1-1 0,5 0 0,11-1 0,16-1-1407,-4-1 0,14 0 0,-11 0 1407,-3 0 0,-15 2 0,-6 0 0,1 1 0,7-2 0,14-1-209,-18 3 0,0-1 209,24-3 0,-9 0 0,-8 0 0,-6 1 0,-5 0 0,-3 1 0,19-1 0,-5 0 0,-6 1 0,-3 1 0,-3-1 0,0 1 0,-1 0 0,1 0 0,3-1 0,4 0 0,5 0-15,-5-1 0,5 0 1,4-1-1,2 0 1,-1 0-1,-2 1 0,-5 1 1,-6 1 14,9 0 0,-8 1 0,-7 2 0,-4 0 0,-3 0 0,0 2 0,0-1 0,3 0 0,6 0 0,5-1 0,10 0 0,9-1 0,13-1 0,-18 5 0,19-2 0,-12 3 0,-7 1 0,-17 3 0,-10 3 0,-3 0 0,5 0 0,13-3 0,19-4 470,-4 2 0,7-1-470,-19 4 0,-9 3 0,16-6 0,-11-5 0,24-3 0,-12 2 0,7-2 0,12-1 0,-7 2 0,-13 2 0,-20 3 0,-8 2 0,7-1 0,23-3 0,15-3 0,4 1 0,-14 1 0,-16 4 0,3-2 0,23-2 461,8-1-461,-21 5 0,-5 1 0,29-5 0,-1-1 425,-21 6 0,-16 2-425,13-3 0,-16 2 0,-5 2 0,4-2 0,16-3 0,-10 1 0,1-1-194,9-1 0,-16 4 0,-3 1 0,9-3 1,21-5 193,-19-1 0,26-5 4590,-1-2-4590,8 0 0,-14-4-383,-7-10 1,-16-8-1,-2-2 1,11 2-1,15 4 1,7 1-1,-6-3 1,-17-9-1,0-1 1,0 1-1,0-1 1</inkml:trace>
</inkml:ink>
</file>

<file path=ppt/ink/ink19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7:20:37.108"/>
    </inkml:context>
    <inkml:brush xml:id="br0">
      <inkml:brushProperty name="width" value="0.025" units="cm"/>
      <inkml:brushProperty name="height" value="0.025" units="cm"/>
      <inkml:brushProperty name="color" value="#E71224"/>
    </inkml:brush>
  </inkml:definitions>
  <inkml:trace contextRef="#ctx0" brushRef="#br0">0 0 24575,'37'92'0,"-1"-1"0,0 0 0,1 0 0,-1 0 0,1 0 0,-1 0 0,0 1 0,1-1 0,-1 0 0,1 0 0,-1 0 0,0 0 0,1 0 0,-1 1 0,0-1 0,1 0 0,-1 0 0,1 0 0,3 7 0,-1-5 0,-2-3 0,0-4 0,-1-1 0,0-1 0,-1-2 0,-1 1 0,0 0 0,0 2 0,0 2-894,0 7 0,3 5 1,-1 3-1,1 2 0,-1 0 1,-1-3-1,-2-4 0,-3-6 1,-3-9-1,-4-11 0,-4-12 149,6 28 0,-7-17 745,2 5 0,0-2 1409,-3-7 0,3 5-1409,7 22 0,3 11 0,-3-13 0,-9-30 0,1-2 0,6 19 0,2 6 0,-10-45 0,-14-50 0,-4-24 0</inkml:trace>
</inkml:ink>
</file>

<file path=ppt/ink/ink19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7:20:38.530"/>
    </inkml:context>
    <inkml:brush xml:id="br0">
      <inkml:brushProperty name="width" value="0.025" units="cm"/>
      <inkml:brushProperty name="height" value="0.025" units="cm"/>
      <inkml:brushProperty name="color" value="#E71224"/>
    </inkml:brush>
  </inkml:definitions>
  <inkml:trace contextRef="#ctx0" brushRef="#br0">1 2386 24575,'33'-27'0,"3"3"0,-4 5 0,49-11 0,10 0 0,-3 0 0,-31 11 0,9-2 0,6-1 0,1 1 0,4 0 0,6-1 0,7-4-1405,-13 3 1,6-2 0,5-3-1,2 0 1,0-1 0,-2 2-1,-4 1 1156,-1 1 1,-3 2 0,-1 0 0,-1 0-1,2-1 1,3-1-60,1-1 0,7-3 0,2-1 0,-1 0 1,-5 2-1,-8 2 0,-12 5 308,23-8 0,-1 1-147,-18 5 1,14-3-1,7-2 1,2-1 0,-5 1-1,-11 4 147,9-3 0,-10 3 0,23-5-145,-37 12 0,11-4 0,11-2 0,7-2 0,6-1 0,4-1 0,3-1 1,0 1-1,-1 0 0,-4 0 0,-5 3 0,-7 1 0,-9 2 0,-11 4 145,30-8 0,-21 5 0,0 1 0,21-4 0,-24 5 0,11-2 0,11-2 0,6-2 0,7-2 0,2 0 0,1 0 0,-1 1 0,-3 0 0,-6 2 0,-7 2 0,-11 2 0,-12 3 0,23-4 0,-19 4 0,-3 2 0,8-3 49,-1 1 1,8-2 0,2 0 0,-1 0 0,-6 1 0,-10 2-50,3-1 0,-10 3 0,3-2 0,24-5 0,4-1 0,-13 3 0,-29 6 0,3 0 77,18-5 1,23-4-1,7-1 1,-9 2-1,-24 4-77,21-2 789,-17 2 1,13-3 0,-4 3-790,8-1 0,-11 4 0,3-3 0,-14 4 0,12 0 0,-18 2 0,-18 2 2816,36 21-2816,-51 55 0,-1-17 4936,-2 33-4936,-13 0 0,-2 0 0,0 1 2788,-1-1 1,2 19-2789,-4-22 0,1 14 0,1 4 0,-1-5 0,-1-14-3392,3 10 0,0 1 3392,-3-12 0,0 13 0,2 6 0,3 3 0,3-4 0,3-11 0,4 3 0,2 0 0,0-2 0,-1-7 0,-6-9-275,0-3 0,-5-9 1,5 12 274,2 6 0,6 19 0,3 9 0,1 4 0,-2-6 0,-4-13 0,-7-21-1577,-2-2 1,-2-7 1576,5 19 0,3 8 0,-5-14 0,2 8 0,-2-3 0,-3-16 0,5 20 0,3 7 0,-2-4 0,-5-16 0,-1-5 0,0-1 1203,9 22 1,7 19 0,-5-6 0,-21-32-1204,-30-30-1048,-33-14 0,-32-2 0,-7 0 0,15-1 1048,6 10 0,-3-1 0,-8-6 0,-16 0 0,-1-1 0,15 0 1372,4 3 1,-1 4-1373,9-1 0,-13 5 0,-6 3 0,0 1 0,8-3 0,3-3 0,8-1 0,-5 2 0,-14 6-395,23-8 1,-11 4 0,-7 4 0,-7 3 0,-2 1 0,-2 1 0,1 0 0,3-1 0,6-3 0,8-3 0,9-4 394,-24 11 0,16-6 0,2-1 0,-14 6-123,22-9 1,-6 2 0,-6 3 0,-3 1 0,-1 2 0,-1-2 0,2 0 0,4-2 0,5-2 122,-9 4 0,6-3 0,3 0 0,-1-2 0,-6 0 0,-9 0 0,14-7 0,-5-1 0,-5 1 0,-4-1 0,-2 0 0,-3 0 0,0-1 0,0 1 0,0-1 0,3-1 0,2 0 0,-3 1 0,1 0 0,0-1 0,1 0 0,0 0 0,0-1 0,0 0 0,0 0 0,0-2 0,0 1 0,1-1 0,-1 1 0,-1 0 0,-1 0 0,2-1 0,0-1 0,2-2 0,2-3 0,2-3 0,4-3 0,-13-4 0,-1-4 0,2-4 0,4-2 0,8-2 0,9 0 0,12 0 507,-9-4 1,7-4-508,-24-4 0,-11-3 0,20-3 0,4-24-209,38-8 1,5-5 0,5 19 0,3-3 0,6-22 0,-1-1 0</inkml:trace>
</inkml:ink>
</file>

<file path=ppt/ink/ink19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7:20:39.324"/>
    </inkml:context>
    <inkml:brush xml:id="br0">
      <inkml:brushProperty name="width" value="0.025" units="cm"/>
      <inkml:brushProperty name="height" value="0.025" units="cm"/>
      <inkml:brushProperty name="color" value="#E71224"/>
    </inkml:brush>
  </inkml:definitions>
  <inkml:trace contextRef="#ctx0" brushRef="#br0">1 0 24575,'30'96'0,"-1"-1"0,1 0 0,-1 1 0,1-1 0,0 1 0,-1-1 0,1 0 0,-1 1 0,1-1 0,0 1 0,-6-12 0,1 5 0,1 5 0,1 4 0,0 3 0,1 2 0,0 2 0,0 1 0,0 0 0,0-1 0,-1-1 0,0-3 0,-2-2 0,0-4 0,-2-5 0,-1-4 0,-1-7 0,-3-6 0,-1-8 0,8 35 0,-5-19 0,-2-9 0,0 5 0,4 14 0,-1 2 0,1 0 0,-1-1 0,1 1 0,-1 0 0,0 0 0,1-1 0,-1 1 0,0 0 0,1-1 0,-1 1 0</inkml:trace>
</inkml:ink>
</file>

<file path=ppt/ink/ink19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7:20:40.887"/>
    </inkml:context>
    <inkml:brush xml:id="br0">
      <inkml:brushProperty name="width" value="0.025" units="cm"/>
      <inkml:brushProperty name="height" value="0.025" units="cm"/>
      <inkml:brushProperty name="color" value="#E71224"/>
    </inkml:brush>
  </inkml:definitions>
  <inkml:trace contextRef="#ctx0" brushRef="#br0">3 2434 24575,'-3'-15'0,"3"1"0,5 0 0,73-16 0,25 1 0,-17 4-2068,-14 6 1,11-4 0,-10 6 2067,17 2 0,-20 4 0,6-3-604,10-1 0,5-3 604,-17 4 0,5-2 0,16-4-433,-25 4 0,12-3 0,9-2 0,7-3 0,3 0 0,2-1 0,-3 0 0,-4 2 0,-7 2 0,-11 2 433,9-2 0,-13 4 0,-3 0 0,4-1 0,10-2-322,0-1 0,12-3 1,8-1-1,4-2 0,1 0 1,-5 1-1,-8 2 1,-13 4-1,-16 3 322,18-3 0,-4 1 181,-13 3 1,10-2 0,8-1 0,7-2 0,6 1 0,4-1-182,-26 7 0,7-1 0,5-1 0,3 0 0,4 0 0,1 1 0,1-1 0,-1 0 0,-1 0 0,-3 0 0,-4 1 0,-4 0-174,15-3 0,-6 0 0,-3 0 1,-2 1-1,0 0 0,1-1 0,3 1 1,5 0 173,-11 2 0,4 0 0,3-1 0,2 1 0,1 0 0,0-1 0,-1 2 0,-2-1 0,-3 2 0,-5 0 0,-4 1 0,24-3 0,-4 1 0,-5 2 0,-4 0 0,-7 1 0,-5 1 543,13-3 1,-12 2 0,19-3-544,-30 4 0,12-2 0,11-1 0,5-2 0,4 0 0,-1 0 0,-3 0 0,-6 1 0,-10 2 0,-13 1 205,25-4 0,-17 2 0,10-2-205,-5 1 0,9-1 0,5-2 0,5 0 0,1-1 0,-3 0 0,-7 0 0,1 0 0,1-1 0,1 0 0,-1-1 0,-2 1 0,-1 1-340,3-1 1,-2 0-1,-1 1 1,-1 0 0,2-1-1,2 0 340,-3 0 0,4 0 0,3-1 0,-2 0 0,-2 0 0,-6 2 0,-8 1 712,8-1 1,-8 1 0,-5 1 0,-2 0-713,14-3 0,-4 1 0,-13 2 0,21-4 0,-12 3 0,13-3 0,-28 6 0,-42 10 0,19-3 1337,7 47-1337,-16 13 0,7 24 0,-2 7 0,-21-34 0,-4 0 901,7 26 1,-4-2-902,-5-2 0,0 15 0,3 22 0,-2-11 0,-5-29 0,3 7 0,-2-10 0,4 17 0,2 12 0,1 6 0,0 1 0,0-4 0,-2-11 0,-2-16 330,0 2 1,-2-13-1,2 9-330,2 6 0,1 13 0,2 6 0,0-2 0,-2-11 0,-3-18 0,-1-12 0,0-2 0,8 25 0,4 16 0,2 5 0,-4-8-1407,-3-4 1,-2-5 0,2 5 1406,2-1 0,3 7 0,-1-4 0,-5-11 0,-2 7 0,-6-24 1414,-9-41-1414,-3 8 3764,-1-11-3764,-4 5 0,-9-11 0,2-3 6784,-11 1-6784,-17 1 0,3 0-1131,-20 1 0,-32 5 1,-19 2-1,-5 0 0,8 0 1,21-3 1130,16-1 0,12-2 0,-16 2 0,5 0 0,-17 2 0,-10 2 0,-8 1 0,-1 0 0,2 0 0,8 0 0,12-3 0,17-1 0,-22 5 0,8 0 0,2-1 0,-11 2 0,1 0 0,16-2-150,12-2 0,0 1 150,-3 2 0,-12 2 0,-8 3 0,-6 1 0,-4 1 0,9-3 0,-8 0 0,-4 2 0,-4 1 0,-1-1 0,2 0 0,3 0 0,5-1-740,-6 2 1,5-1-1,2-1 1,1 1-1,-2-1 1,-4 1 739,8-2 0,-8 1 0,-3 1 0,0-1 0,4 0 0,6-2 0,12-3 0,13-3-93,-8 1 0,1-1 93,6-2 0,-15 2 0,-9 1 0,-6 1 0,0 0 0,4 0 0,10-3 0,-15 3 0,10-1 0,-3-1 0,-12 2 0,20-3 0,-11 2 0,-7 0 0,-4 1 0,-1 0 0,2 0 0,5-1 0,8-1 0,12-3 0,-9 2 0,12-2 0,5-1 0,-5 1-657,-16 1 0,-5 1 1,5-1-1,15-1 657,15-3 0,-3 1 0,-9 2 0,-20 4 0,-11 2 0,-3 0 0,6-1 0,12-1 0,-8 0 0,10 0 0,-15 2 0,26-4 0,-12 3 0,-9 1 0,-5 0 0,-2 2 0,3-1 0,6-2 0,10 0 0,14-3-650,-13 3 1,16-3-1,-6 2 650,-7 1 0,-5 1 0,-4 1 0,-2 1 189,5-1 0,-5 1 0,0 1 0,3-2 0,9-1-189,0 0 0,9-2 0,-9 2-20,-2 0 0,-12 3 0,-2 0 1,7-1-1,17-3 20,9-3 0,2 0 0,-22 4 0,-11 3 0,12-4 0,27-5 0,0-1 0,-24 10 0,-11 2 0,0-15 296,-4-24 0,0-15 0,15 1-296,31 10 0,1-4 0,-37-12 0,-11-7 0,28-2 0,45-27 0</inkml:trace>
</inkml:ink>
</file>

<file path=ppt/ink/ink19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7:20:42.448"/>
    </inkml:context>
    <inkml:brush xml:id="br0">
      <inkml:brushProperty name="width" value="0.025" units="cm"/>
      <inkml:brushProperty name="height" value="0.025" units="cm"/>
      <inkml:brushProperty name="color" value="#E71224"/>
    </inkml:brush>
  </inkml:definitions>
  <inkml:trace contextRef="#ctx0" brushRef="#br0">130 88 24575,'-44'-29'0,"29"19"0,-38-29 0,48 38 0,-7-8 0,12 15 0,0-1 0,7 40 0,3 10 0,-4-10 0,4 10 0,-1 10 0,-2 14 0,-3-5 0,1-5 0,1 19 0,2 23 0,-1-16 0,-1-38 0,0-4 0,3 38 0,-1-7 0,0-28 0,-8-51 0,0-9 0,0-2 0,-4-48 0,-2-6 0,-2-13 0,1 6 0,2 11 0,0 0 0,-3-11 0,0-7 0,1 9 0,-1-23 0,6 40 0,-1-13 0,8 59 0,0 21 0,1 4 0,0 5 0,1 3 0,0 4 0,-7 30 0,-4 22 0,-2-12 0,-8 5 0,4-6 0,0 0 0,0 0 0</inkml:trace>
</inkml:ink>
</file>

<file path=ppt/ink/ink19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7:20:43.588"/>
    </inkml:context>
    <inkml:brush xml:id="br0">
      <inkml:brushProperty name="width" value="0.025" units="cm"/>
      <inkml:brushProperty name="height" value="0.025" units="cm"/>
      <inkml:brushProperty name="color" value="#E71224"/>
    </inkml:brush>
  </inkml:definitions>
  <inkml:trace contextRef="#ctx0" brushRef="#br0">0 326 24575,'6'-4'0,"-4"1"0,2-2 0,-4 3 0,0-1 0,10-24 0,-6 16 0,16-45 0,-14 41 0,7-21 0,-9 26 0,13-24 0,-10 18 0,52-41 0,-42 44 0,32-17 0,-36 27 0,11 20 0,-10-10 0,14 45 0,-23-35 0,6 19 0,-18 4 0,2-21 0,-5 20 0,-10-13 0,12-17 0,-11 14 0,4-10 0,8-7 0,-18 18 0,18-20 0,-10 8 0,11-12 0,-1 1 0,3-1 0,-34 10 0,25-8 0,-26 8 0,20-6 0,12-3 0,3-10 0,19-7 0,8-6 0,-3 1 0</inkml:trace>
</inkml:ink>
</file>

<file path=ppt/ink/ink19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7:21:21.757"/>
    </inkml:context>
    <inkml:brush xml:id="br0">
      <inkml:brushProperty name="width" value="0.025" units="cm"/>
      <inkml:brushProperty name="height" value="0.025" units="cm"/>
      <inkml:brushProperty name="color" value="#E71224"/>
    </inkml:brush>
  </inkml:definitions>
  <inkml:trace contextRef="#ctx0" brushRef="#br0">1 1500 24575,'90'-21'0,"1"-1"0,-1 1 0,1 0 0,-1 0 0,1-1 0,-1 1 0,1 0 0,-1 0 0,1-1 0,-1 1 0,0 0 0,13 6 0,-18 8 0,0-3 0,17-12-757,-32 0 1,11-5 0,9-6 0,6-3 0,4-4 0,2-3-1,0 0 1,-3-2 0,-4 2 0,-7 0 0,-9 3 0,-11 3-1,-14 4 260,15-20 1,-20 2-1,-1 1-222,6 0 1,1-1 0,-1 1 718,-1 1 0,-1 1 0,-1 1 0,22-20 0,-1 2 0,-4 2 0,1 1 0</inkml:trace>
</inkml:ink>
</file>

<file path=ppt/ink/ink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08:23.311"/>
    </inkml:context>
    <inkml:brush xml:id="br0">
      <inkml:brushProperty name="width" value="0.05" units="cm"/>
      <inkml:brushProperty name="height" value="0.05" units="cm"/>
      <inkml:brushProperty name="color" value="#004F8B"/>
    </inkml:brush>
  </inkml:definitions>
  <inkml:trace contextRef="#ctx0" brushRef="#br0">80 0 24575,'-32'16'0,"7"-4"0,22 18 0,6-16 0,4 12 0,-1-19 0,16 3 0,-6-15 0,-7-16 0,-8 5 0,-18-9 0,7 26 0,-14 20 0,13-8 0,-10 22 0,42 0 0,-10-15 0,21 6 0,-8-30 0,9-13 0,-8-6 0,-2-1 0,-56-16 0,2 38 0,-11-3 0,38 33 0,26-1 0,8-11 0,-15-18 0,-24-8 0,-16-3 0,-5 4 0,6 6 0,8 4 0</inkml:trace>
</inkml:ink>
</file>

<file path=ppt/ink/ink19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7:21:22.563"/>
    </inkml:context>
    <inkml:brush xml:id="br0">
      <inkml:brushProperty name="width" value="0.025" units="cm"/>
      <inkml:brushProperty name="height" value="0.025" units="cm"/>
      <inkml:brushProperty name="color" value="#E71224"/>
    </inkml:brush>
  </inkml:definitions>
  <inkml:trace contextRef="#ctx0" brushRef="#br0">0 315 24575,'33'43'0,"35"1"0,9-4 0,-6-9 0,5-27 0,24-9 0,7-8 0,-13-7 0,-11-15 0,-8-9 0,5-2 0,2 8 0,5-2 0,0 0 0,-7-2 0,-6-9 0,0 0 0,-1 0 0</inkml:trace>
</inkml:ink>
</file>

<file path=ppt/ink/ink19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7:21:23.156"/>
    </inkml:context>
    <inkml:brush xml:id="br0">
      <inkml:brushProperty name="width" value="0.025" units="cm"/>
      <inkml:brushProperty name="height" value="0.025" units="cm"/>
      <inkml:brushProperty name="color" value="#E71224"/>
    </inkml:brush>
  </inkml:definitions>
  <inkml:trace contextRef="#ctx0" brushRef="#br0">1 484 24575,'83'-8'0,"0"0"0,0-1 0,1 1 0,-2-10 0,-5-4 0,7 0-2458,7 2 0,9 1 1,-2-3-1,-11-2 1961,-12-6 1,-8-3-1,-6 1 497,0 0 0,-3 0 0,5-2 0,0-2 0,2-1 0,0-1 0</inkml:trace>
</inkml:ink>
</file>

<file path=ppt/ink/ink19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7:21:23.829"/>
    </inkml:context>
    <inkml:brush xml:id="br0">
      <inkml:brushProperty name="width" value="0.025" units="cm"/>
      <inkml:brushProperty name="height" value="0.025" units="cm"/>
      <inkml:brushProperty name="color" value="#E71224"/>
    </inkml:brush>
  </inkml:definitions>
  <inkml:trace contextRef="#ctx0" brushRef="#br0">0 0 24575,'41'89'0,"-10"-17"0,6 12 0,0-6 0,4-4 0,0-2 0,-9-1 0,0 5 0,12-12 0,20-17 0,10-11 0,-8-12 0,23-10-2677,9-1 1,0-8 2676,-11-27 0,-13-9 0,20-15 0,3-3 0,-14 5 0,2-3 0,-1-2 0,-10 7 0,-1 0 0,0-1 0,0 1 0,0-1 0</inkml:trace>
</inkml:ink>
</file>

<file path=ppt/ink/ink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09:17.111"/>
    </inkml:context>
    <inkml:brush xml:id="br0">
      <inkml:brushProperty name="width" value="0.05" units="cm"/>
      <inkml:brushProperty name="height" value="0.05" units="cm"/>
      <inkml:brushProperty name="color" value="#004F8B"/>
    </inkml:brush>
  </inkml:definitions>
  <inkml:trace contextRef="#ctx0" brushRef="#br0">274 603 24575,'-6'-10'0,"5"4"0,-4-3 0,5 6 0,-2-3 0,0 0 0,-1-1 0,-1 0 0,-1-4 0,1 1 0,-9-17 0,9 16 0,-5-8 0,5 13 0,-3-8 0,0 0 0,-9-24 0,10 22 0,-5-13 0,7 19 0,-2-10 0,-2 1 0,-10-27 0,9 27 0,-5-13 0,11 27 0,-2-8 0,-1 2 0,-3-13 0,0 5 0,0-6 0,2 7 0,-1 0 0,4 7 0,-3-5 0,2 7 0,0-5 0,3 8 0,0-2 0,0 4 0,0-1 0,1 3 0,0 8 0,1-2 0,-3 23 0,0-14 0,-3 11 0,-1-12 0</inkml:trace>
</inkml:ink>
</file>

<file path=ppt/ink/ink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09:19.018"/>
    </inkml:context>
    <inkml:brush xml:id="br0">
      <inkml:brushProperty name="width" value="0.05" units="cm"/>
      <inkml:brushProperty name="height" value="0.05" units="cm"/>
      <inkml:brushProperty name="color" value="#004F8B"/>
    </inkml:brush>
  </inkml:definitions>
  <inkml:trace contextRef="#ctx0" brushRef="#br0">699 1254 24575,'-10'-15'0,"1"1"0,6 6 0,0 0 0,-14-41 0,10 30 0,-11-32 0,15 38 0,-9-26 0,6 18 0,-11-35 0,11 36 0,-5-12 0,-31-56 0,25 54 0,-25-52 0,35 72 0,-11-33 0,10 24 0,-10-31 0,3 12 0,-3-2 0,-9-17 0,2 16 0,-15-9 0,16 25 0,-17-14 0,24 27 0,-10-9 0,14 13 0,1 0 0,6 5 0,3 3 0,-1 0 0,-17-19 0,10 10 0,-21-23 0,21 20 0,-6-7 0,7 11 0,-5-6 0,5 11 0,-5-5 0,5 8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3:41:48.637"/>
    </inkml:context>
    <inkml:brush xml:id="br0">
      <inkml:brushProperty name="width" value="0.05" units="cm"/>
      <inkml:brushProperty name="height" value="0.05" units="cm"/>
      <inkml:brushProperty name="color" value="#004F8B"/>
    </inkml:brush>
  </inkml:definitions>
  <inkml:trace contextRef="#ctx0" brushRef="#br0">1 360 24575,'9'-5'0,"-2"1"0,-5 3 0,0 1 0,3 14 0,-3-3 0,7 31 0,4 23 0,2 8 0,-2-15 0,1-2 0,6 11 0,6-14 0,6-5 0,18-17 0,9-16 0,10-12 0,2-26 0,0-10 0,-9 8 0,4-7 0,0-9 0,10-11 0,0-2 0,-8 5 0,-12 7 0,-6 4 0,5-5-1675,14-9 1,9-6 0,-2 1 0,-11 8 1674,-3 0 0,-5 6 0,9-5 0,-9 10 0,-28 22 0,17-10 0,-44 24 0,-18-1 0,-3 0 0,-12-3 0,6 2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3:50:34.084"/>
    </inkml:context>
    <inkml:brush xml:id="br0">
      <inkml:brushProperty name="width" value="0.05" units="cm"/>
      <inkml:brushProperty name="height" value="0.05" units="cm"/>
      <inkml:brushProperty name="color" value="#004F8B"/>
    </inkml:brush>
  </inkml:definitions>
  <inkml:trace contextRef="#ctx0" brushRef="#br0">209 11 24575,'-10'-1'0,"1"1"0,3 7 0,3 4 0,28 51 0,3-16 0,31 15 0,6-3 0,-19-22 0,7-2 0,-11-16 0,-40-28 0,-31-62 0,-24-3 0,6 18 0,-7 5 0,-1 20 0,-1 10-387,-34 0 1,16 42 0,31 3 0</inkml:trace>
</inkml:ink>
</file>

<file path=ppt/ink/ink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09:27.785"/>
    </inkml:context>
    <inkml:brush xml:id="br0">
      <inkml:brushProperty name="width" value="0.05" units="cm"/>
      <inkml:brushProperty name="height" value="0.05" units="cm"/>
      <inkml:brushProperty name="color" value="#004F8B"/>
    </inkml:brush>
  </inkml:definitions>
  <inkml:trace contextRef="#ctx0" brushRef="#br0">8 31 24575,'-2'-6'0,"-1"1"0,1 2 0,1-4 0,2 4 0,0-4 0,2 7 0,-1 0 0,22 32 0,-12-6 0,14 17 0,-18-16 0,-4-3 0,4 21 0,0-5 0,8 21 0,-5-29 0,0-5 0,-6-15 0,-4-8 0</inkml:trace>
</inkml:ink>
</file>

<file path=ppt/ink/ink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09:29.687"/>
    </inkml:context>
    <inkml:brush xml:id="br0">
      <inkml:brushProperty name="width" value="0.05" units="cm"/>
      <inkml:brushProperty name="height" value="0.05" units="cm"/>
      <inkml:brushProperty name="color" value="#004F8B"/>
    </inkml:brush>
  </inkml:definitions>
  <inkml:trace contextRef="#ctx0" brushRef="#br0">4 107 24575,'0'-4'0,"-2"1"0,2 2 0,-2 1 0,3-3 0,0 0 0,9-13 0,-5 8 0,5-7 0,-2 7 0,11-8 0,-5 6 0,22-6 0,-19 13 0,12 3 0,-11 7 0,2 17 0,-9-1 0,-2 10 0,-9-11 0,-4-5 0,-54 60 0,39-53 0,-48 49 0,61-70 0,-3-1 0,9-3 0,4-5 0,2-2 0,44-18 0,-27 14 0,29-10 0,-9 16 0,-16 2 0,15 0 0,3-8 0,-29 7 0,20-8 0,-28 7 0,5-6 0,-4 3 0,3-4 0</inkml:trace>
</inkml:ink>
</file>

<file path=ppt/ink/ink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09:32.715"/>
    </inkml:context>
    <inkml:brush xml:id="br0">
      <inkml:brushProperty name="width" value="0.05" units="cm"/>
      <inkml:brushProperty name="height" value="0.05" units="cm"/>
      <inkml:brushProperty name="color" value="#004F8B"/>
    </inkml:brush>
  </inkml:definitions>
  <inkml:trace contextRef="#ctx0" brushRef="#br0">1 0 24575,'7'30'0,"-3"-13"0,2 17 0,-5-18 0,3 33 0,-3-23 0,2 23 0,-3-16 0,11 4 0,-4-6 0,8-3 0</inkml:trace>
</inkml:ink>
</file>

<file path=ppt/ink/ink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09:33.249"/>
    </inkml:context>
    <inkml:brush xml:id="br0">
      <inkml:brushProperty name="width" value="0.05" units="cm"/>
      <inkml:brushProperty name="height" value="0.05" units="cm"/>
      <inkml:brushProperty name="color" value="#004F8B"/>
    </inkml:brush>
  </inkml:definitions>
  <inkml:trace contextRef="#ctx0" brushRef="#br0">235 0 24575,'-4'9'0,"-1"0"0,-26 15 0,13-12 0,-19 12 0,13-14 0,-20 2 0,14-3 0,-12-1 0</inkml:trace>
</inkml:ink>
</file>

<file path=ppt/ink/ink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09:33.451"/>
    </inkml:context>
    <inkml:brush xml:id="br0">
      <inkml:brushProperty name="width" value="0.05" units="cm"/>
      <inkml:brushProperty name="height" value="0.05" units="cm"/>
      <inkml:brushProperty name="color" value="#004F8B"/>
    </inkml:brush>
  </inkml:definitions>
  <inkml:trace contextRef="#ctx0" brushRef="#br0">1 122 24575,'15'-12'0,"1"0"0,1 1 0,31-16 0,-24 13 0,23-11 0,-33 17 0,-2 2 0,0 0 0</inkml:trace>
</inkml:ink>
</file>

<file path=ppt/ink/ink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09:34.300"/>
    </inkml:context>
    <inkml:brush xml:id="br0">
      <inkml:brushProperty name="width" value="0.05" units="cm"/>
      <inkml:brushProperty name="height" value="0.05" units="cm"/>
      <inkml:brushProperty name="color" value="#004F8B"/>
    </inkml:brush>
  </inkml:definitions>
  <inkml:trace contextRef="#ctx0" brushRef="#br0">53 1 24575,'-3'4'0,"-14"48"0,10-31 0,-13 64 0,18-69 0,-2 21 0,6-32 0,30-4 0,-14-3 0,19-3 0,-22-1 0,8-2 0,-10 3 0,17-2 0,-3 7 0,1 3 0,-2 2 0,-10 3 0,3 22 0,-10-16 0,6 17 0,-15-24 0,-1-1 0,-34 21 0,20-16 0,-29 14 0,28-20 0,-51 5 0,33-7 0,-37 3 0,46-7 0</inkml:trace>
</inkml:ink>
</file>

<file path=ppt/ink/ink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09:35.143"/>
    </inkml:context>
    <inkml:brush xml:id="br0">
      <inkml:brushProperty name="width" value="0.05" units="cm"/>
      <inkml:brushProperty name="height" value="0.05" units="cm"/>
      <inkml:brushProperty name="color" value="#004F8B"/>
    </inkml:brush>
  </inkml:definitions>
  <inkml:trace contextRef="#ctx0" brushRef="#br0">14 2 24575,'0'7'0,"0"-1"0,1-3 0,0 1 0,6 2 0,-4-3 0,3 1 0,-4-4 0,-1-3 0,-4-2 0,-3-2 0,-2 2 0,4 5 0,2 2 0,4 1 0,-3-7 0,0 3 0,-4-6 0,3 5 0,0-3 0,0 5 0,2-1 0</inkml:trace>
</inkml:ink>
</file>

<file path=ppt/ink/ink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09:36.141"/>
    </inkml:context>
    <inkml:brush xml:id="br0">
      <inkml:brushProperty name="width" value="0.05" units="cm"/>
      <inkml:brushProperty name="height" value="0.05" units="cm"/>
      <inkml:brushProperty name="color" value="#004F8B"/>
    </inkml:brush>
  </inkml:definitions>
  <inkml:trace contextRef="#ctx0" brushRef="#br0">1027 145 24575,'-15'-7'0,"-2"-1"0,-31-7 0,19 7 0,-36-7 0,37 12 0,-55 0 0,47 3 0,-34 2 0,47 2 0,-40 15 0,10 1 0,-13 5 0,22-3 0,12-1 0,5-4 0,-26 26 0,15-9 0,1 21 0,-6 19 0,7-11 0,-4 11-1313,-7 19 1,14-8 1312,37-53 0,36 50 0,13-17 0,-25-23 0,7 0 0,47 4 0,10-11 0,-22-21 0,3-4 0,-1 3 0,6 1 0,-2-8 0,24-16 0,-7-9 0,-21-2 0,-6-2 0,-13 5 0,0-8 0,9-29 0,3-16 0,-13 8 0,-1-15 875,-5 23 0,8-9 0,-22 0-875,-48-27 0,-17 10 0,7 17-1182,-8-18 0,-3 7 1182,5 46 0,-3 1-206,-22 6 1,-20-1 0,2 6 205,-11 7 0,-2 3 0,7-8 0,-3-2 0,6 7 0,6 16 0,0 0 0</inkml:trace>
</inkml:ink>
</file>

<file path=ppt/ink/ink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09:48.112"/>
    </inkml:context>
    <inkml:brush xml:id="br0">
      <inkml:brushProperty name="width" value="0.05" units="cm"/>
      <inkml:brushProperty name="height" value="0.05" units="cm"/>
      <inkml:brushProperty name="color" value="#004F8B"/>
    </inkml:brush>
  </inkml:definitions>
  <inkml:trace contextRef="#ctx0" brushRef="#br0">4 254 24575,'0'-3'0,"0"-1"0,-2-4 0,0 3 0,3-1 0,-1 3 0,4-4 0,5 0 0,75-29 0,-43 21 0,53-17 0,-55 22 0,35-10 0,-27 6 0,5-4 0,-2-1 0,-20 5 0,19-11 0,-40 19 0,-7 5 0,-4 1 0,-15 11 0,6-4 0,-14 7 0</inkml:trace>
</inkml:ink>
</file>

<file path=ppt/ink/ink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09:49.024"/>
    </inkml:context>
    <inkml:brush xml:id="br0">
      <inkml:brushProperty name="width" value="0.05" units="cm"/>
      <inkml:brushProperty name="height" value="0.05" units="cm"/>
      <inkml:brushProperty name="color" value="#004F8B"/>
    </inkml:brush>
  </inkml:definitions>
  <inkml:trace contextRef="#ctx0" brushRef="#br0">1 7 24575,'11'-6'0,"2"12"0,3-2 0,-3 13 0,-6-4 0,1 2 0,16 38 0,-5-7 0,9 29 0,-18-45 0,-7-15 0,-6-26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3:50:34.640"/>
    </inkml:context>
    <inkml:brush xml:id="br0">
      <inkml:brushProperty name="width" value="0.05" units="cm"/>
      <inkml:brushProperty name="height" value="0.05" units="cm"/>
      <inkml:brushProperty name="color" value="#004F8B"/>
    </inkml:brush>
  </inkml:definitions>
  <inkml:trace contextRef="#ctx0" brushRef="#br0">0 141 24575,'1'57'0,"1"-5"0,3-18 0,22 12 0,5-1 0,-7-12 0,42 38 0,-39-79 0,13-40 0,-15-13 0,-20-4 0,-9-3 0,-8 19 0,-7 2 0,-9-9 0,-6 9 0,-15 22 0,11 20 0,19 32 0,15-6 0</inkml:trace>
</inkml:ink>
</file>

<file path=ppt/ink/ink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09:49.797"/>
    </inkml:context>
    <inkml:brush xml:id="br0">
      <inkml:brushProperty name="width" value="0.05" units="cm"/>
      <inkml:brushProperty name="height" value="0.05" units="cm"/>
      <inkml:brushProperty name="color" value="#004F8B"/>
    </inkml:brush>
  </inkml:definitions>
  <inkml:trace contextRef="#ctx0" brushRef="#br0">1 92 24575,'23'-19'0,"-10"10"0,11-10 0,-13 12 0,22-8 0,-16 7 0,29-7 0,-11 20 0,-8-2 0,7 21 0,-24 17 0,-5 10 0,-5-3 0,-12-1 0,-4-16 0,0 0 0,-49 39 0,41-50 0,-33 31 0,52-53 0,3 2 0,4-2 0,11-4 0,5-2 0,58-21 0,-13 8 0,20-6 0,1 0 0,-15 6 0,-13 4 0,-8 2 0,-27 5 0,-13 6 0,1-1 0,-11 6 0,0-2 0,-2 1 0,3-3 0</inkml:trace>
</inkml:ink>
</file>

<file path=ppt/ink/ink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09:52.575"/>
    </inkml:context>
    <inkml:brush xml:id="br0">
      <inkml:brushProperty name="width" value="0.05" units="cm"/>
      <inkml:brushProperty name="height" value="0.05" units="cm"/>
      <inkml:brushProperty name="color" value="#004F8B"/>
    </inkml:brush>
  </inkml:definitions>
  <inkml:trace contextRef="#ctx0" brushRef="#br0">0 199 24575,'46'-12'0,"-4"0"0,-17 4 0,50-19 0,-35 13-1268,38-14 1268,-50 18 0,1-1 414,34-13-414,-24 7 210,21-7-210,-45 16 0,-24 12 0,-19 9 644,-5 2-644,-21 11 0,-9 3 0,12-6 0,1 0 0,-8 3 0,2 0 0,-17 7 0,63-29 0,3-1 0,38-20 0,-15 9 0,35-17 0,-14 9 0,44-14 0,-4 2 0,-16 7 0,-1 0 0,10-3 0,12-1 0,-47 17 0,1 2 0</inkml:trace>
</inkml:ink>
</file>

<file path=ppt/ink/ink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09:54.790"/>
    </inkml:context>
    <inkml:brush xml:id="br0">
      <inkml:brushProperty name="width" value="0.05" units="cm"/>
      <inkml:brushProperty name="height" value="0.05" units="cm"/>
      <inkml:brushProperty name="color" value="#004F8B"/>
    </inkml:brush>
  </inkml:definitions>
  <inkml:trace contextRef="#ctx0" brushRef="#br0">192 16 24575,'-22'2'0,"11"-1"0,-8 5 0,13-2 0,2 0 0,-1 8 0,4-5 0,-1 4 0,3-8 0,11-4 0,-8-1 0,8-3 0,-12-3 0,-9-7 0,-4 1 0,-2-1 0,0 10 0,-7 18 0,16-2 0,0 13 0,19-14 0,4-4 0,-9-11 0,-19-7 0,-11 7 0,-10 11 0,11 5 0,4 9 0</inkml:trace>
</inkml:ink>
</file>

<file path=ppt/ink/ink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09:55.655"/>
    </inkml:context>
    <inkml:brush xml:id="br0">
      <inkml:brushProperty name="width" value="0.05" units="cm"/>
      <inkml:brushProperty name="height" value="0.05" units="cm"/>
      <inkml:brushProperty name="color" value="#004F8B"/>
    </inkml:brush>
  </inkml:definitions>
  <inkml:trace contextRef="#ctx0" brushRef="#br0">1 60 24575,'8'-10'0,"-2"0"0,1 1 0,3-6 0,-5 8 0,1-2 0,-7 10 0</inkml:trace>
</inkml:ink>
</file>

<file path=ppt/ink/ink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09:56.045"/>
    </inkml:context>
    <inkml:brush xml:id="br0">
      <inkml:brushProperty name="width" value="0.05" units="cm"/>
      <inkml:brushProperty name="height" value="0.05" units="cm"/>
      <inkml:brushProperty name="color" value="#004F8B"/>
    </inkml:brush>
  </inkml:definitions>
  <inkml:trace contextRef="#ctx0" brushRef="#br0">0 80 24575,'0'-10'0,"1"-14"0,0 13 0,2-10 0,-2 17 0,7-1 0,-5 3 0,6 0 0,-6 18 0,-5-6 0,-1 11 0</inkml:trace>
</inkml:ink>
</file>

<file path=ppt/ink/ink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18:43.637"/>
    </inkml:context>
    <inkml:brush xml:id="br0">
      <inkml:brushProperty name="width" value="0.05" units="cm"/>
      <inkml:brushProperty name="height" value="0.05" units="cm"/>
      <inkml:brushProperty name="color" value="#004F8B"/>
    </inkml:brush>
  </inkml:definitions>
  <inkml:trace contextRef="#ctx0" brushRef="#br0">0 445 24575,'2'14'0,"-1"0"0,1 3 0,8 56 0,11 15 0,26-3 0,-23 1 0,5-8 0,27-40 0,-3-48 0,13-27 0,8-15 0,-5 1 0,5-8-544,-16 9 1,7-9-1,-2 0 1,-5 2 543,-5 3 0,-4 2 0,0-2-160,10-13 1,1-2-1,-8 9 160,-16 18 0,-5 6 0,21-26 0,-47 55 0</inkml:trace>
</inkml:ink>
</file>

<file path=ppt/ink/ink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18:43.944"/>
    </inkml:context>
    <inkml:brush xml:id="br0">
      <inkml:brushProperty name="width" value="0.05" units="cm"/>
      <inkml:brushProperty name="height" value="0.05" units="cm"/>
      <inkml:brushProperty name="color" value="#004F8B"/>
    </inkml:brush>
  </inkml:definitions>
  <inkml:trace contextRef="#ctx0" brushRef="#br0">0 646 24575,'14'26'0,"31"-7"0,7-6 0,-7-7-1566,11-1 0,0-7 1566,-15-27 0,6-6-1657,16-13 1,23-18 0,5-4-1,-16 12 1657,-9 9 0,-1 0 0,-5 3 0,12-10 0,3-1 0,-6 4 0,-15 13 0,22-16 0</inkml:trace>
</inkml:ink>
</file>

<file path=ppt/ink/ink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21:21.182"/>
    </inkml:context>
    <inkml:brush xml:id="br0">
      <inkml:brushProperty name="width" value="0.05" units="cm"/>
      <inkml:brushProperty name="height" value="0.05" units="cm"/>
      <inkml:brushProperty name="color" value="#004F8B"/>
    </inkml:brush>
  </inkml:definitions>
  <inkml:trace contextRef="#ctx0" brushRef="#br0">1 1 24575,'95'20'0,"-24"-7"0,-51 26 0,-13-13 0,-2 1 0,-2 35 0,-2 6 0,3-13-239,-2 10 0,-1-8 0,1-39 0,-1-9 0</inkml:trace>
</inkml:ink>
</file>

<file path=ppt/ink/ink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21:21.449"/>
    </inkml:context>
    <inkml:brush xml:id="br0">
      <inkml:brushProperty name="width" value="0.05" units="cm"/>
      <inkml:brushProperty name="height" value="0.05" units="cm"/>
      <inkml:brushProperty name="color" value="#004F8B"/>
    </inkml:brush>
  </inkml:definitions>
  <inkml:trace contextRef="#ctx0" brushRef="#br0">5 150 24575,'23'1'0,"-2"3"0,13 44 0,-19-21 0,13 46 0,-27-42 0,-19 27 0,-6 0 0,7-24 0,-37 49 0,40-96 0,35-72 0,17-15 0,-13 30 0,13-3 0,14-13 0,-7 24 0,-2 32 0,35-17 0</inkml:trace>
</inkml:ink>
</file>

<file path=ppt/ink/ink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12:58.909"/>
    </inkml:context>
    <inkml:brush xml:id="br0">
      <inkml:brushProperty name="width" value="0.05" units="cm"/>
      <inkml:brushProperty name="height" value="0.05" units="cm"/>
      <inkml:brushProperty name="color" value="#004F8B"/>
    </inkml:brush>
  </inkml:definitions>
  <inkml:trace contextRef="#ctx0" brushRef="#br0">62 69 24575,'-26'-29'0,"13"14"0,-10-10 0,24 28 0,1 2 0,5 8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3:50:34.967"/>
    </inkml:context>
    <inkml:brush xml:id="br0">
      <inkml:brushProperty name="width" value="0.05" units="cm"/>
      <inkml:brushProperty name="height" value="0.05" units="cm"/>
      <inkml:brushProperty name="color" value="#004F8B"/>
    </inkml:brush>
  </inkml:definitions>
  <inkml:trace contextRef="#ctx0" brushRef="#br0">25 102 24575,'-15'81'0,"5"-11"0,20-44 0,29 18 0,8 0 0,-3-11 0,2 12 0,1-17 0,15-100 0,-45 38 0,5-12 0,-7-3 0,-31-1 0,-8-4 0,-3 1 0,-9 7 0,-5 10 0,-9 35 0,-10-30 0,38 67 0</inkml:trace>
</inkml:ink>
</file>

<file path=ppt/ink/ink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19:36.011"/>
    </inkml:context>
    <inkml:brush xml:id="br0">
      <inkml:brushProperty name="width" value="0.05" units="cm"/>
      <inkml:brushProperty name="height" value="0.05" units="cm"/>
      <inkml:brushProperty name="color" value="#004F8B"/>
    </inkml:brush>
  </inkml:definitions>
  <inkml:trace contextRef="#ctx0" brushRef="#br0">0 29 24575,'19'-4'0,"17"-5"0,-19 6 0,12-4 0,-23 6 0,2-2 0,-5 2 0,1 1 0,-5 3 0,0 4 0,-1 2 0,0 2 0</inkml:trace>
</inkml:ink>
</file>

<file path=ppt/ink/ink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27:13.520"/>
    </inkml:context>
    <inkml:brush xml:id="br0">
      <inkml:brushProperty name="width" value="0.05" units="cm"/>
      <inkml:brushProperty name="height" value="0.05" units="cm"/>
      <inkml:brushProperty name="color" value="#004F8B"/>
    </inkml:brush>
  </inkml:definitions>
  <inkml:trace contextRef="#ctx0" brushRef="#br0">0 14 24575,'14'-9'0,"-8"5"0,-4 8 0</inkml:trace>
</inkml:ink>
</file>

<file path=ppt/ink/ink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27:18.318"/>
    </inkml:context>
    <inkml:brush xml:id="br0">
      <inkml:brushProperty name="width" value="0.05" units="cm"/>
      <inkml:brushProperty name="height" value="0.05" units="cm"/>
      <inkml:brushProperty name="color" value="#004F8B"/>
    </inkml:brush>
  </inkml:definitions>
  <inkml:trace contextRef="#ctx0" brushRef="#br0">37 38 24575,'-13'-17'0,"3"3"0,7 10 0,-1 1 0,1 4 0,-1 2 0</inkml:trace>
</inkml:ink>
</file>

<file path=ppt/ink/ink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31:19.884"/>
    </inkml:context>
    <inkml:brush xml:id="br0">
      <inkml:brushProperty name="width" value="0.025" units="cm"/>
      <inkml:brushProperty name="height" value="0.025" units="cm"/>
      <inkml:brushProperty name="color" value="#E71224"/>
    </inkml:brush>
  </inkml:definitions>
  <inkml:trace contextRef="#ctx0" brushRef="#br0">2118 183 24575,'0'2'0,"0"0"0,-1-1 0,0-1 0,-1 0 0,-2 0 0,2 0 0,-3 0 0,-10-6 0,9 2 0,-11-3 0,15 4 0,-8-2 0,5 0 0,-23-9 0,5 5 0,-29-6 0,19 8 0,-4 0 0,21 5 0,5 0 0,2 1 0,-56-6 0,30 4 0,-37-1 0,-1 1 0,30 1 0,-46 1 0,74 1 0,1 0 0,-34 3 0,-6 1 0,17-1 0,-45 4 0,2-1 0,48-2 0,-44 2 0,56-4 0,-23 2 0,4 0 0,-56 9 0,58-7 0,-27 5 0,22 3 0,-15 11 0,7-6 0,1 5 0,38-18 0,-30 17 0,10-5 0,-21 10 0,-1 2 0,13-8 0,-34 20 0,56-31 0,-15 15 0,8-4 0,-5 5 0,16-12 0,-22 56 0,22-44 0,-19 48 0,29-60 0,-4 35 0,4-21 0,-3 27 0,19 32 0,-6-50 0,11 43 0,-2-51 0,3 4 0,11 11 0,-9-12 0,5 0 0,18 2 0,3-1 0,-8-4 0,30 10 0,-1-7 0,-38-25 0,34 6 0,-40-10 0,41 4 0,-13-2 0,14 4 0,0-1 0,-11-1 0,28 5 0,-53-8 0,46 0 0,-31-2 0,36-1 0,-1-1 0,-36-1 0,10 0 0,-1 0 0,-21-2 0,35-4 0,-2-3 0,7 0 0,-6-10 0,-5-2 0,-21 8 0,16-6 0,-3-2 0,-29 6 0,-2 3 0,2-4 0,-14 8 0,48-58 0,-38 43 0,14-17 0,-3 1 0,-21 25 0,15-18 0,-15 19 0,35-62 0,-31 50 0,22-41 0,-29 42 0,-2-5 0,1-2 0,-3 4 0,0-36 0,-2 41 0,2-38 0,-1 47 0,-6-34 0,3 21 0,-4-21 0,0 19 0,4 17 0,-3-11 0,3 14 0,-3-4 0,2 4 0,-9-9 0,6 11 0,-4-4 0,-2-9 0,7 12 0,-8-15 0,1 1 0,4 6 0,-11-17 0,1-1 0,3 10 0,-1-6 0,9 17 0,-4-6 0,-4-4 0,-17-18 0,16 22 0,-10-9 0,18 22 0,-16-8 0,4 5 0,-41-14 0,32 15 0,-21-4 0,18 16 0,-58 19 0,31-12 0,11 1 0,-1-1 0</inkml:trace>
</inkml:ink>
</file>

<file path=ppt/ink/ink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31:26.990"/>
    </inkml:context>
    <inkml:brush xml:id="br0">
      <inkml:brushProperty name="width" value="0.025" units="cm"/>
      <inkml:brushProperty name="height" value="0.025" units="cm"/>
      <inkml:brushProperty name="color" value="#E71224"/>
    </inkml:brush>
  </inkml:definitions>
  <inkml:trace contextRef="#ctx0" brushRef="#br0">1908 431 24575,'-13'-19'0,"-39"-18"0,12 21 0,-23-12 0,22 20 0,-18-1 0,8 3 0,-6 0 0,-10-3 0,-10 0-1696,-4 2 0,-14-1 0,-1 1 0,14 0 1696,2-2 0,-2 3-908,5 6 1,-17 2 0,-3 1-1,9 2 1,23 1 907,-9 10 0,-18 0 0,3 13 0,49 15 0,10 5 0,-7 16 0,12-1 0,-1 13 0,7-10 0,7 19-588,6-11 0,5-6 588,12-21 1609,18 12 1,9 2-1610,24 16 0,-15-17 0,1-3 0,21-8 0,13-7 0,-17-13 0,20-3 0,5-3 0,-36-11 0,6-7 0,10-11 0,19-7 0,6-6 0,-4-1 0,-15 1 0,10-7 0,-3-5 1387,-6 7 0,10-3 1,-2-6-1,-14-11-1387,-9-32 0,-15-15 0,-11 13 0,6-13-973,-6 15 0,4-11 0,-18 19 973,-32 21 462,-24-19 1,-10-4-463,-15-11-1060,2 27 0,-19-10 0,-3 2 0,13 12 1060,14 15 0,-1 5 0,-21-11 0,-9-3 0,16 16 0,15 25 0,-8 12 0,-16 7 0,8-1 0,17-5 0,-1 1 0,-21 7 0,0 0 0,0 0 0</inkml:trace>
</inkml:ink>
</file>

<file path=ppt/ink/ink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31:23.292"/>
    </inkml:context>
    <inkml:brush xml:id="br0">
      <inkml:brushProperty name="width" value="0.025" units="cm"/>
      <inkml:brushProperty name="height" value="0.025" units="cm"/>
      <inkml:brushProperty name="color" value="#E71224"/>
    </inkml:brush>
  </inkml:definitions>
  <inkml:trace contextRef="#ctx0" brushRef="#br0">86 349 24575,'-17'23'0,"1"2"0,3 5 0,1 35 0,4 8 0,2-5-1466,0 7 0,4-3 1466,9-22 345,10 5 1,4 4-346,23 24 0,-12-24 0,5-9 0,15-20 0,-30-71 0,-10-19 0,-9-11 0,-2 6 0,-10-3 0,-19 7 0,-5 8 0,6 3 1120,-2 3 1,0 2-1121,3 11 0,-5-6 0,9 11 0,2 3 0,20 19 0,54-4 0,18 2 0,-20 0 0,16-4 0,12 3 0,-11 14 0,5 5 0,-13 0 0,14 5-218,28 1 0,-13 9 218,-64 10 0,-8 27 0,-12 0 0,-6-3 0,-17-18 0,-49-43 0,39 3 0,-39-23 0,57-24 0,10-6 0,-1 1 218,4-25 0,8-9-218,12 14 0,5 3 0,-4-1 0,4 5 0,16 6 0,1 14 0,-7 21 0,4 57 0,-37 4 0</inkml:trace>
</inkml:ink>
</file>

<file path=ppt/ink/ink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31:24.380"/>
    </inkml:context>
    <inkml:brush xml:id="br0">
      <inkml:brushProperty name="width" value="0.025" units="cm"/>
      <inkml:brushProperty name="height" value="0.025" units="cm"/>
      <inkml:brushProperty name="color" value="#E71224"/>
    </inkml:brush>
  </inkml:definitions>
  <inkml:trace contextRef="#ctx0" brushRef="#br0">485 852 24575,'-18'-20'0,"-58"-1"0,18 27 0,-33 2 0,47 40 0,2 21 0,9-7 0,-6 10-1289,-8 22 0,11-6 1289,35-47 0,4-4 0,65-51 0,14-20 0,-31 9 0,9-34 0,11-25 0,-21 8 0,-29-17 410,-3 5 1,-5-11-411,-15 16 0,-7-4 0,1 13 0,2-20 141,-2 18 1,-1-9 0,6 45-142,6 49 0,17 50 0,5 14 0,0-2 0,4 15 0,13 6 0,9-32 0,10-3 0,-7-7 0,-19-5 0,5-11 0,43-15 0,19-16 0,-25-16 0,-32-44 666,18-14 0,-12-13-666,-59-4 0,-13 10 0,15 31 0,-13-22 0,4 23 0,19 99 0,11 1 0,3 5 0,16 34 0,20-55 0,3-12 0,-9-14 0,1-54 0,6-33 0,-12 11 0,-12 3 0,4-24 0,6 14 0,3 62 0,-14 26 0,22 50 0,-3 14 0,-13-8 0,-2 7 0,-5-4 0,-18-39 0,-2 3 0,-5-19 0,-3-105 0,-1 30-1099,-1-13 0,3-1 1099,7 14-28,9-20 1,4-6 27,-6 28 0,-1 1 0,1-20 0,-5 9 0,-10 30 0,-30 51 0</inkml:trace>
</inkml:ink>
</file>

<file path=ppt/ink/ink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31:25.147"/>
    </inkml:context>
    <inkml:brush xml:id="br0">
      <inkml:brushProperty name="width" value="0.025" units="cm"/>
      <inkml:brushProperty name="height" value="0.025" units="cm"/>
      <inkml:brushProperty name="color" value="#E71224"/>
    </inkml:brush>
  </inkml:definitions>
  <inkml:trace contextRef="#ctx0" brushRef="#br0">1814 295 24575,'-24'-27'0,"-2"0"0,-24 0 0,-7 2 0,-4 3-2255,-1 2 1,-1 6 2254,3 18 457,6 8 1,-12 9 0,-5 14-458,15 8 0,-5 14 0,-3 11 0,-1 5 0,0-1 0,2-4 0,5-10-1314,-13 2 1,4-9 0,1 1 0,-3 10 1313,12 0 0,-7 10 0,-1 5 0,1 3 0,6-4 0,10-7 0,12-12-224,7 9 1,11 2 223,1 18 0,1 17 0,2 5 0,4-10 0,6-10 0,3-6 0,0 7-566,-2-12 1,-1 8 0,0 1 0,2-4-1,6-11 566,12 23 0,13-9 0,15-9 0,11 0 0,-3-9 1,-12-5 1,15-10-2,7-22 0,22-2 0,14-2 0,8-4 0,-1-3 0,-9-7 0,-14-5 1014,10-10 1,-13-11 0,14-9-1015,-16 1 0,15-6 0,8-4 0,4-5 0,-1-2 0,-7-1 0,-11 0 0,-17 1-979,7-19 1,-20-3 0,1-6 978,-5 6 0,4-7 0,-1-3 0,-5 4 0,-10 7 0,2-10 0,-10-10 0,-10 7 0,1-19 0,-1-14 0,-1-5 0,-1 1 0,-4 7 0,-2 14 0,-3 5 0,-2 11 0,-5-1 0,-4-13 0,-2 9 0,-3-14 0,-2-8 0,-2-5 0,-2 0 0,-2 4 0,-3 7 0,-2 13 0,-2 17 23,-15-2 1,-4 17 0,-7 0-24,-10-7 0,-10-5 0,0 7 0,9 17 0,6 21 0,4 11-291,-2-1 0,-1 3 291,2 1 0,-5 8 0,-16 16 0,-14 13 0,-4 7 0,9 1 0,0 11 0,6 4 0,-5 1 0,-3-7 0,-7 2 0,1 1 0,13 1 0,19 6 0,0 0 0,0 0 0</inkml:trace>
</inkml:ink>
</file>

<file path=ppt/ink/ink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31:51.151"/>
    </inkml:context>
    <inkml:brush xml:id="br0">
      <inkml:brushProperty name="width" value="0.025" units="cm"/>
      <inkml:brushProperty name="height" value="0.025" units="cm"/>
      <inkml:brushProperty name="color" value="#E71224"/>
    </inkml:brush>
  </inkml:definitions>
  <inkml:trace contextRef="#ctx0" brushRef="#br0">21 745 24575,'44'-37'0,"0"-2"0,22-17 0,6-5 0,-22 19 0,1-1 0,-1 2 0,3-3 0,2-2 0,12-8 0,3-2 0,-11 9 0,7-7-1358,12-8 0,-14 10 1358,-53 42 0,-62 48 0,-24 21 0,19-17 0,3-1 0,-15 13 0,-2 1 0,14-10 0,14-12 0,4-2 0,-34 28 0,4-2 0,11-8 0,-15 16 0,22-18 321,-1 5 1,13-7-322,35-32 0,55-46 0,26-27 0,-28 20 0,3-3 0,12-12 0,9-8 0,2 0 0,-11 12 0,3-3 0,-3 4 0,-10 7 0,5-1 0,-28 14 0,-41 25 0,-70 61-1200,22-15 0,-13 9 1,0 1-1,16-13 1200,-6 6 766,6-2 0,0 1-766,-3 4 0,11 8 0,104-76 0,25-15 0,8-5 0,-35 13 0,5-1 0,10 0 0,15-3 0,-1 2 0,-18 6 0,12 0-151,-15 5 0,8-2 0,-14 8 151,-17 13 0,-8 0 0,10 0 0</inkml:trace>
</inkml:ink>
</file>

<file path=ppt/ink/ink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29:05.151"/>
    </inkml:context>
    <inkml:brush xml:id="br0">
      <inkml:brushProperty name="width" value="0.05" units="cm"/>
      <inkml:brushProperty name="height" value="0.05" units="cm"/>
      <inkml:brushProperty name="color" value="#004F8B"/>
    </inkml:brush>
  </inkml:definitions>
  <inkml:trace contextRef="#ctx0" brushRef="#br0">70 10 24575,'0'-7'0,"0"4"0,-4 6 0,2 1 0,0-1 0,-7 37 0,5-17 0,-7 31 0,2 1 0,4-19 0,-7 52 0,8-35 0,-3 25 0,7 6 0,2-1 0,-1-12 0,5 14 0,4-13 0,1-56 0,9 7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3:50:35.404"/>
    </inkml:context>
    <inkml:brush xml:id="br0">
      <inkml:brushProperty name="width" value="0.05" units="cm"/>
      <inkml:brushProperty name="height" value="0.05" units="cm"/>
      <inkml:brushProperty name="color" value="#004F8B"/>
    </inkml:brush>
  </inkml:definitions>
  <inkml:trace contextRef="#ctx0" brushRef="#br0">310 469 24575,'9'-21'0,"-1"-2"0,-18-64 0,-5 25 0,6 14 0,-8-1 0,-32-6 0,-4 12 0,13 16-151,-10-6 0,4 13 1,26 35-1,3 4 0</inkml:trace>
</inkml:ink>
</file>

<file path=ppt/ink/ink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29:05.460"/>
    </inkml:context>
    <inkml:brush xml:id="br0">
      <inkml:brushProperty name="width" value="0.05" units="cm"/>
      <inkml:brushProperty name="height" value="0.05" units="cm"/>
      <inkml:brushProperty name="color" value="#004F8B"/>
    </inkml:brush>
  </inkml:definitions>
  <inkml:trace contextRef="#ctx0" brushRef="#br0">6 10 24575,'2'-5'0,"-1"0"0,5 23 0,-4-5 0,3 21 0,-4-8 0,-2 64 0,0-41-1113,-1 49 1113,1-59 0,-1 0-243,1 0 243,0 0 0,-1 0 0,1 0 0,-1 13 0,0 1 0,0-12 0,-2 48 0</inkml:trace>
</inkml:ink>
</file>

<file path=ppt/ink/ink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29:06.378"/>
    </inkml:context>
    <inkml:brush xml:id="br0">
      <inkml:brushProperty name="width" value="0.05" units="cm"/>
      <inkml:brushProperty name="height" value="0.05" units="cm"/>
      <inkml:brushProperty name="color" value="#004F8B"/>
    </inkml:brush>
  </inkml:definitions>
  <inkml:trace contextRef="#ctx0" brushRef="#br0">31 319 24575,'-17'-7'0,"3"2"0,16 5 0,25 3 0,-9 0 0,23 2 0,31-8 0,4-4 0,-6 2 0,20-4 0,8-2 0,-28-1 0,-3 1 0,-9 1 0,2 2 0,21 1 0,-6 8 0,-15 18 0,-25 65 0,-34-23 0,0-1 0,1-2 0,10-11 0,6 7 0,3-33 0,49-62 0,-44 26 0,34-46 0,-65 39 0,-32-23 0,-9-1 0,14 11-484,-15-10 0,3 7 484,27 27 0,-6-8 0,110 2 0,-64 4-417,33 7 1,1 7 416,-30 8 0,39 31 0,-34-18 0,28 24-344,-38-19 344,-7-6 909,25 41-909,-19-61 0,11 30 0,-18-60 859,7-22-859,16 15 0,4 2 0,1-17-87,38 6 87,-62 57 0,35 32 0,-11-5 0,0-2 0,0 0 0,-2-2 0,25-38 0,-49-10 0,14-35 0,-26 11 0,-3-50 0,-1 19 464,-3-21-464,6 30 0,2 44 0,6-9 0</inkml:trace>
</inkml:ink>
</file>

<file path=ppt/ink/ink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29:07.026"/>
    </inkml:context>
    <inkml:brush xml:id="br0">
      <inkml:brushProperty name="width" value="0.05" units="cm"/>
      <inkml:brushProperty name="height" value="0.05" units="cm"/>
      <inkml:brushProperty name="color" value="#004F8B"/>
    </inkml:brush>
  </inkml:definitions>
  <inkml:trace contextRef="#ctx0" brushRef="#br0">13 138 24575,'-4'-28'0,"1"19"0,-1-2 0,4 23 0,-1 6 0,1 17 0,-1-5 0,1 12 0,0-11 0,2 25 0,28 23 0,-6-37 0,18 3 0,8-91 0,-1-20 0,-15 27-557,12-19 1,-6 7 556,-31 39 0,14 5 0,7 28 0,25 26 0,-10 7 0,5 7 0,-26-36 1113,3-32-1113,-14-30 0,-7-23 0,-3-6 0,-3-18 0,0 25 0,-5 5 0,-13 13 0,19 76 0,-6-19 0,18 51 0</inkml:trace>
</inkml:ink>
</file>

<file path=ppt/ink/ink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29:07.677"/>
    </inkml:context>
    <inkml:brush xml:id="br0">
      <inkml:brushProperty name="width" value="0.05" units="cm"/>
      <inkml:brushProperty name="height" value="0.05" units="cm"/>
      <inkml:brushProperty name="color" value="#004F8B"/>
    </inkml:brush>
  </inkml:definitions>
  <inkml:trace contextRef="#ctx0" brushRef="#br0">242 288 24575,'-47'-12'0,"4"5"0,-28 71 0,44-36 0,-5 26 0,11-1 0,24-32 0,9 23 0,0-42 0,24-21 0,-2-8 0,16-25 0,-26 18 0,-8 19 0,-9 36 0,16 26 0,0-9 0,30-48 0,20-24 0,-11 3 0,0-3-936,-4-4 0,10-8 0,-22 6 936,-31 6 0,-4-52 0,-14 30 0,-21-27 0,-13 81 0,32 54 0,10 16 0,-8-1 0,17 2 0,15 0 0,17-20 0,0-10 0,-11-5 1131,10 9 1,-6-6-1132,-33-28 0,-3 12 0,-9-6 0,-2 5 0,-16-6 0,-27-6 0,-5-2 0,-2 1 0,-3-1 0,1-1 0</inkml:trace>
</inkml:ink>
</file>

<file path=ppt/ink/ink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29:09.603"/>
    </inkml:context>
    <inkml:brush xml:id="br0">
      <inkml:brushProperty name="width" value="0.05" units="cm"/>
      <inkml:brushProperty name="height" value="0.05" units="cm"/>
      <inkml:brushProperty name="color" value="#004F8B"/>
    </inkml:brush>
  </inkml:definitions>
  <inkml:trace contextRef="#ctx0" brushRef="#br0">51 42 24575,'-15'18'0,"-1"1"0,1 66 0,11-47 0,9 22 0,7-3 0,4-32 0,20 19 0,-14-33 0,27-14 0,-21 2 0,13-11 0,-33 4 0,0-16 0,-5 20 0,1-7 0,-3 28 0,1 22 0,1-4 0,2 18-720,1-10 720,1 3 0,6 49 0,-2-11 0,-4-32 0,-1-2 0,-1 21 0,-60 1 0,-7-32 0,41-102 0,-35 83 0,3-2-299,53-76 0,19-12 299,0 26 0,14-10 0,5-3 0,12-15 0,-9 16 0,8-9 0,-6 7 0,-10 15 0,-2 4-650,10-13 1,-4 5 649,-11 10 651,-16 23-651,22 47 0,4 16 0,-7-23 0,23 37 0,0-2 0,-28-41 0,21 14 0,-29-28 578,5-18-578,-8-35 0,-31-28 0,-10-7 0,7-3 0,-12 9 0,-1 12 0,16 44 1388,3 11-1388,11 17 0,29 33 0,13-3 0,48 1 0,-32-34 0,-2-14 0,2-3 0,28-2 0,-19 11 0,1 5 0,-13 7 0,1 2 0,13-1 0,-5 0 0,-6 2 0,2-30 0,-6-7 0,-25 9 0,38-22 0,-37 45 0,27 39 0,-13-5 0,16 33 0,-32-20 0,-14 3 0,-4 0 0,0-9 0,-8 37 0,-31-104 0,18 7 0,-22-31 0,30 19 0,-1-10 0,23-46 0,8-7 0,-8 25-1049,9-26 1,2 8 1048,-11 56-317,61-25 0,-41 29 0,44-17 0</inkml:trace>
</inkml:ink>
</file>

<file path=ppt/ink/ink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29:10.224"/>
    </inkml:context>
    <inkml:brush xml:id="br0">
      <inkml:brushProperty name="width" value="0.05" units="cm"/>
      <inkml:brushProperty name="height" value="0.05" units="cm"/>
      <inkml:brushProperty name="color" value="#004F8B"/>
    </inkml:brush>
  </inkml:definitions>
  <inkml:trace contextRef="#ctx0" brushRef="#br0">141 55 24575,'19'26'0,"1"-3"0,-3-11 0,2-1 0,39 11 0,-20-13 0,21 5 0,-23-32 0,-25 7 0,7-14 0,-20 11 0,-40-31 0,19 25 0,-34-19 0,-28 56 0,38 41 0,3 9 0,1-36 0,5 2-746,1 38 0,20-4 746,30-37 0,7-2 0,38 17 0,19-29 0,23-9 0,-11 1 0,-23 5 0,0-1 0,25-11 0,-1-1 0,1 1 0</inkml:trace>
</inkml:ink>
</file>

<file path=ppt/ink/ink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29:10.464"/>
    </inkml:context>
    <inkml:brush xml:id="br0">
      <inkml:brushProperty name="width" value="0.05" units="cm"/>
      <inkml:brushProperty name="height" value="0.05" units="cm"/>
      <inkml:brushProperty name="color" value="#004F8B"/>
    </inkml:brush>
  </inkml:definitions>
  <inkml:trace contextRef="#ctx0" brushRef="#br0">0 0 24575,'54'34'0,"10"2"0,18 15 0,3 2 0,-39-25 0,-2-2-1780,23 16 0,-9-4 1780,-27-16 0,-1-3 254,9 7 0,-17-12 1,7 4-1</inkml:trace>
</inkml:ink>
</file>

<file path=ppt/ink/ink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29:10.655"/>
    </inkml:context>
    <inkml:brush xml:id="br0">
      <inkml:brushProperty name="width" value="0.05" units="cm"/>
      <inkml:brushProperty name="height" value="0.05" units="cm"/>
      <inkml:brushProperty name="color" value="#004F8B"/>
    </inkml:brush>
  </inkml:definitions>
  <inkml:trace contextRef="#ctx0" brushRef="#br0">251 3 24575,'-32'-3'0,"4"4"0,13 8 0,-31 55 0,24-27 0,-24 42 0,27-24 0,8-3 0,1 1 0,-3 15 0,4 28 0,14-67 0</inkml:trace>
</inkml:ink>
</file>

<file path=ppt/ink/ink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29:11.041"/>
    </inkml:context>
    <inkml:brush xml:id="br0">
      <inkml:brushProperty name="width" value="0.05" units="cm"/>
      <inkml:brushProperty name="height" value="0.05" units="cm"/>
      <inkml:brushProperty name="color" value="#004F8B"/>
    </inkml:brush>
  </inkml:definitions>
  <inkml:trace contextRef="#ctx0" brushRef="#br0">0 264 24575,'6'7'0,"-2"1"0,3 22 0,-3 19 0,0 4 0,2 2 0,-2 1 0,1 1 0,1 7 0,1-11 0,1 2 0,4 26 0,6-90 0,-13-17 0,-3-30 0,-2-15 0,-8 0 0,-2-7 0,0 10 0,4 18 0,0 0-1076,-3-21 1,-1-8-1,2 16 1076,6 11 0,1 5-1187,66 25 1,13 11 1186,-35 3 0,32 53 0,-19 19 0,-89 11 0,2-17 0,-7 8 0,0-13 0,-28 0 0,20-22 0,-1-1 0</inkml:trace>
</inkml:ink>
</file>

<file path=ppt/ink/ink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29:11.248"/>
    </inkml:context>
    <inkml:brush xml:id="br0">
      <inkml:brushProperty name="width" value="0.05" units="cm"/>
      <inkml:brushProperty name="height" value="0.05" units="cm"/>
      <inkml:brushProperty name="color" value="#004F8B"/>
    </inkml:brush>
  </inkml:definitions>
  <inkml:trace contextRef="#ctx0" brushRef="#br0">0 87 24575,'2'-8'0,"-1"-1"0,7-18 0,-4 14 0,3-11 0,-6 19 0,6 4 0,-5 3 0,5 3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3:50:36.356"/>
    </inkml:context>
    <inkml:brush xml:id="br0">
      <inkml:brushProperty name="width" value="0.05" units="cm"/>
      <inkml:brushProperty name="height" value="0.05" units="cm"/>
      <inkml:brushProperty name="color" value="#004F8B"/>
    </inkml:brush>
  </inkml:definitions>
  <inkml:trace contextRef="#ctx0" brushRef="#br0">367 271 24575,'29'-38'0,"-13"-8"0,-26 24 0,-10-11 0,-40-1 0,-8 4 0,15 9-942,-16-7 1,5 9 941,37 28 27,0 40 1,19-19 0,3 29 0</inkml:trace>
</inkml:ink>
</file>

<file path=ppt/ink/ink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29:12.594"/>
    </inkml:context>
    <inkml:brush xml:id="br0">
      <inkml:brushProperty name="width" value="0.05" units="cm"/>
      <inkml:brushProperty name="height" value="0.05" units="cm"/>
      <inkml:brushProperty name="color" value="#004F8B"/>
    </inkml:brush>
  </inkml:definitions>
  <inkml:trace contextRef="#ctx0" brushRef="#br0">115 254 24575,'9'0'0,"0"-1"0,29 2 0,-16-2 0,25-1 0,-24-2 0,26-21 0,1-5 0,-17 9 0,-15-30 0,-16 0 0,-30 31 0,-56-29 0,-8 72 0,41 0 0,-38 15 0,62 21 0,12 3 0,4-15-526,-1 14 0,6-5 526,15-30 0,37 32 0,6-20 0,15-8 0,5-6 0,19-15 0,-3-32 0,-5-12 0,-19-8 0,-17 1 0,-5-1 0,-14-1 0</inkml:trace>
</inkml:ink>
</file>

<file path=ppt/ink/ink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29:12.872"/>
    </inkml:context>
    <inkml:brush xml:id="br0">
      <inkml:brushProperty name="width" value="0.05" units="cm"/>
      <inkml:brushProperty name="height" value="0.05" units="cm"/>
      <inkml:brushProperty name="color" value="#004F8B"/>
    </inkml:brush>
  </inkml:definitions>
  <inkml:trace contextRef="#ctx0" brushRef="#br0">1 44 24575,'12'-2'0,"-2"0"0,10 2 0,-5 0 0,55-5 0,-32 3 0,40-4 0,-29 2 0,1 0 0,3 1 0,31-3 0,-30 3 0,-2 0 0,2 0 0</inkml:trace>
</inkml:ink>
</file>

<file path=ppt/ink/ink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29:13.811"/>
    </inkml:context>
    <inkml:brush xml:id="br0">
      <inkml:brushProperty name="width" value="0.05" units="cm"/>
      <inkml:brushProperty name="height" value="0.05" units="cm"/>
      <inkml:brushProperty name="color" value="#004F8B"/>
    </inkml:brush>
  </inkml:definitions>
  <inkml:trace contextRef="#ctx0" brushRef="#br0">8 302 24575,'0'-6'0,"-1"11"0,0 3 0,-1 13 0,-1-1 0,3 57 0,1 9 0,1-25-932,1 25 0,1-7 932,3-53 0,24 14 0,4-29 0,28-51 0,3-19 0,-9 8-193,0-20 0,-9 0 193,-30 30 0,-4 50 0,-4-11 0,1 101 0,-7-58 0,5 39 1826,-2-56-1826,51-17 0,12-11 0,-21-2 0,23-3 0,-1-11 0,-11-56 0,-23 16 0,-1-6 0,6-6 0,-7-7 0,-23 7 0,-7-5 0,-2 11 0,3-22 424,-75 42-424,50 80 0,-18 39 0,31-41 0,25 37 0,10 6 0,1-7 0,-2 3 0,9 1 0,5-24 0,-1-10 0,-13-8 0,37 37 0,-61-60 0,-7 6 0,-11-5 0,-35 0 0,18-6 0,-18-5 0</inkml:trace>
</inkml:ink>
</file>

<file path=ppt/ink/ink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29:14.301"/>
    </inkml:context>
    <inkml:brush xml:id="br0">
      <inkml:brushProperty name="width" value="0.05" units="cm"/>
      <inkml:brushProperty name="height" value="0.05" units="cm"/>
      <inkml:brushProperty name="color" value="#004F8B"/>
    </inkml:brush>
  </inkml:definitions>
  <inkml:trace contextRef="#ctx0" brushRef="#br0">0 108 24575,'24'-31'0,"43"-13"0,-28 32 0,27-9 0,-35 26 0,2 20 0,-12-4 0,6 16 0,-17-9 0,-1 36 0,-5-22-2126,-16 28 0,-11 30 0,-2 5 1,5-22 2125,7-28 0,-1-1 0,-6 23 0,-6 18 0,1-4 0,8-30 1461,9-27-1461,1-2 0,2-1 0,1 0 0,1-1 0</inkml:trace>
</inkml:ink>
</file>

<file path=ppt/ink/ink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29:14.714"/>
    </inkml:context>
    <inkml:brush xml:id="br0">
      <inkml:brushProperty name="width" value="0.05" units="cm"/>
      <inkml:brushProperty name="height" value="0.05" units="cm"/>
      <inkml:brushProperty name="color" value="#004F8B"/>
    </inkml:brush>
  </inkml:definitions>
  <inkml:trace contextRef="#ctx0" brushRef="#br0">62 0 24575,'-4'6'0,"12"38"0,-4-27 0,15 29 0,-13-42 0,3-1 0,-8-5 0,0-2 0,0-4 0,-2-2 0,0 1 0,-2-21 0,3 21 0,-1-13 0,4 22 0,-1-1 0,-1 0 0,1-1 0,-2-1 0,1 2 0,-4 0 0,-8 0 0,-9 0 0,-7-3 0,1 3 0,4-2 0</inkml:trace>
</inkml:ink>
</file>

<file path=ppt/ink/ink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29:18.674"/>
    </inkml:context>
    <inkml:brush xml:id="br0">
      <inkml:brushProperty name="width" value="0.05" units="cm"/>
      <inkml:brushProperty name="height" value="0.05" units="cm"/>
      <inkml:brushProperty name="color" value="#004F8B"/>
    </inkml:brush>
  </inkml:definitions>
  <inkml:trace contextRef="#ctx0" brushRef="#br0">327 18 24575,'3'-4'0,"-1"0"0,4 0 0,-3 1 0,2 0 0,-1 8 0,-2-1 0,2 7 0,-1 1 0,4 49 0,3 38 0,-3 1 0,-2-5 0,-2 2 0,0 3-1696,3-14 0,0 4 0,1-2 0,-3-2 1696,-1 10 0,-3-3 0,0-10 0,-1-14 0,0 0-588,0 8 0,0 10 0,0 1 588,0 7 0,-1 3 0,1-1 0,0-6 0,0 0 0,0 13 0,1-23 0,-1 10 0,1 7 0,0 3 0,-1 0 0,1-3 0,1-5 0,-1 9 0,1-5 0,1-1 0,-1 2 0,0 5 0,0-10 0,-1 4 0,1 3 0,-1 1 0,1 1 0,-1 0 0,0-2 0,-1 0 0,1 2 0,0 1 0,-1-2 0,1-3 0,-2-4 0,0-8 0,-1 9 0,0-11 0,-2 0 0,-3 14 0,1-22 0,-2 10 0,-1 7 0,-2 3 0,0 2 0,0-2 0,0-5 0,2-6 0,0-11-989,-2 15 1,2-13 0,-1-2 0,-1 7 988,-4 10 0,-2 7 0,-1 2 0,1-6 0,4-12-574,4-6 1,1-8 0,2-14 573,-6 9 1550,3 11 0,-4-21-1550,-7-65 0,-5-24 0,-2-9 0,0-15 0</inkml:trace>
</inkml:ink>
</file>

<file path=ppt/ink/ink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29:19.792"/>
    </inkml:context>
    <inkml:brush xml:id="br0">
      <inkml:brushProperty name="width" value="0.05" units="cm"/>
      <inkml:brushProperty name="height" value="0.05" units="cm"/>
      <inkml:brushProperty name="color" value="#004F8B"/>
    </inkml:brush>
  </inkml:definitions>
  <inkml:trace contextRef="#ctx0" brushRef="#br0">0 3 24575,'6'-2'0,"21"10"0,-10-3 0,20 8 0,-11-7 0,5 0 0,44 1 0,14-1 0,-18-5 0,1-1 0,27 4 0,-2-1 0,-34-6 0,0 1 0</inkml:trace>
</inkml:ink>
</file>

<file path=ppt/ink/ink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29:19.977"/>
    </inkml:context>
    <inkml:brush xml:id="br0">
      <inkml:brushProperty name="width" value="0.05" units="cm"/>
      <inkml:brushProperty name="height" value="0.05" units="cm"/>
      <inkml:brushProperty name="color" value="#004F8B"/>
    </inkml:brush>
  </inkml:definitions>
  <inkml:trace contextRef="#ctx0" brushRef="#br0">0 13 24575,'14'-7'0,"0"1"0,3 8 0,27 0 0,-13 0 0,21 0 0</inkml:trace>
</inkml:ink>
</file>

<file path=ppt/ink/ink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29:20.165"/>
    </inkml:context>
    <inkml:brush xml:id="br0">
      <inkml:brushProperty name="width" value="0.05" units="cm"/>
      <inkml:brushProperty name="height" value="0.05" units="cm"/>
      <inkml:brushProperty name="color" value="#004F8B"/>
    </inkml:brush>
  </inkml:definitions>
  <inkml:trace contextRef="#ctx0" brushRef="#br0">0 61 24575,'5'-7'0,"31"-12"0,-15 10 0,26-7 0,-21 13 0,34 0 0,-22 1 0,26 1 0</inkml:trace>
</inkml:ink>
</file>

<file path=ppt/ink/ink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29:20.627"/>
    </inkml:context>
    <inkml:brush xml:id="br0">
      <inkml:brushProperty name="width" value="0.05" units="cm"/>
      <inkml:brushProperty name="height" value="0.05" units="cm"/>
      <inkml:brushProperty name="color" value="#004F8B"/>
    </inkml:brush>
  </inkml:definitions>
  <inkml:trace contextRef="#ctx0" brushRef="#br0">1 67 24575,'3'-2'0,"10"-8"0,-5 5 0,13-8 0,9-1 0,-9 6 0,10-7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3:50:36.666"/>
    </inkml:context>
    <inkml:brush xml:id="br0">
      <inkml:brushProperty name="width" value="0.05" units="cm"/>
      <inkml:brushProperty name="height" value="0.05" units="cm"/>
      <inkml:brushProperty name="color" value="#004F8B"/>
    </inkml:brush>
  </inkml:definitions>
  <inkml:trace contextRef="#ctx0" brushRef="#br0">279 305 24575,'18'-3'0,"-3"-1"0,-2-1 0,-4-10 0,-58-62 0,23 35 0,-19-11 0,-7 2 0,-11 13 0,-4 22 0,39 47 0,25 11 0,31 18 0</inkml:trace>
</inkml:ink>
</file>

<file path=ppt/ink/ink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29:21.620"/>
    </inkml:context>
    <inkml:brush xml:id="br0">
      <inkml:brushProperty name="width" value="0.05" units="cm"/>
      <inkml:brushProperty name="height" value="0.05" units="cm"/>
      <inkml:brushProperty name="color" value="#004F8B"/>
    </inkml:brush>
  </inkml:definitions>
  <inkml:trace contextRef="#ctx0" brushRef="#br0">1 25 24575,'12'-4'0,"1"-1"0,41-3 0,-8 5 0,25-1 0,-16 5 0,0 2 0,5 1 0,-5 0 0,0-1 0,1 2 0</inkml:trace>
</inkml:ink>
</file>

<file path=ppt/ink/ink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29:21.967"/>
    </inkml:context>
    <inkml:brush xml:id="br0">
      <inkml:brushProperty name="width" value="0.05" units="cm"/>
      <inkml:brushProperty name="height" value="0.05" units="cm"/>
      <inkml:brushProperty name="color" value="#004F8B"/>
    </inkml:brush>
  </inkml:definitions>
  <inkml:trace contextRef="#ctx0" brushRef="#br0">1 8 24575,'36'-4'0,"-6"1"0,47 4 0,-38-1-1067,39 2 1067,-45-3 0,1 0 0,1 0 0</inkml:trace>
</inkml:ink>
</file>

<file path=ppt/ink/ink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29:49.068"/>
    </inkml:context>
    <inkml:brush xml:id="br0">
      <inkml:brushProperty name="width" value="0.05" units="cm"/>
      <inkml:brushProperty name="height" value="0.05" units="cm"/>
      <inkml:brushProperty name="color" value="#004F8B"/>
    </inkml:brush>
  </inkml:definitions>
  <inkml:trace contextRef="#ctx0" brushRef="#br0">20 0 24575,'0'5'0,"-6"31"0,3-15 0,-5 29 0,5 12 0,3 4 0,2 26 0,-1-21 0,1 12 0,1 0 0,2 14 0,-1 0 0,0-16-3178,-1-12 0,-1 1 3178,1 11 0,1 16 0,-1-3 0,-1-21 0,0 7 0,-1 0 0,3-12 0,1 24 0,1 9 0,1-4 0,-2-17-2340,0 4 1,0-1 2339,1-5 0,0 15 0,0 5 0,1-6 0,-1-18 0,1-1 0,0-8-62,3 17 0,1 3 62,1 15 0,1-1 2097,0-16 1,-1-12-2098,1-13 0,-8-53 0,-8-46 0</inkml:trace>
</inkml:ink>
</file>

<file path=ppt/ink/ink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29:50.662"/>
    </inkml:context>
    <inkml:brush xml:id="br0">
      <inkml:brushProperty name="width" value="0.05" units="cm"/>
      <inkml:brushProperty name="height" value="0.05" units="cm"/>
      <inkml:brushProperty name="color" value="#004F8B"/>
    </inkml:brush>
  </inkml:definitions>
  <inkml:trace contextRef="#ctx0" brushRef="#br0">1292 1 24575,'-8'9'0,"-1"2"0,-32 49 0,14-20 0,-4 7 0,-7 10 0,1-3 0,-4 4 0,3-3 0,0-1 0,0 0-2423,-3 4 0,-4 5 0,6-10 2423,-15 14 0,7-9 0,-9 10 0,5-6 0,13-15 0,-3 3 267,-11 16 0,-13 15 0,1 1 0,10-14-267,8-6 0,2-5 442,-1 4 1,-4 4 0,8-9-443,-11 14 0,30-38 0,57-80 0,-19 25 0,34-45 0,-31 41 0,-6 8 0,2-4 0</inkml:trace>
</inkml:ink>
</file>

<file path=ppt/ink/ink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29:51.111"/>
    </inkml:context>
    <inkml:brush xml:id="br0">
      <inkml:brushProperty name="width" value="0.05" units="cm"/>
      <inkml:brushProperty name="height" value="0.05" units="cm"/>
      <inkml:brushProperty name="color" value="#004F8B"/>
    </inkml:brush>
  </inkml:definitions>
  <inkml:trace contextRef="#ctx0" brushRef="#br0">86 21 24575,'-14'-20'0,"-6"42"0,15-3 0,-4 33 0,0 5 0,4-14 0,-6 42 0,3 7 0,5-56 0,1 46 0,5-76 0,9-1 0,31-15 0,30-10 0,2 0 0,-25 6 0,7-3 0,35-9 0,-2 0 0,0 0 0,-3 1 0,-17 4 0,-57 16 0,-11-4 0,-10 3 0,-7 0 0,-9 5 0,4 1 0</inkml:trace>
</inkml:ink>
</file>

<file path=ppt/ink/ink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29:58.416"/>
    </inkml:context>
    <inkml:brush xml:id="br0">
      <inkml:brushProperty name="width" value="0.05" units="cm"/>
      <inkml:brushProperty name="height" value="0.05" units="cm"/>
      <inkml:brushProperty name="color" value="#004F8B"/>
    </inkml:brush>
  </inkml:definitions>
  <inkml:trace contextRef="#ctx0" brushRef="#br0">3 14 24575,'-2'-9'0,"1"5"0,7 13 0,35 46 0,26 31 0,-8-10-350,-24-33 0,3 1 350,15 15 0,16 17 0,6 6 0,-4-7 0,-13-17-2483,-7-13 0,-3-5 2483,11 10 0,8 5 0,3 2-1227,-2-4 0,6 2 0,-3-1 1,-10-9 1226,-8-5 0,0 0 0,8 6 0,12 9 0,-5-3 0,-21-15 0,-19-14 0,7 15 261,-25-25-261,3 8 3528,-81-53-3528,8 6 0,-28-8 0,-4 0 0,5 3 3054,19 9 1,1 1-3055,3 2 0,-15-4 0,12 2 0,8 3 0,36 8 0,24 14 0,1-2 0,14 11 0,52 37 0,11 8 0,-20-17-1035,24 19 0,-5-5 1035,-40-35-137,52 18 137,-33-21 0,31 9 0,-50-26 0,-12-6 0,18-20 0,-16 4 0,14-17 0,-3-21 0,0-13 0,0 1 0,-9 5 0,-8 9 0,-2 2 0,-4 17 1361,3-18 1,-3 20-1362,-14 68 0,1-9 0,-1 27 0</inkml:trace>
</inkml:ink>
</file>

<file path=ppt/ink/ink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29:22.820"/>
    </inkml:context>
    <inkml:brush xml:id="br0">
      <inkml:brushProperty name="width" value="0.05" units="cm"/>
      <inkml:brushProperty name="height" value="0.05" units="cm"/>
      <inkml:brushProperty name="color" value="#004F8B"/>
    </inkml:brush>
  </inkml:definitions>
  <inkml:trace contextRef="#ctx0" brushRef="#br0">1 45 24575,'5'-24'0,"-3"15"0,2-3 0,-2 23 0,6 69 0,-3-35 0,0 10 0,0 8 0,-1 1 0,0 0 0,1-5 0,0-1 0,-2 5 0,0-5 0,1 5 0</inkml:trace>
</inkml:ink>
</file>

<file path=ppt/ink/ink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29:23.285"/>
    </inkml:context>
    <inkml:brush xml:id="br0">
      <inkml:brushProperty name="width" value="0.05" units="cm"/>
      <inkml:brushProperty name="height" value="0.05" units="cm"/>
      <inkml:brushProperty name="color" value="#004F8B"/>
    </inkml:brush>
  </inkml:definitions>
  <inkml:trace contextRef="#ctx0" brushRef="#br0">284 1 24575,'-45'53'0,"0"1"0,10-5 0,-12 15 0,3 13 0,26-11 0,7 4 0,4-4 0,1-2 0,2-1 0,-6 4 0,-1 6 0,12 2 0,29 20 0,18 3 0,-6-17-3030,-16-33 1,1-2 3029,16 29 0,7 11 0,-5-25 0,-2-36 137,29-15 0,9-9-137,15-12 0,-6 0 0,2-13 0,-21-24 0,-9-6 0,-22 20 0,-1-3 0,19-24 0,-4-10 0,-18-18 0,-9-5 0,-4 9 0,-10-8 0,-12 18 0,-6-10 0,-6 0 0,-7 10 0,-7 3 0,-8 8 0,-14 8 0,-20 11 0,-17 8 0,-4 8 0,8 7 0,-18 4 0,1 18-518,5 13 0,-3 10 0,16 6 1,31 2-1,10 1 0,-20 16 1</inkml:trace>
</inkml:ink>
</file>

<file path=ppt/ink/ink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29:24.890"/>
    </inkml:context>
    <inkml:brush xml:id="br0">
      <inkml:brushProperty name="width" value="0.05" units="cm"/>
      <inkml:brushProperty name="height" value="0.05" units="cm"/>
      <inkml:brushProperty name="color" value="#004F8B"/>
    </inkml:brush>
  </inkml:definitions>
  <inkml:trace contextRef="#ctx0" brushRef="#br0">0 219 24575,'15'-22'0,"2"0"0,50-41 0,-31 33-1800,37-28 1800,-44 45 0,0 3 0,24 19 0,3 7 0,-12-1 0,12 12 0,-8 5 0,-37 0 290,-29 40 1,-18 10-291,-3-30 0,-6-2 0,-8 32 0,-7-8 0,0-40 0,3-14 0,14-8 298,6-24-298,53-13 0,36-9 0,17-5 0,4 7 921,-11 15-921,11 16 0,3 6 0,11 2 0,0-1 0,-6 0 0,-33 2 0,-16-5 0</inkml:trace>
</inkml:ink>
</file>

<file path=ppt/ink/ink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29:25.380"/>
    </inkml:context>
    <inkml:brush xml:id="br0">
      <inkml:brushProperty name="width" value="0.05" units="cm"/>
      <inkml:brushProperty name="height" value="0.05" units="cm"/>
      <inkml:brushProperty name="color" value="#004F8B"/>
    </inkml:brush>
  </inkml:definitions>
  <inkml:trace contextRef="#ctx0" brushRef="#br0">752 14 24575,'-58'6'0,"1"0"0,2-1 0,8 2 0,3 9-1520,-2 3 1520,0 5 0,-7 33 0,-11 23 0,9-10 0,23-26 0,1 2-1456,-21 26 0,-8 13 0,21-15 1456,29-7 0,8 31-993,23-31 1,13 13-1,4 2 1,-6-10 992,-6 2 0,3-1 0,3-4 0,6 10 0,3-5 0,3-15-55,20-11 1,5-17 54,10-8 0,3-3 0,-5 11 0,5-11 0,9-35 0,8-18 0,-18 0 0,1-15-642,-38-1 1,9-20 0,1-10 0,-6 3 0,-14 15 641,-14 5 0,-6-1 0,5-5 0,4-13 0,-4 0 0,-11 10 683,-20-7 1,-13 7-684,-4-5 0,-10-2 0,-9 3 0,-10-2 0,-2 9 0,-21 4 0,-2 11 2148,1-2 1,-3 25-2149,11 50 0,-2 23 0,11-1 0,22-12 0,2 3 0,-12 14 0,0 0 0,1 0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3:50:36.979"/>
    </inkml:context>
    <inkml:brush xml:id="br0">
      <inkml:brushProperty name="width" value="0.05" units="cm"/>
      <inkml:brushProperty name="height" value="0.05" units="cm"/>
      <inkml:brushProperty name="color" value="#004F8B"/>
    </inkml:brush>
  </inkml:definitions>
  <inkml:trace contextRef="#ctx0" brushRef="#br0">203 172 24575,'69'31'0,"1"1"0,-1 5 0,11-24 0,-81-25 0,-3-1 0,-4-4 0,-36-33 0,-14-3 0,-7-8 0,-9 17 0,0 15 0,20 40 0,-1-23 0,9 8 0,39 49 0</inkml:trace>
</inkml:ink>
</file>

<file path=ppt/ink/ink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29:25.863"/>
    </inkml:context>
    <inkml:brush xml:id="br0">
      <inkml:brushProperty name="width" value="0.05" units="cm"/>
      <inkml:brushProperty name="height" value="0.05" units="cm"/>
      <inkml:brushProperty name="color" value="#004F8B"/>
    </inkml:brush>
  </inkml:definitions>
  <inkml:trace contextRef="#ctx0" brushRef="#br0">249 55 24575,'29'-14'0,"2"0"0,17 5 0,3 1 0,0 3 0,46 0 0,-63 22 0,-69 64 0,18-35 0,-32 6 0,-22 9 0,10-9 0,-6 1 0,-13-1 0,28 2 0,93-9 0,19-4 0,-24 2 0,32-8 0,-15 5 0,-103 39 0,25-51 0,-11 10 0,-4-4 0,-3-17 0,-37-8 0,29-3 0,-20-12 0,51-4 0</inkml:trace>
</inkml:ink>
</file>

<file path=ppt/ink/ink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29:26.294"/>
    </inkml:context>
    <inkml:brush xml:id="br0">
      <inkml:brushProperty name="width" value="0.05" units="cm"/>
      <inkml:brushProperty name="height" value="0.05" units="cm"/>
      <inkml:brushProperty name="color" value="#004F8B"/>
    </inkml:brush>
  </inkml:definitions>
  <inkml:trace contextRef="#ctx0" brushRef="#br0">405 1 24575,'-52'29'0,"0"0"0,3 0 0,8 0 0,5 17 0,-3 40 0,2 9 0,19-46 0,0 0 0,-5 9 0,-1 9 0,9 8 0,16 7 0,12 13 0,5 5 0,2-6 0,-5-15-4252,-1 6 1,2 0 4251,-1-3 0,4 18 0,2 3 0,0-11 0,-1-24 0,19 1 292,2-22 0,11 4 0,1-7-292,13-5 0,5-4 0,-8 7 0,5 1 0,3-30 0,-13-38 0,6-27 0,2-17 0,-2-7 0,-6 2 0,-9 12 0,0-4 0,-10 4 0,4-10 0,0 8 0,8-9 0,3-4 0,-5-3 0,-10 2 0,-16 3 0,-21-13 0,-19 0 0,-7 5 0,3 11-1803,1 0 0,-3 2 1803,-8-19 0,-5-9 0,0 19 0,-27 5-329,-10 39 1,-22 7-1,3 12 329,23 19 0,4 10 0,-5-2 52,-27-12 1,-6-2 0,12 15 0,2 37 0,17 9 0,32-21 0,0 0-1</inkml:trace>
</inkml:ink>
</file>

<file path=ppt/ink/ink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29:26.913"/>
    </inkml:context>
    <inkml:brush xml:id="br0">
      <inkml:brushProperty name="width" value="0.05" units="cm"/>
      <inkml:brushProperty name="height" value="0.05" units="cm"/>
      <inkml:brushProperty name="color" value="#004F8B"/>
    </inkml:brush>
  </inkml:definitions>
  <inkml:trace contextRef="#ctx0" brushRef="#br0">551 261 24575,'-14'83'0,"10"-41"0,-3 19 0,1 3 0,8-4 0,3 30 0,1 4 0,0-10-1509,0 6 1,0-9 1508,-4-46 710,-2 3-710,-4-37-1505,-7-42 0,-1-45 0,1-14 0,0 20 1505,1 16 0,0-1 0,0-16 0,-2-16 0,-1-1 0,1 16-231,-2 6 0,0 16 231,-5 2 0,7 1 0,-6 18 0,-38 91 0,28-19 653,-31 44-653,34-40 0,-10 10 0,-1 3 0,-4 7 0,7-13 0,4-3 6114,11-15-6114,62-7 0,18-6 0,-15-3-592,20 5 0,2-4 592,-19-13 0,26-7 0,3-4 0,-6 0 0,4-1 0,-7-3 0,-37 1 0,-5-3 0,-5 0 0</inkml:trace>
</inkml:ink>
</file>

<file path=ppt/ink/ink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29:27.294"/>
    </inkml:context>
    <inkml:brush xml:id="br0">
      <inkml:brushProperty name="width" value="0.05" units="cm"/>
      <inkml:brushProperty name="height" value="0.05" units="cm"/>
      <inkml:brushProperty name="color" value="#004F8B"/>
    </inkml:brush>
  </inkml:definitions>
  <inkml:trace contextRef="#ctx0" brushRef="#br0">247 30 24575,'-22'89'0,"1"0"0,0 0 0,0 0 0,0 0 0,0 0 0,-14 7 0,-6-5 0,9-4 0,20-5-2905,34 7 1,20-5-1,-1-16 2905,12 10-1163,2-20 0,13 6 0,-8-8 1163,-16-16 0,1-2 0,9 16 0,8 5 0,6-28-445,19-53 0,7-35 0,-13 4 445,-30 22 0,-2-4-220,12-6 0,10-8 0,-2-4 0,-19 2 220,-19-18 0,-15 1 0,1 16 0,-3-7 0,-5-14 0,-3-15 0,-2-3 0,-5 10 0,-8-10 0,-5 2 0,5-5 0,0-7 0,-10 13 0,-14 10 0,-22 20-179,-21 35 1,-26 15 0,-3 7-1,15-4 179,5-13 0,0 7 0,9 13 0,-15 7 0,-3 5 0,10 4 0,22 3 291,-12 41 1,29-19 0,1 1 0,-10 21 0</inkml:trace>
</inkml:ink>
</file>

<file path=ppt/ink/ink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29:28.870"/>
    </inkml:context>
    <inkml:brush xml:id="br0">
      <inkml:brushProperty name="width" value="0.05" units="cm"/>
      <inkml:brushProperty name="height" value="0.05" units="cm"/>
      <inkml:brushProperty name="color" value="#004F8B"/>
    </inkml:brush>
  </inkml:definitions>
  <inkml:trace contextRef="#ctx0" brushRef="#br0">1 258 24575,'3'-6'0,"1"4"0,4 69 0,-3-28 0,3 52 0,-4-25 0,-1-9 0,0 4 0,-2-8 0,0-1 0,-5 48 0,1-66 0,-6-47 0,7-10 0,1-40 0,2-13 0,2 15 0,0-1 0,-4-20 0,9-5 0,21 8 0,12-2 0,-6 17 0,0 12 0,19-26 0,-5 29 0,-40 110 0,-12 23 0,6-29 0,-4 21 0,-1-5 0,-1-41 0,2 8 0,0 0 0,6 49 0,-3-50 0,3 29 0,-7-41 0,-30 17 0,0-8 0,-37 9 0,34-31 0,-3-1 0,27-11 0,-3-10 0,8 1 0,0-6 0,15 2 0,37-5 0,10-1 0,8 2 0,-9 6 0</inkml:trace>
</inkml:ink>
</file>

<file path=ppt/ink/ink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29:29.755"/>
    </inkml:context>
    <inkml:brush xml:id="br0">
      <inkml:brushProperty name="width" value="0.05" units="cm"/>
      <inkml:brushProperty name="height" value="0.05" units="cm"/>
      <inkml:brushProperty name="color" value="#004F8B"/>
    </inkml:brush>
  </inkml:definitions>
  <inkml:trace contextRef="#ctx0" brushRef="#br0">218 479 24575,'-70'34'0,"11"0"0,20 49 0,22-43 0,-16 45 0,54-29 0,-11-38 0,22 19 0,-13-52 0,8-18 0,2-14 0,-5 3 0,11-45 0,-23 67 0,13-29 0,-16 61 0,34 46 0,-10-20 0,14 6 0,6-3 0,22-14 0,0-23 0,2-9 0,10-20 0,-33-19 0,1-15 0,-11 8 0,-4-8 0,-2-10 0,-14 6 0,-31 39 0,-39 24 0,-11 15 0,-6 19 0,3-10 0,6 4 0,15 31 0,26-12 0,20 24 0,25-22 0,20-59 0,7-20 0,-19 0 0,-4-7 0,19-19 0,-9-12 0,-22-30 0,-14 6 0,-3 31-780,-1-15 1,-3 10 779,-5 51 0,-6 14 0,-1 56 0,11 7 0,5 14 0,-1-5 0,-4-10 0,2 0-730,5 11 1,2 5-1,2-20 730,5-25 0,1-6 0,76-14 0,-53-12-648,55-15 648,-74-9 1325,13-44-1325,-26 21 0,-3-3 0,2 2 0,-2 1 0,-11-4 0,1 0 0</inkml:trace>
</inkml:ink>
</file>

<file path=ppt/ink/ink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29:30.613"/>
    </inkml:context>
    <inkml:brush xml:id="br0">
      <inkml:brushProperty name="width" value="0.05" units="cm"/>
      <inkml:brushProperty name="height" value="0.05" units="cm"/>
      <inkml:brushProperty name="color" value="#004F8B"/>
    </inkml:brush>
  </inkml:definitions>
  <inkml:trace contextRef="#ctx0" brushRef="#br0">120 80 24575,'15'-27'0,"4"10"0,4-8 0,-1 16 0,-10 8 0,1 1 0,30 41 0,-27-23 0,22 31 0,-34-27 0,-4 18 0,-6-3 0,-36 40 0,23-47 0,-24 17 0,37-40 0,-3 4 0,12-4 0,48 6 0,-23-9 0,36 2 0,-49-3 0,-1 1 0,-6 71 0,-9-47 0,-18 31 0,-7-1 0,2-34 0,-27 26 0,3-22 0,19-15 0,-56 1 0,55-16 0,-22-11 0,35 5 0</inkml:trace>
</inkml:ink>
</file>

<file path=ppt/ink/ink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29:33.512"/>
    </inkml:context>
    <inkml:brush xml:id="br0">
      <inkml:brushProperty name="width" value="0.05" units="cm"/>
      <inkml:brushProperty name="height" value="0.05" units="cm"/>
      <inkml:brushProperty name="color" value="#004F8B"/>
    </inkml:brush>
  </inkml:definitions>
  <inkml:trace contextRef="#ctx0" brushRef="#br0">1 38 24575,'29'55'0,"-4"-4"0,-13-21 0,16 42 0,2 5 0,-9-24 0,12 29 0,-2-19 0,-23-59 0,7-3 0,-8-19 0,21-67 0,-3 3 0,-11 31 0,5-3 0,23-18 0,0 11 0,-13 29 0,9-3 0,0 0 0</inkml:trace>
</inkml:ink>
</file>

<file path=ppt/ink/ink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29:34.477"/>
    </inkml:context>
    <inkml:brush xml:id="br0">
      <inkml:brushProperty name="width" value="0.05" units="cm"/>
      <inkml:brushProperty name="height" value="0.05" units="cm"/>
      <inkml:brushProperty name="color" value="#004F8B"/>
    </inkml:brush>
  </inkml:definitions>
  <inkml:trace contextRef="#ctx0" brushRef="#br0">49 225 24575,'38'-42'0,"-7"6"0,-24 23 0,-2 1 0,-6-20 0,-45 59 0,25-31 0,-32 56 0,44-29 0,10 36 0,16-17 0,55-17 0,-29-19 0,31-43 0,-45 8 0,26-17 0,-6 14 0,25 18 0,-44 19 0,24 53 0,-40-44 0,16 19 0,-21-38 0,31-28 0,-4 3 0,21 0 0,2 1 0,-10 5 0,33 1 0,-68 25 0,-1 2 0,-1-1 0,39 6 0,-31-8 0,29 1 0,-34-14 0,11-18 0,-2 3 0,17 2 0,-21 20 0,3 13 0,3 22 0,-15-17 0,13 13 0,10-27 0,-17-4 0,18-3 0,-11-8 0,-12 11 0,10-2 0,-6 15 0,26 60 0,-12 3 0,-9 6 0,-5 2 0,-7 2 0,-14 15 0,-19-38 0,12-31 0,-15 18 0,12-104 0,14 29 0,1-56-1230,19 46 1230,5-5 0,5-3 0,19-19 0,5-3 0,8-7 0,-3 6 0,0 0 0</inkml:trace>
</inkml:ink>
</file>

<file path=ppt/ink/ink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29:35.168"/>
    </inkml:context>
    <inkml:brush xml:id="br0">
      <inkml:brushProperty name="width" value="0.05" units="cm"/>
      <inkml:brushProperty name="height" value="0.05" units="cm"/>
      <inkml:brushProperty name="color" value="#004F8B"/>
    </inkml:brush>
  </inkml:definitions>
  <inkml:trace contextRef="#ctx0" brushRef="#br0">62 379 24575,'7'79'0,"0"0"0,0 0 0,5 25 0,-8-12 0,-26-3 0,12-52 0,-13 35 0,15-65 0,-8-29 0,9-26 0,-5-8 0,12 1 0,9-13 0,13-5 0,11-12 0,2-1 0,-6 11-2744,-4-2 0,1 2 2744,3 0 0,5-12 0,2 9 0,-4 31 0,6 38 0,1 64 0,-20-7 0,-6 38 0,-29-31 0,1 19 0,3-1 0,6-20-299,-4 18 1,8-12 298,16-51 5270,27 20-5270,-11 16 0,-18 12 0,-8 5 0,-12 17 0,-29-12 0,-8-8 0,9-27 0,-25 1 0,52-33 815,-9-11-815,9 1 0,-5-4 0,71 22 0,-33-2 0,46 13 0,27 0 0,-49-11-637,6 0 0,-1-2 637,-14-7 0,29-10 0,-26 2 0,21-6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3:50:37.364"/>
    </inkml:context>
    <inkml:brush xml:id="br0">
      <inkml:brushProperty name="width" value="0.05" units="cm"/>
      <inkml:brushProperty name="height" value="0.05" units="cm"/>
      <inkml:brushProperty name="color" value="#004F8B"/>
    </inkml:brush>
  </inkml:definitions>
  <inkml:trace contextRef="#ctx0" brushRef="#br0">92 19 24575,'-45'43'0,"27"-18"0,-10 30 0,34-28 0,53 47 0,-26-38 0,2-1 0,4-2 0,22-7 0,-11-11 0,33-14 0,-49-9 0,-30-43 0,-17-12 0,-46-16 0,20 17 0,-3 4-313,-36 4 0,38 42 0,7 11 0</inkml:trace>
</inkml:ink>
</file>

<file path=ppt/ink/ink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29:36.478"/>
    </inkml:context>
    <inkml:brush xml:id="br0">
      <inkml:brushProperty name="width" value="0.05" units="cm"/>
      <inkml:brushProperty name="height" value="0.05" units="cm"/>
      <inkml:brushProperty name="color" value="#004F8B"/>
    </inkml:brush>
  </inkml:definitions>
  <inkml:trace contextRef="#ctx0" brushRef="#br0">138 242 24575,'-37'-44'0,"24"37"0,-29-4 0,33 57 0,7-20 0,0 15 0,3-17 0,18 37 0,-9-31 0,24 10 0,4-5 0,-13-24 0,37 9 0,-46-29 0,0-2 0,20-64 0,-21 38 0,-13-23 0,-7-19 0,-2 16 0,-5 14 0,-7-26 0,-4 19 0,13 57 0,-2 12 0,3-1 0,3 13 0,8-11 0,4 6 0,2-10 0,-1 0 0,4 2 0,-8-8 0,5 5 0,-6-9 0,0 0 0,-1-3 0,0 2 0,-1 0 0,1 0 0,-3 0 0,1-1 0,-2 0 0,1 1 0,-17-17 0,7 11 0,-12-12 0,-20 17 0,28 3 0,-25 3 0,34 2 0,-20 32 0,9 1 0,2 29 0,3 5 0,5-12-457,5-2 1,4-8 456,5-31 0,26 17 0,-8-22 0,16 10 0,-11-32 0,4-36 0,-3-9 0,-1 12-455,1-14 0,-6 3 455,-21 27 435,-2-35-435,-2 30 0,1-24 0,-1 35 0,1 1 0,1 9 0,3 26 931,-2 6-931,4 30 0,1 3 0,-2-18 0,5 44 457,-8-74-457,2-1 0,-1-4 0,2 2 0,-1-2 0,19 20 0,-11-11 0,13 16 0,-18-19 0,58 18 0,-39-22 0,38-29 0,-1-13 0,-35 1 0,9-10 0,-5-3 0,-25-4 0,-4 24 0,-2-19 0</inkml:trace>
</inkml:ink>
</file>

<file path=ppt/ink/ink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29:36.993"/>
    </inkml:context>
    <inkml:brush xml:id="br0">
      <inkml:brushProperty name="width" value="0.05" units="cm"/>
      <inkml:brushProperty name="height" value="0.05" units="cm"/>
      <inkml:brushProperty name="color" value="#004F8B"/>
    </inkml:brush>
  </inkml:definitions>
  <inkml:trace contextRef="#ctx0" brushRef="#br0">345 557 24575,'-37'-55'0,"10"15"0,-3 36 0,8 10 0,0 3 0,-42 41 0,33-23 0,-35 42 0,43 1 0,9-25 0,5 15 0,33-50 0,14-49 0,2-15 0,5 11-411,1-23 1,-7-7 410,-17 1 0,-9-25 0,-4-4 0,2 9 0,-6-7 0,-8 31 0,-7 74 0,5 16 0,8 45 0,6 32 0,0-12 0,-3-31 0,1-1-384,4 28 0,1 11 0,1-19 384,9-8 0,23 21 0,-1-27 0,33-29 0,-41-41 0,6-33 0</inkml:trace>
</inkml:ink>
</file>

<file path=ppt/ink/ink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29:37.424"/>
    </inkml:context>
    <inkml:brush xml:id="br0">
      <inkml:brushProperty name="width" value="0.05" units="cm"/>
      <inkml:brushProperty name="height" value="0.05" units="cm"/>
      <inkml:brushProperty name="color" value="#004F8B"/>
    </inkml:brush>
  </inkml:definitions>
  <inkml:trace contextRef="#ctx0" brushRef="#br0">319 1 24575,'-40'1'0,"-15"24"0,0 8 0,3 2-1707,-1 4 1,7 3 1706,28 1-147,33 24 0,14 4 147,21 6 0,-13-8 0,12-5 0,33-24 0,0-15 0,-18-7 429,4 1 0,-8-10-429,-42-25 0,-11 2 0,-6-6 0</inkml:trace>
</inkml:ink>
</file>

<file path=ppt/ink/ink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29:37.593"/>
    </inkml:context>
    <inkml:brush xml:id="br0">
      <inkml:brushProperty name="width" value="0.05" units="cm"/>
      <inkml:brushProperty name="height" value="0.05" units="cm"/>
      <inkml:brushProperty name="color" value="#004F8B"/>
    </inkml:brush>
  </inkml:definitions>
  <inkml:trace contextRef="#ctx0" brushRef="#br0">1 10 24575,'35'-10'0,"45"50"0,3 16 0,-32-15 0,-1 22 0,7 20 0,-21-17 0,-31-18-221,-4 12 1,2-10-1,4-42 1,0-3-1</inkml:trace>
</inkml:ink>
</file>

<file path=ppt/ink/ink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29:37.846"/>
    </inkml:context>
    <inkml:brush xml:id="br0">
      <inkml:brushProperty name="width" value="0.05" units="cm"/>
      <inkml:brushProperty name="height" value="0.05" units="cm"/>
      <inkml:brushProperty name="color" value="#004F8B"/>
    </inkml:brush>
  </inkml:definitions>
  <inkml:trace contextRef="#ctx0" brushRef="#br0">1 0 24575,'20'62'0,"1"0"0,-3-23 0,9 27 0,2-10 0,-7-49 0,0-4 0,-1-4 0,34-42 0,-31 7 0,-7-24 0,-19 3 0,-84 29 0,37-32 0,-33 79 0</inkml:trace>
</inkml:ink>
</file>

<file path=ppt/ink/ink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29:38.105"/>
    </inkml:context>
    <inkml:brush xml:id="br0">
      <inkml:brushProperty name="width" value="0.05" units="cm"/>
      <inkml:brushProperty name="height" value="0.05" units="cm"/>
      <inkml:brushProperty name="color" value="#004F8B"/>
    </inkml:brush>
  </inkml:definitions>
  <inkml:trace contextRef="#ctx0" brushRef="#br0">1 47 24575,'9'59'0,"5"5"0,-4-37 0,6 6 0,-3-11 0,2-2 0,0-2 0,2-2 0,51-17 0,-35-13 0,-5-43 0,-11-10 0,-18 17 0,-6-15 0,-14 13 0,-46 63 0,35-3 0,-35 19 0</inkml:trace>
</inkml:ink>
</file>

<file path=ppt/ink/ink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29:38.583"/>
    </inkml:context>
    <inkml:brush xml:id="br0">
      <inkml:brushProperty name="width" value="0.05" units="cm"/>
      <inkml:brushProperty name="height" value="0.05" units="cm"/>
      <inkml:brushProperty name="color" value="#004F8B"/>
    </inkml:brush>
  </inkml:definitions>
  <inkml:trace contextRef="#ctx0" brushRef="#br0">224 535 24575,'-26'-7'0,"0"3"0,-48 49 0,39-5 0,-28 28 0,72-4 0,14-2 0,-6-21-335,7 13 0,2-12 335,-7-42 82,34-53 1,3-37-83,-34 19 0,-7-13 0,-2-3 0,1 8 0,7 3 0,0 4 0,-4-2 0,-7-27 0,-5-4 0,-7 57-1655,-8 84 1,-6 48 0,-1 16 0,6-18 1654,7-12 0,4 2 0,-1 9 0,0 16 0,0-3 0,4-22 0,7 2 0,8 2 0,7 0 0,26 7 0,8-59 0,17-9 0,-8-10 0,-17-8 0,-2-10 0,13-20 0,0-1 0,0 1 0</inkml:trace>
</inkml:ink>
</file>

<file path=ppt/ink/ink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29:42.891"/>
    </inkml:context>
    <inkml:brush xml:id="br0">
      <inkml:brushProperty name="width" value="0.05" units="cm"/>
      <inkml:brushProperty name="height" value="0.05" units="cm"/>
      <inkml:brushProperty name="color" value="#004F8B"/>
    </inkml:brush>
  </inkml:definitions>
  <inkml:trace contextRef="#ctx0" brushRef="#br0">181 1 24575,'-54'44'0,"7"1"0,22 23 0,7 4 0,3 2-621,0 1 0,8 0 621,35-1 0,39-8 0,12 0 0,-29-21 0,2 3 0,9 12 0,5 9 0,-15-13 0,-15-6 0,-27 38 0,-52-76 0,-26-3 0,-5-2 0,-5-9 0,1 1 0,5-6 0,29-16 0,6-7 0</inkml:trace>
</inkml:ink>
</file>

<file path=ppt/ink/ink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29:43.028"/>
    </inkml:context>
    <inkml:brush xml:id="br0">
      <inkml:brushProperty name="width" value="0.05" units="cm"/>
      <inkml:brushProperty name="height" value="0.05" units="cm"/>
      <inkml:brushProperty name="color" value="#004F8B"/>
    </inkml:brush>
  </inkml:definitions>
  <inkml:trace contextRef="#ctx0" brushRef="#br0">0 126 24575,'80'-22'0,"-1"-1"0,0 0 0,-14 4 0,1 0 0,-1-1 0</inkml:trace>
</inkml:ink>
</file>

<file path=ppt/ink/ink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29:43.373"/>
    </inkml:context>
    <inkml:brush xml:id="br0">
      <inkml:brushProperty name="width" value="0.05" units="cm"/>
      <inkml:brushProperty name="height" value="0.05" units="cm"/>
      <inkml:brushProperty name="color" value="#004F8B"/>
    </inkml:brush>
  </inkml:definitions>
  <inkml:trace contextRef="#ctx0" brushRef="#br0">320 0 24575,'-56'40'0,"2"6"0,3 12 0,5 15 0,26 3 0,4 27 0,2 5 0,3-15-4916,-2 0 1,4 0 4617,1-19 0,-2 8 0,2 6 0,4 1 0,9-5 298,13 15 0,11 0 0,5-5 0,-3-8-719,-4-16 1,-1-7 0,3 5 718,-2 19 0,0 11 0,8-6 0,17-28-220,27-35 0,21-23 1,0-13-1,-17 0 220,-17 0 0,-1-7-59,15 1 0,16-3 1,-3-9-1,-20-17 59,-32-21 0,-15-16 0,-9-4 0,0 10 615,5-9 0,-5-3-615,-1 15 0,5-10 0,-5-6 0,-11-1 0,-20 5 0,-20 17 0,-18-1 0,-14 0 0,-8 2 0,-3 1 0,2 3 0,8 3 0,13 5 339,-9-23 1,12 8 0,-17 0-340,1 12 0,-18-10 0,-11-4 0,-1 6 0,8 14 0,15 21 0,24 30 0,23 54 0,27 42 0,11 12 0,-7-17 0,-17 0 0,7-1 0,26 1 0,-1 0 0,0 0 0,0 0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3:50:37.965"/>
    </inkml:context>
    <inkml:brush xml:id="br0">
      <inkml:brushProperty name="width" value="0.05" units="cm"/>
      <inkml:brushProperty name="height" value="0.05" units="cm"/>
      <inkml:brushProperty name="color" value="#004F8B"/>
    </inkml:brush>
  </inkml:definitions>
  <inkml:trace contextRef="#ctx0" brushRef="#br0">116 1 24575,'-30'27'0,"16"-14"0,-15 22 0,22-22 0,-8 32 0,8-11 0,-5 17 0,11-22 0,17 31 0,-5-30 0,32 46 0,27-74 0,6-12 0,-15 20 0,3-67 0,-20-16 0,-56 26-583,-5-14 0,-2 4 583,2 31 0,-1 4 0,-62-12 0,25 43 0,-32-12 0,46 42 0</inkml:trace>
</inkml:ink>
</file>

<file path=ppt/ink/ink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29:39.206"/>
    </inkml:context>
    <inkml:brush xml:id="br0">
      <inkml:brushProperty name="width" value="0.05" units="cm"/>
      <inkml:brushProperty name="height" value="0.05" units="cm"/>
      <inkml:brushProperty name="color" value="#004F8B"/>
    </inkml:brush>
  </inkml:definitions>
  <inkml:trace contextRef="#ctx0" brushRef="#br0">1 6 24575,'15'-6'0,"0"7"0,-2 10 0,4 28 0,4 33 0,3 26 0,-3-13 0,-5-28 0,1 2 0,3 17 0,5 18 0,0-4 0,-7-24 0,0-13 0,13 37 0,-25-79 0,5-61 0,2-33 0,5 7 0,5-14 0,0 7 0,-2 2 0,6 1 0,12-5 0,10-5 0,-6 20 0,10 13 0,29 3 0</inkml:trace>
</inkml:ink>
</file>

<file path=ppt/ink/ink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29:39.825"/>
    </inkml:context>
    <inkml:brush xml:id="br0">
      <inkml:brushProperty name="width" value="0.05" units="cm"/>
      <inkml:brushProperty name="height" value="0.05" units="cm"/>
      <inkml:brushProperty name="color" value="#004F8B"/>
    </inkml:brush>
  </inkml:definitions>
  <inkml:trace contextRef="#ctx0" brushRef="#br0">0 80 24575,'38'-40'0,"1"1"0,9 120 0,-44-43-656,-9 42 0,8-15 656,17-64 427,9-7-427,20-17 218,-4-3-218,26-1 0,-29 24 0,-3 7 0,46 19 0,-55-21 0,57-3 0,-67-12 0,33-21 0,-28 18 0,38-16 0,-3 33 667,6 16-667,-21 33 0,2 22 0,-7-7 0,-12-19 0,-3 2-373,5 17 1,3 9 0,-11-9 372,-11 12 0,-18-11 0,-6 2 0,-6 16-665,-67-45 665,55-62 0,1-20 0,8-5 0,28-6 0,12-7 0,10-15 0,1 4 0,10-5 0,2 1-817,-7 2 1,2-4 0,0 10 816,6 9 0,-2 14 0,5 7 0,-1 6 0</inkml:trace>
</inkml:ink>
</file>

<file path=ppt/ink/ink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29:40.383"/>
    </inkml:context>
    <inkml:brush xml:id="br0">
      <inkml:brushProperty name="width" value="0.05" units="cm"/>
      <inkml:brushProperty name="height" value="0.05" units="cm"/>
      <inkml:brushProperty name="color" value="#004F8B"/>
    </inkml:brush>
  </inkml:definitions>
  <inkml:trace contextRef="#ctx0" brushRef="#br0">422 629 24575,'-94'12'0,"0"0"0,28-12 0,9 8 0,12 24 0,13 6-1097,13 1 1097,4 3 0,21 54 0,7 5 0,-4-35 179,4 33 1,11-23-180,15-85 182,31-61-182,-26 8 0,-1-8 0,2-4 0,-4-14-1320,-18 13 0,-3-16 0,-2-5 0,-1 6 0,-3 15 1320,2 1 0,-2 2 0,-2-10 0,1-18 0,-2 15 0,-6 49-673,-18 135 673,9-39 0,-3 20 0,5 13 0,8-16 0,5 5 0,-1-6 0,1 4 0,0-1-747,1-4 0,1 4 0,0-14 747,8 1-644,63-45 644,-55-15 4838,55-26-4838,-62-32 0,-12 25 1206,6-12-1206,-17 37 3403,-11 5-3403,-9 3 316,-20 0 1,7-1 0,-5-5 0</inkml:trace>
</inkml:ink>
</file>

<file path=ppt/ink/ink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29:41.640"/>
    </inkml:context>
    <inkml:brush xml:id="br0">
      <inkml:brushProperty name="width" value="0.05" units="cm"/>
      <inkml:brushProperty name="height" value="0.05" units="cm"/>
      <inkml:brushProperty name="color" value="#004F8B"/>
    </inkml:brush>
  </inkml:definitions>
  <inkml:trace contextRef="#ctx0" brushRef="#br0">460 22 24575,'-18'-15'0,"-68"8"0,43 10-1987,-53 11 1987,61 9 0,4 28 0,-2 23 0,6-8 0,13-16 0,1 0-1018,-10 19 1,-4 8-1,14-13 1018,29 3 0,18-20 0,4-5 0,0-1 565,6 0 0,6-12-565,35-51 0,-14-18 0,-28-8 0,-5 1 0,-8 19 0,-18 72 0,-7 23 0,-2-18 0,-1 4-846,1 16 1,0 7 0,0-9 845,1 23 448,-3-15 1,0 14 0,-1-1-449,-1-12 0,0-1 0,-2 6 0,-2 8 0,-2 8 0,0-1 0,-2-10 0,4 24 0,-20-29 0,-47-54 0,-4-29 0,26-36 0,-17-25 0,14-20 0,53 15 0,18-5 0,0 7 0,-6 12 0,3-1-1393,12-27 1,6-11-1,1 15 1393,-9 34 0,9 0-316,14-10 0,19-15 1,9-7-1,3-1 1,-7 7-1,-15 12 316,3-5 0,-1 0 133,10 0 1,21-14-1,0-3 1,-20 11 0,-43 23-134,-64 16 0,14 22 0,-49 11 0,40 19 0,32 41 0,18 26 0,0-13 0,-3-7 1240,5 4 0,8 13 0,4-35-1240,29-65 0,-33 3 0,21-22 0,-70-36 0,-22-8 0,2 7 3392,-8-5 0,20 4-3392,82 20 0,-18 37-590,15 1 1,2 1 589,-9 8 0,-3 2 0,12-3 0,6 2 0,-12 40 0,-2 6 0,6-11 0,-17 16 0,-8 1 0,-11-12 0,24 19 0,-9-21 0,20-41 0,2-14 0,-21-4 217,8-17 0,-7-1-217,-27 14 0,-22-49 0,-3 39 0,-48 25 0,-9 14 0,21 14 0,-10 19 0,-1 0 0</inkml:trace>
</inkml:ink>
</file>

<file path=ppt/ink/ink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29:42.117"/>
    </inkml:context>
    <inkml:brush xml:id="br0">
      <inkml:brushProperty name="width" value="0.05" units="cm"/>
      <inkml:brushProperty name="height" value="0.05" units="cm"/>
      <inkml:brushProperty name="color" value="#004F8B"/>
    </inkml:brush>
  </inkml:definitions>
  <inkml:trace contextRef="#ctx0" brushRef="#br0">226 508 24575,'-52'-5'0,"5"3"0,-24 49 0,40-21 0,12 33 0,14 3 0,18-28 0,29 43 0,-18-70 0,24-25 0,4-15 0,13-37 0,-25 19 0,3-10 0,-9-1 0,-9-24 0,-11-2-920,0 10 1,-6 0 919,-5-2 0,-13 13 444,-38 26-444,23 58 0,-22 40-1054,34 1 0,7 25 1,4 15-1,2 3 0,0-6 1,-2-17 1053,-4 19 0,0 0-846,1-7 1,1 19-1,-1 3 1,0-10-1,-2-24 846,-13 16-194,1-33 1,-4-1-1,-14 27 1,11-33-1,-1-1 1</inkml:trace>
</inkml:ink>
</file>

<file path=ppt/ink/ink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29:44.050"/>
    </inkml:context>
    <inkml:brush xml:id="br0">
      <inkml:brushProperty name="width" value="0.05" units="cm"/>
      <inkml:brushProperty name="height" value="0.05" units="cm"/>
      <inkml:brushProperty name="color" value="#004F8B"/>
    </inkml:brush>
  </inkml:definitions>
  <inkml:trace contextRef="#ctx0" brushRef="#br0">174 94 24575,'-19'-17'0,"-1"5"0,0 11 0,-6 42 0,3 13 0,1 2 0,-2 17 0,5 12 0,19 0 0,5-2 0,-7-18 0,1-2 0,5 15 0,0-31 0,-6-128 0,2 29 0,-1-17 0,1 3 0,-1 22 0,0-15 0,0-3 0,1 4 0,2-11 0,3 11 0,0 44 0,6-11 0,-6 27 0,1 2 0,2 5 0,25 59 0,8 19 0,-11-30 0,5 3-1696,9 11 0,11 14 0,2 0 0,-10-14 1696,-5-10 0,-1-7 0,4 2 0,6 2 0,-14-20 0,-17-28 0,-2-3 0,34-80 0,-39 2 0,-7-10 0,5 15 0,2-3 0,-6-6 0,-9 0 0,-6-6 0,-1 0 0,0 9 0,-7-20 0,12 13 0,29 18 0,9 20 0,-1 39 0,19 35 0,-1 10 0,-19-9 0</inkml:trace>
</inkml:ink>
</file>

<file path=ppt/ink/ink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29:44.779"/>
    </inkml:context>
    <inkml:brush xml:id="br0">
      <inkml:brushProperty name="width" value="0.05" units="cm"/>
      <inkml:brushProperty name="height" value="0.05" units="cm"/>
      <inkml:brushProperty name="color" value="#004F8B"/>
    </inkml:brush>
  </inkml:definitions>
  <inkml:trace contextRef="#ctx0" brushRef="#br0">0 334 24575,'68'-16'0,"-1"0"0,0 1 0,11 3 0,-15-4 0,-21-28 0,-42 25 0,-5 0 0,-58 24 0,-14 13 0,33-4 0,-33 7 0,11 10 0,58 16 0,27 26 0,32-4 0,5-43 0,5-11 0,30-11 0,-40-15 0,-3-11 0,1-24 0,-8 3 0,-6 29 0,37-41 0,-26 87 0,-4 14 0,-9-21-221,13 10 1,-3-10 220,-26-30 0,24-31 0,-12 7 0,22-16 0,-15 32 0,-8 9 0,-3 14 0,32-9 0,4-6 0,-16-5 220,17 4 1,-1-11-221,-29-27 0,-9-5 0,2 2 0,2-13 0,0 0 0,-6 15 0,-3 37 0,-1 13 0,-6 45 0,-6 32 0,-1-12 0,0 0-1073,5 24 1,-4-10 1072,-9-58 0,-3-3 0,-2-5 0,-1 0 0</inkml:trace>
</inkml:ink>
</file>

<file path=ppt/ink/ink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29:45.094"/>
    </inkml:context>
    <inkml:brush xml:id="br0">
      <inkml:brushProperty name="width" value="0.05" units="cm"/>
      <inkml:brushProperty name="height" value="0.05" units="cm"/>
      <inkml:brushProperty name="color" value="#004F8B"/>
    </inkml:brush>
  </inkml:definitions>
  <inkml:trace contextRef="#ctx0" brushRef="#br0">1 58 24575,'86'10'0,"0"-1"0,0 1 0,0 0 0,4 13 0,5 7 0,-12 4 0,-25 2 0,-16 46-2386,-7-16 0,-7-3 2386,-23-3 391,-17 0-391,3-25 0,-9-91 0,22 18 499,-2-31 0,14-11-499,28 25 0,17 4 0,-8 5 0,-17 7 0,0 3-909,48-33 0,-5 23 909,-44 53 0,2 4 0,0 4 0,0 2 0</inkml:trace>
</inkml:ink>
</file>

<file path=ppt/ink/ink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29:45.615"/>
    </inkml:context>
    <inkml:brush xml:id="br0">
      <inkml:brushProperty name="width" value="0.05" units="cm"/>
      <inkml:brushProperty name="height" value="0.05" units="cm"/>
      <inkml:brushProperty name="color" value="#004F8B"/>
    </inkml:brush>
  </inkml:definitions>
  <inkml:trace contextRef="#ctx0" brushRef="#br0">272 886 24575,'-61'-8'0,"1"0"0,20 13 0,-21 6 0,12 7 0,49 9 0,11 12 0,-1-30 0,3-1 0,48-19 0,12-23 0,1 11 0,-14-8 0,-47 35 0,27 45 0,-20-25 0,22 34 0,-29-38 0,11 6 0,15-57 0,19-39 0,2-10 0,-12 19 0,17-6 0,-16 1 0,13-21 0,-10 5 0,-27 34 0,-28 38 0,-7 7 0,8 65 0,10 16 0,4 5 0,-8-33 0,4 2 0,17 32 0,10 13 0,5-21 0,39-15 0,-16-43 0,12-9 0,-7-16 0,-6-25 0,-6-27-485,-11-8 0,3-23 1,-1-9-1,-5 1 1,-7 15-1,-8 11 1,-8 7-1,1-7 1,1-6-1,-1 0 0,0 1 1,0-1-1,0 0 1</inkml:trace>
</inkml:ink>
</file>

<file path=ppt/ink/ink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29:46.250"/>
    </inkml:context>
    <inkml:brush xml:id="br0">
      <inkml:brushProperty name="width" value="0.05" units="cm"/>
      <inkml:brushProperty name="height" value="0.05" units="cm"/>
      <inkml:brushProperty name="color" value="#004F8B"/>
    </inkml:brush>
  </inkml:definitions>
  <inkml:trace contextRef="#ctx0" brushRef="#br0">14 35 24575,'-2'-15'0,"0"9"0,-1-6 0,1 11 0,1 1 0,-1 0 0,1 3 0,0 14 0,12 78 0,-1-15 0,-1-11 0,5 7 0,11 17 0,1-5 0,0 7 0,-1-22 0,0 1 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3:50:38.832"/>
    </inkml:context>
    <inkml:brush xml:id="br0">
      <inkml:brushProperty name="width" value="0.05" units="cm"/>
      <inkml:brushProperty name="height" value="0.05" units="cm"/>
      <inkml:brushProperty name="color" value="#004F8B"/>
    </inkml:brush>
  </inkml:definitions>
  <inkml:trace contextRef="#ctx0" brushRef="#br0">1 247 24575,'0'18'0,"17"25"0,3-13 0,5 11 0,-3-25 0,-10-10 0,3-2 0,-1-1 0,28-11 0,-20 2 0,19-11 0,-29 5 0,13-31 0,-18-12 0,-13-43 0,-23 20 0,-25 4 0,-24 58 0,31 51 0,-2 0 0,45 25 0</inkml:trace>
</inkml:ink>
</file>

<file path=ppt/ink/ink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30:04.514"/>
    </inkml:context>
    <inkml:brush xml:id="br0">
      <inkml:brushProperty name="width" value="0.05" units="cm"/>
      <inkml:brushProperty name="height" value="0.05" units="cm"/>
      <inkml:brushProperty name="color" value="#004F8B"/>
    </inkml:brush>
  </inkml:definitions>
  <inkml:trace contextRef="#ctx0" brushRef="#br0">7 0 24575,'-3'12'0,"1"-1"0,1-4 0,5 28 0,-2-17 0,9 47 0,-7-44 0,4 19 0,-3-19 0,7 30 0,0 2 0,3 30 0,0 4 0,-3-13-1058,-1-1 1,-1-6 1057,-6-34-294,3 27 0,1 7 294,2 17 0,-1-14 0,-1 1 0,4 25-1472,-7-24 0,-1 17 0,1 3 0,-1-14 1472,1-7 0,-1 5-657,0-1 1,1 21-1,0 9 1,0-1 0,-1-13-1,0-21 657,-2-16 0,0-5 157,2 36 1,1 13 0,-1-20-158,-2-22 0,-1-4 0,-1 2 0,1 16 279,-2 29-279,-1-49 4310,-1 18-4310,0 5 0,2 3 0,-1 2 0,1 15 0,1-4 0,-1-5 0,1-30 6445,0 11-6445,-1-66 1023,0-1-1023,-1-5 0,1-2 0,-1-2 0,-10-44 0,-9-29 0,4 12 0,-1 1 0,1 3 0,-3-14 0,1 11 0,-9-16 0,17 53 0,-12-38 0,22 65 0,0 3 0,0 2 0,12 47 0,-6-24 0,8 32 0,-9-40 0,9 25 0,0 0 0,12 33 0,1 5 0,-6-18 0,3 6 0,-2-4 0,-8-26 0,-6-14 0,4 6 0,-8-22 0,23-11 0,-10 0 0,15-8 0,2-17 0,-19 17 0,13-15 0,-16 14 0,9-11 0,-2 0 0,14-15 0,-18 24 0,4-2 0,-15 17 0,11-11 0,-5 0 0,7-5 0,-8 3 0,-16-76 0,-2 43 0,-1-8 0,-1 0 0</inkml:trace>
</inkml:ink>
</file>

<file path=ppt/ink/ink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30:07.154"/>
    </inkml:context>
    <inkml:brush xml:id="br0">
      <inkml:brushProperty name="width" value="0.05" units="cm"/>
      <inkml:brushProperty name="height" value="0.05" units="cm"/>
      <inkml:brushProperty name="color" value="#004F8B"/>
    </inkml:brush>
  </inkml:definitions>
  <inkml:trace contextRef="#ctx0" brushRef="#br0">8170 213 24575,'-81'-13'0,"0"0"0,1 0 0,-13 1 0,-9 0 0,2 2 0,14 1-4916,2 1 1,4 2 4831,-12-1 1,-7 0 0,16 2 83,-5 1-926,9 0 1,-15 0 0,8 1 925,18 1 0,-1 0 0,-10-2 0,-9 1 0,-14 0-157,19 3 0,-14 1 1,-8 0-1,-2 1 1,2 0-1,9 0 1,13 0 156,-7-1 0,14 0 0,-15 0-309,6 1 0,-18-1 0,-9 1 0,-2 0 0,7 0 1,13 0-1,23-1 309,8 2 0,7-1-90,-37 0 1,-14 0-1,11 1 90,23-2 0,-3 1 243,-7 0 0,-15 0 0,1 1 0,13-1-243,9-1 0,-2 2 0,1 3 0,-14 2 0,-8 1 0,2 1 0,9-1 0,-12 2 0,7 1 0,-10 2 0,17-2 0,-9 2 0,-5 1 0,-1 0 0,5 0 0,9-1 0,2 1 0,9-1 0,0 1 0,-4 0 0,-5 2 0,-4 1 0,-2 0 0,3 0 0,7-2 790,-10 3 0,8-2 0,-5 3-790,0 0 0,-6 3 0,2 0 0,9-1 0,14-4 0,7-2 0,-6 8 0,-7 7 0,-10 9 0,-2 3 0,6-1 0,13-7 0,-2-1 0,6 6 81,-4 22 0,-9 18 1,8 2-1,25-17-81,30 7 151,-1 16 0,8-4-151,23-35 152,3 2-152,25 1 0,26 16 0,15 8 0,3-2 0,-7-12 0,-6-14 0,-2-9 0,2 0 0,3 7 0,-5 5 0,3 9 0,3 3 0,0-1 0,-3-7 0,-6-12 0,22-3 0,-5-14 0,-4-4 0,-16-5 0,-2-4 0,10 0 86,-3-3 1,11 0-1,6-1 1,3 0-1,-2-1 1,-5 1-87,1-1 0,-4 1 0,-1-1 0,4 0 0,7-1-243,-6-1 1,9-1-1,6 1 1,1-1-1,0 0 1,-5-1 0,-7-1-1,-11 0 243,28-1 0,-14-2 0,2 0-290,-8 0 0,5 0 1,-3 0-1,-11-1 290,6 0 0,-1-1 0,-10 0 0,8 1 0,3-1 0,-2 0 0,-4-1 0,0 1 0,-1-1 0,2 1 0,5-1 0,2 0 0,-2 1 0,-6-1 0,-5 0 0,-5 0 0,8 0 0,3-2 0,9-1 0,5 0 0,-1-1 0,-5 1 305,1 0 0,-5 0 1,2 0-1,10-1-305,-18 1 0,9-1 0,6 0 0,2-1 0,1 1 0,-4-1 0,-5 1 0,-8 0 0,16-1 0,-10 2 0,-2-2 0,9-3 0,1-3 0,10-4 0,4-1 0,-3-1 0,-10 2 0,-15 2 148,12-4 0,-7-1-148,-7 1 0,11-4 0,-5 0 0,-18 1 0,10-19 512,-8-5 1,4-7-513,-10 5 0,2-6 0,2-9 0,5-8 0,-9 3 0,-10 5 0,-7-3 0,-8 3 0,-3-6 0,-9 8 0,-5-36 2891,-16-1-2891,-13 50 1192,-8-1-1192,-14-2 0,-11-10 0,3 6 0,16 13 0,-12 1-51,-10 9 0,-20-7 1,-15-5-1,-12-3 1,-6-2-1,-2 1 1,1 1-1,6 5 1,11 5-1,15 7 51,-20-7 0,15 11 0,-16-6-386,18 6 1,-15-6 0,-10-4 0,-5-1 0,-1-1 0,4 3 0,8 3 0,14 7 0,18 7 385,1 4 0,5 5-542,-16 1 1,-13 2 0,-2 0 0,9 2 541,-8 0 0,0 1 0,6 1 0,-10 0 0,2 1 0,12 3 0,8 5 0,1 1 0</inkml:trace>
</inkml:ink>
</file>

<file path=ppt/ink/ink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30:08.514"/>
    </inkml:context>
    <inkml:brush xml:id="br0">
      <inkml:brushProperty name="width" value="0.05" units="cm"/>
      <inkml:brushProperty name="height" value="0.05" units="cm"/>
      <inkml:brushProperty name="color" value="#004F8B"/>
    </inkml:brush>
  </inkml:definitions>
  <inkml:trace contextRef="#ctx0" brushRef="#br0">3651 312 24575,'-87'-15'0,"0"-1"0,-1 1 0,1-1 0,0 1 0,0-1 0,3-1 0,11 0 0,-15 4 0,14 5 0,-13 1 0,-9 0 0,-4 2 0,-2 1 0,4 2 0,5 2 0,12 1-2458,-18 6 0,12 4 1,2 1-1,-4-1 2160,5-3 0,-4-2 0,0 1 0,2 0 0,5 2 615,-23 6 1,6 2 0,12 0-318,13 1 0,9 0 0,15-7 0,-4 7-409,-11 15 0,-17 14 0,-5 7 0,5-2 0,15-9 409,3-4 0,5 8-446,8 5 1,-11 19 0,-3 8-1,4 2 1,11-8 0,19-14 445,19-8 0,11 0 397,-7 28 0,1 12 1,7-18-398,21-8 52,14-5 0,14 12 1,1-5-53,-8-17 0,0-5 0,11 5 0,3-3 0,11 7 0,6 2 0,3-1 0,-3-3 0,-6-8 0,1-3 0,-6-6 0,2-3 0,5 1 0,6 2 0,8 0 0,1 0 0,-4-3 0,-9-6 0,23 4 0,-9-7 0,-4-2 0,6-2 428,-13-6 0,9-2 0,2-1 0,-3-1-428,11-1 0,-3-3 0,3 1-43,-7 1 1,4 1 0,0 0 0,-4-3 42,8-4 0,-3-3 0,-3-1 0,-14-2 0,-3-1 0,3-2-714,14-3 0,3-2 1,-4 0 713,-17 5 0,-2 0 0,9-10 0,-1-10 0,13-10 0,6-7 0,-2 0 0,-7 2 0,-17 8 0,11-5 0,-4-1-228,-2 1 1,17-10-1,2-2 1,-11 4-1,-24 12 228,-8-4 798,-3-1-798,-4 1 0,-3 0 2875,9-18-2875,-19-2 0,0-14 0,-3 8 0,-4 19 0,-3-3 0,3-41 0,-3-18 0,-11 24 0,-17 21 1493,-1-3 1,-2 4-1494,-4 22 0,-1 0 2702,-20-20 1,-16-7-2703,1 23 0,-7 2 0,3-1 0,-8-26 0,-1 5-680,-19 9 1,9 16 679,35 26-549,-31-11 0,-9-1 549,31 10 0,-6-1-749,-14-3 1,-19-5 0,-7-2 0,3 2 0,16 5 748,-5-1 0,2 2 0,1 0 0,-13-3 0,2 1 0,18 6-118,-20 1 118,6 4 0,-18 0 0,0 2 0,14 3 0,1 1 0,-3 0-583,7-1 1,-4-1 0,1 2-1,4 0 583,-3 4 0,4 1 0,7 1 0,4 1 0,4 1-226,-2 1 1,-3 1 225,4 1 0,-4 0 0,2 0 0,-11 3 0,0 0 91,10-1 0,-2 1 0,4 1 1,-6 1-1,3 1 0,-1 1 1,-1 0-1</inkml:trace>
</inkml:ink>
</file>

<file path=ppt/ink/ink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30:10.331"/>
    </inkml:context>
    <inkml:brush xml:id="br0">
      <inkml:brushProperty name="width" value="0.05" units="cm"/>
      <inkml:brushProperty name="height" value="0.05" units="cm"/>
      <inkml:brushProperty name="color" value="#004F8B"/>
    </inkml:brush>
  </inkml:definitions>
  <inkml:trace contextRef="#ctx0" brushRef="#br0">707 1667 24575,'28'33'0,"29"11"0,8 0 0,3 1-3012,3-1 1,1-3 3011,-4-14 0,4-1-41,-15-10 1,12-1 0,0-1 40,-4-2 0,0-2 0,14 1-551,-2-3 0,14 1 1,10 0-1,4 0 0,-2 0 1,-7-2-1,-11 0 551,-1 0 0,-11-2 0,0 0 0,8 0-579,5 0 0,12 0 1,3 0-1,-2 0 1,-11-1-1,-17-1 579,-4-1 0,-3 0 104,3 1 1,10-1-1,4 0 1,-4 0-105,11 1 0,-2-1 0,14-1-247,-25-1 0,11-1 0,8 0 1,3 0-1,2-1 0,-5 1 0,-6-1 1,-10 1 246,8-1 0,-10 1 0,-3 0 0,9-1 0,-1-1 0,10 0 0,4-1 0,-4 1 0,-10-1 0,-17 0 0,-9 0 0,-1-2 41,31-8 1,22-6 0,1-1 0,-16 3-42,-11 1 0,0 0 0,8-2 0,15-3 0,-4 0 0,-26 3 0,-7-8 693,-4 0-693,-11 2 0,5-6 0,7-9 0,0-2 0,-5 13 0,-6-13 0,-20-23 0,-6-21 0,-6-2 0,-8 16 0,-9-27 0,-14 23 0,-6-20 0,-6 2 0,-2 26 1696,-32 6-1696,6 8 0,-4 1 1805,16 21 1,-5 1-1806,-29-12 0,-16-4 0,7 4 0,10 3 0,-2 1-492,-9-2 0,-9-3 1,9 8 491,16 11 0,-4 3 0,-14-2 0,-16-3 0,-5 0 0,9 3 0,8 2 0,5 1 0,-12 1 0,20 4 0,-12 0 0,-5-2 0,-3 2 0,1 0 0,5 2 0,10 3 0,-6 2 0,10 2 0,0 2 0,-8 1 0,0-1 0,-7 0 0,-4 1 0,-1 0 0,4 1 0,6 2 0,-6 0 0,6 1 0,0 2 0,-4 0 0,-1 1 0,-6 1 0,0 0 0,1 1 0,6 0 0,2 1 0,5 1 0,0 0 0,-5 2 0,-4 1 0,-6 2 0,-2 1 0,2 0 0,5 1 0,3-1 0,6 0 0,0 2 0,-8 5 0,1 3 0,-8 5 0,-3 3 0,1 0 0,5 1 0,11-4 0,-12 8 0,11-2 0,-2 4 0,2-2 0,-4 3 0,3 1 0,11 1 0,13 4 0,8 0 0,7-5 0,-25 21 0,12-8 0,3 0 0,3 6 2350,17-8 0,0 1-2350,-17 29 0,23-32 0,5-3 0,10-5 0,8-14 0</inkml:trace>
</inkml:ink>
</file>

<file path=ppt/ink/ink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30:11.383"/>
    </inkml:context>
    <inkml:brush xml:id="br0">
      <inkml:brushProperty name="width" value="0.05" units="cm"/>
      <inkml:brushProperty name="height" value="0.05" units="cm"/>
      <inkml:brushProperty name="color" value="#004F8B"/>
    </inkml:brush>
  </inkml:definitions>
  <inkml:trace contextRef="#ctx0" brushRef="#br0">869 256 24575,'-86'42'0,"6"0"0,10 10 0,2 4 0,-1 5-3271,1 0 1,6 0 3270,21-8 1908,-10 30-1908,27-18 0,0 12 0,3-6 0,1-12 0,3 0 349,0 14 1,3 7 0,15-9-350,26-12 0,14-7 0,9 4 0,5-1-1600,0 0 0,1-5 1600,-5-13 0,13-6-519,14-9 0,24-2 1,10-2-1,-5-2 0,-18-3 519,8 3 0,0-2-613,-22-2 0,17 1 0,5 2 0,0-2 0,-12-3 1,-18-5 612,-8-7 0,-5-3 0,24-3 0,11-3 0,-8 1 0,-13 2 0,1-2-52,16-2 0,9-2 0,-3-5 52,-17-3 0,-3-4 0,-3 1 0,13-3 0,2-11 0,-19-3 0,8-14 0,1-5 0,-5 2 0,-13 9 0,1-3 0,-7 0 331,14-21 0,4-9 0,-18 11-331,-19-3 0,-9-17 0,-3-3 0,-7 45 0,-2 0 2046,11-33 0,-18-5-2046,-41 21 0,-23 2 0,0 11 0,-1 10 0,-9 5 84,4 1 0,-14-6 0,-5-1 0,1 4 0,11 12-84,6 11 0,7 9 0,-4 2 0,-28-4 0,-5 2 0,13 3 49,29 4 1,-2 2-50,-10 1 0,-13 1 0,-4 1 0,9 0 0,8-1 0,6 0 0,-14 5 0,-3 5 0,-16 4 0,-10 3 0,-4 3 0,2-1 0,10 0 0,16-3-1177,-5 2 1,14-2 0,-8 5 1176,-8 3 0,-13 4 0,-3 2 0,10 0 0,22-4-486,17 3 1,10-1 485,-5 3 0,-1 1 0,2 3 0,-1 1 0,1 2 0,-1-1 0</inkml:trace>
</inkml:ink>
</file>

<file path=ppt/ink/ink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29:54.454"/>
    </inkml:context>
    <inkml:brush xml:id="br0">
      <inkml:brushProperty name="width" value="0.05" units="cm"/>
      <inkml:brushProperty name="height" value="0.05" units="cm"/>
      <inkml:brushProperty name="color" value="#004F8B"/>
    </inkml:brush>
  </inkml:definitions>
  <inkml:trace contextRef="#ctx0" brushRef="#br0">6492 16 24575,'-17'-4'0,"-1"0"0,-2 0 0,-58 2 0,33 1-1479,-46 2 1479,47 2-1211,-18 1 0,-28 3 1,-12 0-1,2 0 0,19-1 1211,-2-1 0,-4 0 0,11-1 0,-19 1 0,-12 0 0,-3 1 0,3-1 0,13-1 0,20-1-1917,-8-2 1,8-1 1916,3 1 0,-10 0 0,1-1 0,9 1-123,-8-1 1,2 0 122,-16 0 0,-9 0 0,0 0 0,12 0 0,0 0 0,-8-1-146,11 1 1,-8 0-1,-3 0 1,1 0-1,5 1 146,0-1 0,5 1 0,-1 0 0,-3 0 0,6 1 0,-4-1 0,0 0 0,0 1 0,4 0 0,-5 0 0,3 1 0,-1 0 0,-4 1 0,0 1 0,-7 2 0,-1 0 0,3 1 0,8-2 0,-11 2 0,8 0 0,-3 0 38,12 0 0,-5 0 1,5 1-1,10-2-38,5 1 0,-1 0-104,-14 0 0,-17 2 1,1-1-1,18-2 104,18-1 0,1 0-307,-21 1 0,-18 3 1,8-2-1,37-4 307,44-4 1014,-9 0-1014,13 2 3586,5-1-3586,-3 6 5573,12 22-5573,-2-10 3655,5 19-3655,-6-16 0,5 18 0,2 22 0,5 29 0,1 16 0,0 1 0,-3-12 0,-5-13 0,-1-6 0,-1 1 0,2 7-1131,2-2 0,3 8 1,1 3-1,-1 0 0,-2-7 1,-3-10 1130,-3 8 0,-4-10 0,0-9 0,-1-14 0,-2 0-489,0 11 1,-2 8-1,1-4 489,1 3 0,0 1 0,-2 10 0,0 8 0,1-13 0,2-22 0,0-5 0,1 13 0,2-5 0,5-1 6058,8-18-6058,15-15 0,28-10 0,8-3 0,7 4-246,-2-7 1,-1-3 245,-12-3 0,6 1-1474,14 0 0,29 3 0,6-1 1,-19 0 1473,-11-1 0,2 1-789,-10-1 1,16 1-1,3 0 1,-7 0-1,-17-1 789,-13 1 0,-1-1-376,21 2 1,15 2 0,7-1 0,-5-1 375,-11-1 0,-1 0 0,0-1 0,4 0-194,-4 1 0,3 1 1,1-1-1,0 1 0,-2-2 194,10-1 0,-4-1 0,3 0 0,8-1 0,-14 0 0,7 0 0,5-1 0,2 1 0,0 0 0,-2-1 0,-7 1 0,-5 1 0,-6-1 0,-2 1 0,1 0 0,5 0 0,6 1 0,-9-1 0,8 0 0,4 1 0,4 0 0,1-1 0,0 1 0,-2 0 0,-4 1 0,-6-1 0,-7 1 0,18 1 0,-8 0 0,-6 1 0,-1 0 0,3 0 0,1 0 0,1 0 0,-1 1 0,-1 0 0,-1-1 0,15 1 0,1 1 0,-6-2 0,-12 0 0,-4 0 0,-5-2 0,5 1 0,5 0 0,-24-1 2719,-34-3-2719,17 0 4066,-29 0-4066,4-5 2853,-62-43-2853,14 11 0,-25-28 0,31-4 0,8-1 0,1 4 2676,0-3 1,3-10-2677,6-18 0,4 3 0,0 46 0,0-8-970,0-13 1,0-22 0,-1-15 0,0-7 0,1 3 0,-1 11 0,1 19 969,0 7 0,1 14 0,-1-12-439,0-10 0,-1-16 1,1-7-1,-1 1 1,0 11-1,0 20 439,0 5 0,-1 8 0,-2-4 0,-1-6 0,0-3 0,-3-17 0,-2-3 0,1 4 0,0-10 0,0 6-462,-3-2 1,4 27 461,8 59 5023,-2-2-5023,3 5 3607,-3-1-3607,3 5 0,-3 0 0,-18 1 1709,7 0-1709,-15 3 0,15-2 0,-39 8 0,4-2 0,-8 1 0,-24 1 0,-8-1 0,19-3 0,-3 0 0,4-1 0,-16-1 0,4-1 0,8-3 0,0-1 0</inkml:trace>
</inkml:ink>
</file>

<file path=ppt/ink/ink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29:55.225"/>
    </inkml:context>
    <inkml:brush xml:id="br0">
      <inkml:brushProperty name="width" value="0.05" units="cm"/>
      <inkml:brushProperty name="height" value="0.05" units="cm"/>
      <inkml:brushProperty name="color" value="#004F8B"/>
    </inkml:brush>
  </inkml:definitions>
  <inkml:trace contextRef="#ctx0" brushRef="#br0">1 142 24575,'22'76'0,"0"-1"0,0 0 0,0 0 0,7 25 0,-2-9 0,1-14 0,-3-14-1192,-6-30 1192,1-3 0,27-15 0,5-8 0,3-6 0,13-9 0,9-15 0,-14-16 0,1-13 0,-3 2 0,13-6 0,4-5 0,-21 14 0,9-8 0,1-2 0,-3 2 0,-10 7 0,14-12 0,-6 2 0,-8 6 0,0-3 0,-14 12 0,-18 11 0,-37 24 0,-11 19 0</inkml:trace>
</inkml:ink>
</file>

<file path=ppt/ink/ink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29:55.707"/>
    </inkml:context>
    <inkml:brush xml:id="br0">
      <inkml:brushProperty name="width" value="0.05" units="cm"/>
      <inkml:brushProperty name="height" value="0.05" units="cm"/>
      <inkml:brushProperty name="color" value="#004F8B"/>
    </inkml:brush>
  </inkml:definitions>
  <inkml:trace contextRef="#ctx0" brushRef="#br0">0 428 24575,'1'48'0,"0"-19"0,2 32 0,2-25 0,0 1 0,9 22 0,4 3 0,-1-6 0,0 3 0,4-3 0,6-22 0,55-9 0,-1-21-1826,-13-11 0,0-7 1826,23-24-929,-33 6 0,18-12 0,8-8 0,2-2 0,-7 4 0,-14 10 929,13-8 0,-1 0 0,-14 8 0,14-9 0,6-4 0,-1 1 0,-8 3 0,-16 10-16,3-7 0,-13 7 16,-6 6 0,-1 0 0,7-6 0,-6 5 0,-19 13 0,-7 8 0,-15 12 2436,-2 0-2436,-1 1 6765,-1 0-6765,0 1 14,-6-9 0,3 3 0,-3-7 1</inkml:trace>
</inkml:ink>
</file>

<file path=ppt/ink/ink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30:23.228"/>
    </inkml:context>
    <inkml:brush xml:id="br0">
      <inkml:brushProperty name="width" value="0.05" units="cm"/>
      <inkml:brushProperty name="height" value="0.05" units="cm"/>
      <inkml:brushProperty name="color" value="#004F8B"/>
    </inkml:brush>
  </inkml:definitions>
  <inkml:trace contextRef="#ctx0" brushRef="#br0">408 344 24575,'-4'-17'0,"-26"-31"0,13 27 0,-23-21 0,-42 53 0,42-3-1208,-45 16 1208,62-7 0,5 0 0,44 39 0,34 25 0,-10-12 0,-8 3 0,8-5 0,12 13 0,-14-14 0,-19-9 395,-39 26-395,-15-4 100,-18-36 0,-9-10-100,-34-18 0,4-15 0,22-36 0,27-20 0,8-4 0,6 12 0,51-25 0,12 85-460,46 26 460,-56-25 0,14-4 0,7-4 0,30-14 0,-29 8 0,-2-3 0,14-25 0,-9-35 0,-6-9 0,-8 5 0,-7 3 0,3-10 0,-26 33 0,-43 51 1073,16-39-1073,-27 88 0,32-43 0,-8 18 0,10-22 0,-4 10 0,15-47 0,-4 12 0,4-15 0,-4 16 0,0 0 0,0 5 0,-1 6 0,3 36 0,-1-17 0,7 27 0,2-28 0,0-3 0,25-49 0,-23 17 0,16-34 0,-25 31 0,-4-30 0,2 26 0,-5-16 0,2 39 0,0 1 0,13 55 0,-7-33 0,11 44 0,-11-46 0,1-1 0,13 21 0,-7-17 0,59-58 0,-49 11 0,-3-38 0,-1-27 0,-7 15 0,-12 7 0,-2-22 0,-2 5 0,-4 46 0,20 100 0,-6-41 0,19 68 0,5 13 0,-6-33-1183,0-1 1,-1-4 1182,-5-18-156,9 8 0,2 0 156,-1-2 0,23 32 0,-43-78 0,-8-14 0</inkml:trace>
</inkml:ink>
</file>

<file path=ppt/ink/ink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30:23.464"/>
    </inkml:context>
    <inkml:brush xml:id="br0">
      <inkml:brushProperty name="width" value="0.05" units="cm"/>
      <inkml:brushProperty name="height" value="0.05" units="cm"/>
      <inkml:brushProperty name="color" value="#004F8B"/>
    </inkml:brush>
  </inkml:definitions>
  <inkml:trace contextRef="#ctx0" brushRef="#br0">0 66 24575,'70'-25'0,"0"0"0,9 15 0,7 5 0,-18 6 0,-8 13-1708,16 3 1,-8 4 1707,-47 5 0,21 57 0,-22-40 534,-2 3 1,2 1-535,3-1 0,-10-22 560,6-4-560,-16-35 0,-1-3 0,0-3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3:48:35.067"/>
    </inkml:context>
    <inkml:brush xml:id="br0">
      <inkml:brushProperty name="width" value="0.05" units="cm"/>
      <inkml:brushProperty name="height" value="0.05" units="cm"/>
      <inkml:brushProperty name="color" value="#004F8B"/>
    </inkml:brush>
  </inkml:definitions>
  <inkml:trace contextRef="#ctx0" brushRef="#br0">1 34 24575,'3'-3'0,"-1"1"0,0-2 0,-1 2 0,-1-3 0,0-1 0,0 2 0,0-2 0,0 4 0,0 3 0,0-1 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3:50:39.386"/>
    </inkml:context>
    <inkml:brush xml:id="br0">
      <inkml:brushProperty name="width" value="0.05" units="cm"/>
      <inkml:brushProperty name="height" value="0.05" units="cm"/>
      <inkml:brushProperty name="color" value="#004F8B"/>
    </inkml:brush>
  </inkml:definitions>
  <inkml:trace contextRef="#ctx0" brushRef="#br0">172 74 24575,'-5'-4'0,"-11"-1"0,9 3 0,-8 0 0,10 4 0,0 0 0,-14 17 0,8-3 0,-8 12 0,10 23 0,7-26 0,1 24 0,9-22 0,4 1 0,37 25 0,1-31 0,19-1 0,-20-45 0,-27-59 0,-34-1 0,-1 28 0,-8 2 0,-14 7 0,-7 11 0,-29 16 0,4 35 0,28 29 0,23 14 0</inkml:trace>
</inkml:ink>
</file>

<file path=ppt/ink/ink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30:23.847"/>
    </inkml:context>
    <inkml:brush xml:id="br0">
      <inkml:brushProperty name="width" value="0.05" units="cm"/>
      <inkml:brushProperty name="height" value="0.05" units="cm"/>
      <inkml:brushProperty name="color" value="#004F8B"/>
    </inkml:brush>
  </inkml:definitions>
  <inkml:trace contextRef="#ctx0" brushRef="#br0">125 10 24575,'-12'-6'0,"-1"2"0,-1 4 0,-15 39 0,18-15 0,-8 30 0,26-25 0,17 14 0,5 1 0,-1 1 0,7 4 0,1 2 0,1 12 0,-11-19 0,-7 18 0,-52-37 0,-9-8 0,-36-18 0,25-14 0,9-7 0,27 5 0</inkml:trace>
</inkml:ink>
</file>

<file path=ppt/ink/ink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30:24.052"/>
    </inkml:context>
    <inkml:brush xml:id="br0">
      <inkml:brushProperty name="width" value="0.05" units="cm"/>
      <inkml:brushProperty name="height" value="0.05" units="cm"/>
      <inkml:brushProperty name="color" value="#004F8B"/>
    </inkml:brush>
  </inkml:definitions>
  <inkml:trace contextRef="#ctx0" brushRef="#br0">49 0 24575,'-23'60'0,"4"0"0,19-15-3277,1 36 0,1 26 0,0-13 2532,-2-39 0,0 1 745,1 22 0,0 19 0,-1-4 0,-1-24 0,-4-14 0,-3 36 0</inkml:trace>
</inkml:ink>
</file>

<file path=ppt/ink/ink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30:24.420"/>
    </inkml:context>
    <inkml:brush xml:id="br0">
      <inkml:brushProperty name="width" value="0.05" units="cm"/>
      <inkml:brushProperty name="height" value="0.05" units="cm"/>
      <inkml:brushProperty name="color" value="#004F8B"/>
    </inkml:brush>
  </inkml:definitions>
  <inkml:trace contextRef="#ctx0" brushRef="#br0">1 142 24575,'33'-21'0,"-11"11"0,31-3 0,-17 13 0,4 2 0,27-2 0,5-1 0,8-4 0,10-16 0,-9-3 0,-48 9 0,-5-18 0,-99 89 0,41-32 0,24-2 0,30-32 0,41-26 0,-40 30 0,36 10 0,8 5 0,-5-1-340,5 2 0,-5 0 1,-27-4-1,-13-3 0</inkml:trace>
</inkml:ink>
</file>

<file path=ppt/ink/ink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30:24.769"/>
    </inkml:context>
    <inkml:brush xml:id="br0">
      <inkml:brushProperty name="width" value="0.05" units="cm"/>
      <inkml:brushProperty name="height" value="0.05" units="cm"/>
      <inkml:brushProperty name="color" value="#004F8B"/>
    </inkml:brush>
  </inkml:definitions>
  <inkml:trace contextRef="#ctx0" brushRef="#br0">60 74 24575,'-27'62'0,"-1"-1"0,23 10 0,11 7 0,4-14 0,16-1 0,36 16 0,8-16 0,-25-54-1837,48-5 1837,-61-24 0,1-4 0,-6-47 0,-2-32 0,-4 17 0,-2 5-791,2-5 1,2-15 0,-19 45 790,-18 58 0,9 66 0,14 50 0,-2-17 0,-6-4 240,2-28 1,3 17 0,0-2 0,-4-19-241,-6 4 0,0-40 0,-3 17 0</inkml:trace>
</inkml:ink>
</file>

<file path=ppt/ink/ink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30:25.425"/>
    </inkml:context>
    <inkml:brush xml:id="br0">
      <inkml:brushProperty name="width" value="0.05" units="cm"/>
      <inkml:brushProperty name="height" value="0.05" units="cm"/>
      <inkml:brushProperty name="color" value="#004F8B"/>
    </inkml:brush>
  </inkml:definitions>
  <inkml:trace contextRef="#ctx0" brushRef="#br0">0 0 24575,'71'61'0,"0"0"0,0 0 0,-2-6 0,-2-1 0,-22-10 0,-27-3 0,4-20 0,-10-34 0,16-52 0,1-10 0,-9 22 0,14-29 0,-2 11 0,-22 61 0,10-1 0,-12 26 0,5 7 0,15 16 0,4-11 0,9-1 0,54-51 0,-56 16 0,42-17 0,-67 33 0,7 39 0,-14 8 0,10 23 0,-13-32 0,44-56 0,-6-21 0,8 6 0,1 7 0,2 13 0,7 20 0,-40 22 0,-12 51 0,-8 5 0,-1-32 0,2 37 0,-5-31 0,-7-94 0,9 6 0,0-29 0,9 18 0,16-31 0,7-7 0,-5 22 0,1 0-271,14-30 1,1 4 0,11 8 0,-14 31-1</inkml:trace>
</inkml:ink>
</file>

<file path=ppt/ink/ink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30:25.567"/>
    </inkml:context>
    <inkml:brush xml:id="br0">
      <inkml:brushProperty name="width" value="0.05" units="cm"/>
      <inkml:brushProperty name="height" value="0.05" units="cm"/>
      <inkml:brushProperty name="color" value="#004F8B"/>
    </inkml:brush>
  </inkml:definitions>
  <inkml:trace contextRef="#ctx0" brushRef="#br0">79 1 24575,'-40'11'0,"1"3"0</inkml:trace>
</inkml:ink>
</file>

<file path=ppt/ink/ink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30:25.839"/>
    </inkml:context>
    <inkml:brush xml:id="br0">
      <inkml:brushProperty name="width" value="0.05" units="cm"/>
      <inkml:brushProperty name="height" value="0.05" units="cm"/>
      <inkml:brushProperty name="color" value="#004F8B"/>
    </inkml:brush>
  </inkml:definitions>
  <inkml:trace contextRef="#ctx0" brushRef="#br0">1 843 24575,'79'-15'0,"-1"1"0,1 0 0,-20 2 0,2-2-986,13-2 0,14-3 1,8-3-1,3-3 986,-9-1 0,7-4 0,3-2 0,1-1 0,-5 1 0,-8 3 0,-1 0 0,-9 3 0,1-1 0,13-4 0,-17 6 0,12-5 0,7-3 0,5-1 0,0 0 0,-4 2 0,-6 1 0,-11 5 0,-13 5 0,31-8 0,-12 4 0,7-7 0,3-1 0,-50 21 0,-110 54 0</inkml:trace>
</inkml:ink>
</file>

<file path=ppt/ink/ink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30:26.039"/>
    </inkml:context>
    <inkml:brush xml:id="br0">
      <inkml:brushProperty name="width" value="0.05" units="cm"/>
      <inkml:brushProperty name="height" value="0.05" units="cm"/>
      <inkml:brushProperty name="color" value="#004F8B"/>
    </inkml:brush>
  </inkml:definitions>
  <inkml:trace contextRef="#ctx0" brushRef="#br0">0 621 24575,'85'-20'0,"7"-1"0,-3-2-891,-41 11 1,9-3 890,21-7 0,19-5 0,2 0 0,-12 2-1393,5-1 1,3-1 1392,-13 3 0,15-4 0,4-2 0,-2 1 0,-13 3 0,-3 0 0,-10 2 0,1-1 345,6-1 1,0 0-1,-4 1-345,21-8 0,-15 5 0,-24 9 0,-32 12 0,-81 47 0,21-15 0,-39 27 0</inkml:trace>
</inkml:ink>
</file>

<file path=ppt/ink/ink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30:26.293"/>
    </inkml:context>
    <inkml:brush xml:id="br0">
      <inkml:brushProperty name="width" value="0.05" units="cm"/>
      <inkml:brushProperty name="height" value="0.05" units="cm"/>
      <inkml:brushProperty name="color" value="#004F8B"/>
    </inkml:brush>
  </inkml:definitions>
  <inkml:trace contextRef="#ctx0" brushRef="#br0">0 293 24575,'9'-3'0,"4"-2"0,21-5 0,48-12 0,8-3 0,-5 2-2198,11-2 0,-3 0 2198,-30 9 0,20-12 0,0-3 0,-14 7 0,2-4 0,0 0 0</inkml:trace>
</inkml:ink>
</file>

<file path=ppt/ink/ink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30:27.107"/>
    </inkml:context>
    <inkml:brush xml:id="br0">
      <inkml:brushProperty name="width" value="0.05" units="cm"/>
      <inkml:brushProperty name="height" value="0.05" units="cm"/>
      <inkml:brushProperty name="color" value="#004F8B"/>
    </inkml:brush>
  </inkml:definitions>
  <inkml:trace contextRef="#ctx0" brushRef="#br0">4 473 24575,'-3'-2'0,"65"-15"0,-17 4-2198,6 1 0,4-2 2198,19-4 0,9 0 0,-4 0 0,17-4 0,-4 1 0,-20 5 0,-3 1 0,8-3-1178,7-4 0,12-4 0,3-2 1,-5 2-1,-14 3 1178,14-1 0,-10-1 0,-4 2 0,0-3 0,-33 3 1942,-43 7-1942,-19 14 0,-5-3 0,-13 15 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3:50:40.401"/>
    </inkml:context>
    <inkml:brush xml:id="br0">
      <inkml:brushProperty name="width" value="0.05" units="cm"/>
      <inkml:brushProperty name="height" value="0.05" units="cm"/>
      <inkml:brushProperty name="color" value="#004F8B"/>
    </inkml:brush>
  </inkml:definitions>
  <inkml:trace contextRef="#ctx0" brushRef="#br0">186 426 24575,'34'-19'0,"-8"3"0,-12-24 0,-10 17 0,2-20 0,-10 8 0,-20-40 0,-8 1 0,6 28 0,-5 9 0,-23 19 0,9 25 0,11 37 0,14-7 0</inkml:trace>
</inkml:ink>
</file>

<file path=ppt/ink/ink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30:27.326"/>
    </inkml:context>
    <inkml:brush xml:id="br0">
      <inkml:brushProperty name="width" value="0.05" units="cm"/>
      <inkml:brushProperty name="height" value="0.05" units="cm"/>
      <inkml:brushProperty name="color" value="#004F8B"/>
    </inkml:brush>
  </inkml:definitions>
  <inkml:trace contextRef="#ctx0" brushRef="#br0">1 326 24575,'82'-35'0,"0"-1"0,0 1 0,-23 10 0,-2 1 0,16-7 0,6-2 0,-18 7-1323,-17 9 1323,-6 2 227,4-2-227,-15 6 0,0-2 0,-15 6 0</inkml:trace>
</inkml:ink>
</file>

<file path=ppt/ink/ink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30:34.550"/>
    </inkml:context>
    <inkml:brush xml:id="br0">
      <inkml:brushProperty name="width" value="0.05" units="cm"/>
      <inkml:brushProperty name="height" value="0.05" units="cm"/>
      <inkml:brushProperty name="color" value="#004F8B"/>
    </inkml:brush>
  </inkml:definitions>
  <inkml:trace contextRef="#ctx0" brushRef="#br0">466 1 24575,'14'45'0,"-12"48"0,3-40 0,0 2-2839,-7 13 0,-3-1 2839,-6 24 0,-3 6 0,3-26 0,-3 18 0,0 4 0,1-10 0,3-13 0,1-5 0,-1 6 423,-2 8 0,-2 8 0,1 3 0,1 1-423,3-8 0,2 7 0,0-2 0,1-7 0,0-14-1497,1-5 1,-1-2 1496,1 21 0,0 21 0,-1-15 0,-2-49-334,-10-104 334,8 25 1160,-9-40 0,-5-17-1160,3 31 0,-1 0 0,0 2 0,-1-19 0,-1 2-879,-8-8 1,5 18 878,13 41 3977,12 40-3977,3 5 449,21 66-449,6-11 0,4 4 0,-5-9 0,1 0-1219,7 10 1,-1-7 1218,2-5 1006,5-13 0,7-7-1006,31-19 0,0-20 0,-1-15 0,-32-12 0,-7-10 0,9-17 0,-7-7 0,-13 3 0,-6 4 0,1 7 0,9-24 0,-5 93 0,-10-11 0,17 17 0</inkml:trace>
</inkml:ink>
</file>

<file path=ppt/ink/ink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30:43.031"/>
    </inkml:context>
    <inkml:brush xml:id="br0">
      <inkml:brushProperty name="width" value="0.05" units="cm"/>
      <inkml:brushProperty name="height" value="0.05" units="cm"/>
      <inkml:brushProperty name="color" value="#004F8B"/>
    </inkml:brush>
  </inkml:definitions>
  <inkml:trace contextRef="#ctx0" brushRef="#br0">42 260 24575,'-3'-2'0,"1"1"0,1 2 0,1 1 0,-2-2 0,2 1 0,-1 0 0,1 1 0,0 0 0,0 0 0,0-1 0,-2-3 0,-1 3 0,0-2 0,1 2 0,3-2 0,-1-1 0,15 91 0,-8-48 0,2 15 0,1 2 0,3 4 0,9 28 0,2 3 0,-4-8 0,3 2 0,-3-11 0,-15-52 0,-1-7 0,-3-6 0,-20-65 0,-8-27 0,8 24 0,-8-22 0,0-4 0,4-5 0,12 45 0,-11-48 0,13 36 0,2 12 0,1-10 0,8 38 0,39 36 0,-5 8 0,22 22 0,17 16 0,-10-9 0,-26-24 0,-2 0 0,16 15 0,8 6 0,-6-5 0,-1-7 0,-8-9 0,-10-5 0,10 7 0,-7-8 0,-33-25 0,8-17 0,-6-1 0,7-32 0,-16-20 0,-8-19 0,0 7 0,2 16 0,-1-1 0,0-14 0,-2-10 0,-4 10 0,-7 10 0,-1 13 0,6 11 0,-15-33 0,27 68 0,36 15 0,-11-1 0,29 10 0,-20-7 0</inkml:trace>
</inkml:ink>
</file>

<file path=ppt/ink/ink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30:43.871"/>
    </inkml:context>
    <inkml:brush xml:id="br0">
      <inkml:brushProperty name="width" value="0.05" units="cm"/>
      <inkml:brushProperty name="height" value="0.05" units="cm"/>
      <inkml:brushProperty name="color" value="#004F8B"/>
    </inkml:brush>
  </inkml:definitions>
  <inkml:trace contextRef="#ctx0" brushRef="#br0">126 180 24575,'-11'75'0,"1"0"0,-1 0 0,-5 29 0,9-22 0,16-49 0,40 29 0,-22-33 0,31 19 0,-23-42 0,21-20 0,-19-16 0,-47-38 0,-16-7 0,-2 8-1114,-18-4 0,-3 9 1114,17 40 0,-1 1 0,3 2 0,-17-10 0,28-35 0,-3 25 0,36-21 0,35 39 0,16 15 0,-12 11 0,3 9 0,4 16 0,-2 7 0,-7-1 0,-4 1 2228,23 33-2228,-20-35 0,-36-36 0,14-9 0,-18-43 0,3-7 0,7 1 0,52 86 0,-41-13-214,5 24 0,-4 0 214,-20-24 0,15 5 0,0-22 0,3 4 0,19-46 0,0-8 0,-11 27 0,4-20 0,3 11 0,23 72 0,-43-26 428,36 21-428,-21-65 0,-4-11 0,-9 19-281,13-18 0,-3 4 281,-25 28 0,15 2 0,3 12 0,26 20 0,-15 7 0,-9 16 0,-26-29 0,-18-5 0</inkml:trace>
</inkml:ink>
</file>

<file path=ppt/ink/ink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30:44.003"/>
    </inkml:context>
    <inkml:brush xml:id="br0">
      <inkml:brushProperty name="width" value="0.05" units="cm"/>
      <inkml:brushProperty name="height" value="0.05" units="cm"/>
      <inkml:brushProperty name="color" value="#004F8B"/>
    </inkml:brush>
  </inkml:definitions>
  <inkml:trace contextRef="#ctx0" brushRef="#br0">0 0 24575,'38'43'0,"-4"-4"0</inkml:trace>
</inkml:ink>
</file>

<file path=ppt/ink/ink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30:44.871"/>
    </inkml:context>
    <inkml:brush xml:id="br0">
      <inkml:brushProperty name="width" value="0.05" units="cm"/>
      <inkml:brushProperty name="height" value="0.05" units="cm"/>
      <inkml:brushProperty name="color" value="#004F8B"/>
    </inkml:brush>
  </inkml:definitions>
  <inkml:trace contextRef="#ctx0" brushRef="#br0">0 1019 24575,'6'3'0,"2"3"0,2 5 0,23 65 0,-16-34 0,0 8 0,0 5 0,3 30 0,-5-21 0,58-76 0,-44-4-447,7-28 0,-2-3 447,-13 20 0,34 34 0,27 19 0,-5-9 0,-6-25 0,0 0 0,7 27 0,6 9 0,-11-28 0,-17-51 0,-12-29 0,-13 11 0,-10-4-1303,4-29 0,-10 9 1303,-23 59-357,-52 11 357,32 18 0,-38 13 758,43 30-758,10 15 0,15-5 0,45-28 0,-23 48 0,45-106 0,-47 13 0,18 1 2668,-10 13-2668,56 47 0,-56-19 431,32 26-431,-48-49 0,30-49 0,-8-19 0,-13 14 0,2-12 0,-5-1 0,-5 3 0,-5-1 0,-1-3 0,0-16 0,-1-3 0,-3 7 0,-3-8 0,-3 17 0,-6 24 0,12 88 0,5 32 0,4 7 0,3 10 0,1-1 0,-3-12 0,0-2 0,5 5-1696,11 12 0,7 10 0,1-5 0,-5-16 1696,-8-18 0,1-5 0,6 12 0,4 5 0,-3-28-127,5-42 127,-8-8 0,12-38 0,8-26 0,-7 7 0,-13 17 0,-2-2 0,14-27 0,1 0 0,-1 0 0</inkml:trace>
</inkml:ink>
</file>

<file path=ppt/ink/ink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30:47.597"/>
    </inkml:context>
    <inkml:brush xml:id="br0">
      <inkml:brushProperty name="width" value="0.05" units="cm"/>
      <inkml:brushProperty name="height" value="0.05" units="cm"/>
      <inkml:brushProperty name="color" value="#004F8B"/>
    </inkml:brush>
  </inkml:definitions>
  <inkml:trace contextRef="#ctx0" brushRef="#br0">246 865 24575,'-4'-20'0,"-1"4"0,-1 9 0,-45 35 0,21-7 0,-7 8 0,-1 12 0,9 31 0,8 5 0,4-26 0,9 4 0,19 24 0,13 12 0,1-18 0,13-3 0,12-6 0,0-18 0,-25-48 0,12-40 0,-13-16 0,-19-5 0,-6-15 0,-2 9 0,1 19 0,-3 0-235,-8-43 0,-5 7 235,-4 32 0,-32-30 0,8 22 0,-9 34 0,40 28 0,17 43 0,15-27 470,52 4-470,-5-22 0,0-8 0,0-9 0,15-30 0,-31 5 0,-6-1 0,-7-3 0,29 39 0,-44 22 0,26 39 0,-28-27 0,16 19 0,4 5 0,6 7 0,8 15 0,-1 0 0,-17-14 0,7 21 0,-33-55 0,-3-6 0,-1-13 0,95-15 0,-56 3-704,16-1 0,-2-3 704,-23-6 0,9-26 0,8-20 0,-7 8 0,6-11-1025,-8 10 0,7-10 1,-17 12 1024,-25 10-17,-15-21 0,-9-5 17,-17-10 0,-21 37 0,-4 14 0,5 28-482,7 32 0,10 12 482,27 5 553,9 17 1,7 7-554,2-15 0,10-3 0,20 8 0,6-9 0,5-8 0,25-72 0,-61-6 0,3-27 0,0-11 0,-4 10 0,-3-5 0,1-14 0,0-10 0,-4 7 0,-3 4 0,-3 5 0,-1 0 0,-3 10 0,-4 15 3096,-1 60-3096,14 45 0,15 39 0,4 10 0,-6-21-2570,-8-26 1,1 1 2569,5 26 0,6 22 0,1-8 0,-3-37 0,1-41 903,40-14-903,-22-23 0,-8-50 0,-2-33 0,-6 14 0,2-5-136,-13 5 0,-1-13 0,-6 36 136,-5 52-8,11 59 0,6 28 8,10 18 0,-7-11 0,0-1 0,7 7 0,-6-30 5356,9 30-5356,-9-20 0,-18-41 0,-11-33 0,-18-53 0</inkml:trace>
</inkml:ink>
</file>

<file path=ppt/ink/ink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30:47.746"/>
    </inkml:context>
    <inkml:brush xml:id="br0">
      <inkml:brushProperty name="width" value="0.05" units="cm"/>
      <inkml:brushProperty name="height" value="0.05" units="cm"/>
      <inkml:brushProperty name="color" value="#004F8B"/>
    </inkml:brush>
  </inkml:definitions>
  <inkml:trace contextRef="#ctx0" brushRef="#br0">1 0 24575,'30'43'0,"-3"-3"0</inkml:trace>
</inkml:ink>
</file>

<file path=ppt/ink/ink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30:48.549"/>
    </inkml:context>
    <inkml:brush xml:id="br0">
      <inkml:brushProperty name="width" value="0.05" units="cm"/>
      <inkml:brushProperty name="height" value="0.05" units="cm"/>
      <inkml:brushProperty name="color" value="#004F8B"/>
    </inkml:brush>
  </inkml:definitions>
  <inkml:trace contextRef="#ctx0" brushRef="#br0">0 642 24575,'7'-5'0,"27"37"0,-13 27 0,-1 8 0,22 14 0,-22-10 0,-6-5 0,-4-25 0,0-1 0,6-9 0,25-68 0,5-22 0,-5 15 0,5-25 0,-1-2 0,-6 9 0,26 97 0,7 13 0,-8-49 0,-7 37 0,6 19 0,-14-18 0,-21-30 0,24-2 0,-39-39 0,-5 5 0,-2-29 0,-21-25 0,-18-3 0,-8 26 0,7 70 0,18 14 0,31 20 0,-5-46 0,13-4 0,-14 3 0,22 13 0,-6 4 0,19 14 0,-10-1 0,46-10 0,-41-13 0,33-17 0,-52-14 0,-3-32 0,1-23 0,-2 10 0,3-19-1324,-4 16 0,1-11 0,-6 16 1324,-10 11 0,-1 2 0,-1 2 0,-1 5 0,3 25 0,7 106 0,-1-17 0,1 3 0,-1-12 0,1 4 0,5 38 0,0 4 0,-4-28 0,-1 0 0,-1-6 0,1 3 0,-1-8 0,-1-5 0,0-8 0,0 6 0</inkml:trace>
</inkml:ink>
</file>

<file path=ppt/ink/ink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30:48.695"/>
    </inkml:context>
    <inkml:brush xml:id="br0">
      <inkml:brushProperty name="width" value="0.05" units="cm"/>
      <inkml:brushProperty name="height" value="0.05" units="cm"/>
      <inkml:brushProperty name="color" value="#004F8B"/>
    </inkml:brush>
  </inkml:definitions>
  <inkml:trace contextRef="#ctx0" brushRef="#br0">63 35 24575,'-8'-21'0,"-3"7"0,-9 37 0,-4-1 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3:50:43.010"/>
    </inkml:context>
    <inkml:brush xml:id="br0">
      <inkml:brushProperty name="width" value="0.05" units="cm"/>
      <inkml:brushProperty name="height" value="0.05" units="cm"/>
      <inkml:brushProperty name="color" value="#004F8B"/>
    </inkml:brush>
  </inkml:definitions>
  <inkml:trace contextRef="#ctx0" brushRef="#br0">183 1695 24575,'2'12'0,"0"-1"0,2-1 0,27 1 0,-9-7 0,27 0 0,-13-10 0,7-3 0,22-6 0,22-6 0,-2 2 0,-14 5 0,-1 2 0,6-1-581,12-4 0,9-2 1,0 1-1,-6 2 581,-3 2 0,-6 3 0,1 0 0,1-1 0,-1 1 0,-5 0 0,2-2 0,-6-1 0,-2 0 0,-7-3 0,-1-13 0,-35-16 0,-26-21 0,-14-18 0,-7 13 0,-7-2 0,1 13 0,-3 1 1161,-3-9 1,-5-1-1162,-17-11 0,-5 1 0,6 9 0,1 4 0,4 4 0,2 5 0,8 11 0,8 12 0,19 23 0,4 5 0,-8-11 0,-1-1 0,-11-11 0,-2-1 0,-22-19 0,21 24 0,-13-9 0,-4 3 0,-10 15 0,4 1 0,-5 5 0,2 16 0,-3 8 0,-29 12 0,-8 9 0,14 0 0,-3 5 0,5-3 0,-7 0 0,5 0-1085,-10 11 0,22-8 1085,50-26 0,3-2 0,-8 7 0,13-10 0,-15 12 0,-10 20 0,0 6 0,3-2 0,-7 5 0,4 7 0,27-2 0,8-3 0,-1 10 1085,7 13 0,9 4-1085,9-21 0,4-2 0,4 7 0,3 0 0,12 6 0,1-6 0,13 11 0,-1 1 0,-28-31 0,-1 2 0,0-11 0,31 5 0,-24-22 0,22 4 0</inkml:trace>
</inkml:ink>
</file>

<file path=ppt/ink/ink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33:25.674"/>
    </inkml:context>
    <inkml:brush xml:id="br0">
      <inkml:brushProperty name="width" value="0.025" units="cm"/>
      <inkml:brushProperty name="height" value="0.025" units="cm"/>
      <inkml:brushProperty name="color" value="#E71224"/>
    </inkml:brush>
  </inkml:definitions>
  <inkml:trace contextRef="#ctx0" brushRef="#br0">739 1327 24575,'-18'0'0,"-51"-11"0,33 0 0,-25-1 0,46 4 0,16 8 0,1 0 0,15 5 0,21-1 0,26-1 0,16-2 0,-5-4 0,6-1 0,-3-1 0,14 2 0,-3-1-1581,17-4 0,-18 1 1581,-47 4 0,54 0 0,-22 4 0,23 0 0,-30 4 0,12 2 0,1 0 0,-4 0 0,5 1 0,-3-1 0,-31-4 0,30 2 0,3-1 0,-5 1 0,-2-1 0,4 1 0,-10-3 0,-7 0 0,5-1 659,2 1 0,-3 0-659,-20-2 0,20 0 0,1 0 0,-11 1 0,13-1 0,-6 1 0,-34 1 0,50 3 0,-10 0 0,18 2 0,-28-2 0,6-1 0,2 0 0,-2 0-657,3 0 0,-5 0 657,-27-1 0,47 2 0,6 0 0,-24-1-129,27 1 1,-7-1 128,-50-5 0,-2 0-123,14-1 123,-9-1 0,27 0 0,21 0 0,-12 0 0,1 1-701,-6-1 1,11 0 0,-20 2 700,-29 2 1125,37 4-1125,-3 1 0,21 0 0,4 0 0,2 1 922,-24-3 0,0-1-922,21-2 0,-47 0 130,35-1-130,-36 0 0,57-1 0,-39 1 0,23-1 0,22-1 0,-18 0 0,-7 1-90,-9 0 0,10-1 0,-18 1 90,-24 0 0,15 0 0,4 0 0,20 0 0,-6 0 0,14-1 0,-11 0 0,15 0-933,-8-1 0,-8 0 933,-32 1 0,12-2 0,7 0 0,33-2 0,-15 2 0,13-1 0,-11 1 0,21-1 1256,-24 2 1,4-1-1257,-6-1 0,-10 1 0,-8 0 0,13-1 0,5 0 0,-14 1 0,-7-1 0,1 1 500,5 0 1,-4 0-501,-20 0 0,44-7 0,-42 5 0,32-5 0,-36-7 0,-19 8 0,10-64 0,-23 46 0,-5-40 0,2 46 0,-10-73 0,4 30 0,-2-3 0,-3-15 0,2 13 0,-3-4-736,1-1 1,0 10 735,7 47 1073,-14-22-1073,10 18 0,-17-28 0,22 37 0,-4-8 0,9 19 1560,0-3-1560,-2 3 0,2-1 0,-2 4 0,-61 8 0,38-7 0,-52 7 0,43-7 0,-35-1 0,-8-2 0,-7 0 0,12 1 0,-7-3 0,-9-11 0,9 0 0,16 3-1146,-17-4 0,7 1 1146,39 8 0,-19-6 0,-7-2 0,-30-7 0,24 6 0,-10-2 0,7 2 0,14 3 0,1 1 0,-9-1 0,-7-1 0,8 3 0,-34-3 0,27 7 0,-10-1 0,12 1 0,-19 1-948,11 0 0,8 2 948,35 0 0,-24-2 0,-4 0 0,5 0 0,-38-2 0,-5 1 0,13 3 1026,14 2 1,-1 1-1027,-15 4 0,-9 7 0,32-3 0,1 1 0,2 0 0,14-1 0,-1 1 0,-26 3 0,-11 4 0,3 0 0,34-7 1067,1 1 1,-3 0-1068,-29 3 0,41-7 0,-43 6 0,-11-1 0,49-7-821,-52 6 821,66-8 0,-16 1 0,-20 0 0,12-1 0,-4-1 0,7 0 0,1 0 0,-45 1 0,29-2 0,0 0 0,-1 0 0,5 1 410,-2-1 1,0 0-411,-11 1 0,36 0 0,-39 1 0,34-2 0,-9 1 0,-1-1 0,-10 1 0,0 0 0,-12 0 0,12 0 0,-2 0 0,-19 2 0,1 0 0,29-1 0,-9 2 0,15 1 0,-48 1 0,6-1 0,9-1 0,-1-2 0,32-1 0,-1-1 0,-44 1 0,3 0 0,13 0 0,18 0 0,4 0 0,18-1 0,-25 0 0,-6 0 0,-16 0-232,15 0 0,3 0 232,6 0 0,-6-2 0,1 1 0,15-2 0,2-1 0,-9 1-567,-6-2 567,36 3 0,9 2 0,1-1 0,0 1 450,-65 7-450,21 2 0,-23 2 0,44-2 0,13-1 581,14-4-581,-15 6 0,26-6 0,-1 0 0,8 20 0,-1-11 0,1 25 0,-1-20 0,-9 77 0,6-57 0,-3 17 0,0 3 0,-4 15 0,4-17 0,-3 10 0,4-26 0,1 15 0,2 2 0,-3 2 0,3-7 0,1 0 0,10 13 0,-6-40 0,5 34 0,-6-53 0,-1 6 0,1-7 0,6 6 0,-4-8 0,7 0 0,44 3 0,12-1 0,6 0 0,2 0 0,16-1 0,-14-1 0,8-2-986,-15 0 1,-7-2 985,-29 0 0,39-7 0,-35 3 0,55-28 0,-66 15 0,18-19 0</inkml:trace>
</inkml:ink>
</file>

<file path=ppt/ink/ink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34:52.567"/>
    </inkml:context>
    <inkml:brush xml:id="br0">
      <inkml:brushProperty name="width" value="0.05" units="cm"/>
      <inkml:brushProperty name="height" value="0.05" units="cm"/>
      <inkml:brushProperty name="color" value="#004F8B"/>
    </inkml:brush>
  </inkml:definitions>
  <inkml:trace contextRef="#ctx0" brushRef="#br0">635 130 24575,'9'-1'0,"-5"-1"0,-3 2 0,-7-1 0,4 0 0,-2-1 0,2 1 0,-14-15 0,9 9 0,-13-11 0,12 12 0,-29-14 0,4 7 0,-51-12 0,37 16 0,-6 4 0,3 2 0,16 3 0,-26 3 0,45 1 0,-12 11 0,1 4 0,1 3 0,-1 33 0,4 6 0,9-22 0,-5 47 0,5 0 0,14-52 0,5 45 0,-3-60 0,2 2 0,19 50 0,12-7 0,-9-15 0,4 1 0,12-7 0,2-5 0,15 7 0,6-6 0,-1-35 0,14-11 0,-13 1 0,0 2 0,-2-1 0,13-2 0,-16-4 0,-14-13 0,-23 11 0,21-13 0,-26 10 0,-1-1 0,-3 1 0,-7 7 0,-6 6 0,0 3 0,-1-4 0,-1 2 0,-14-14 0,2 5 0,-10-9 0</inkml:trace>
</inkml:ink>
</file>

<file path=ppt/ink/ink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34:54.956"/>
    </inkml:context>
    <inkml:brush xml:id="br0">
      <inkml:brushProperty name="width" value="0.05" units="cm"/>
      <inkml:brushProperty name="height" value="0.05" units="cm"/>
      <inkml:brushProperty name="color" value="#004F8B"/>
    </inkml:brush>
  </inkml:definitions>
  <inkml:trace contextRef="#ctx0" brushRef="#br0">308 101 24575,'-6'-11'0,"2"4"0,-4-5 0,3 7 0,-35-13 0,24 11 0,-27-8 0,25 12 0,-40 12 0,26-1 0,-22 8 0,42-3 0,4 59 0,6-42 0,1 46 0,7-59 0,27 29 0,-8-21 0,24 18 0,11-54 0,1-10 0,-15 7 0,12-6 0,-7-12 0,-42-57 0,-6 54 0,-3-53 0,-8 74 0,0 2 0,-88-12 0,58 18-378,-15-2 1,2 5 377,25 14-69,-13 11 1,6-3-1,-10 8 1</inkml:trace>
</inkml:ink>
</file>

<file path=ppt/ink/ink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34:57.226"/>
    </inkml:context>
    <inkml:brush xml:id="br0">
      <inkml:brushProperty name="width" value="0.05" units="cm"/>
      <inkml:brushProperty name="height" value="0.05" units="cm"/>
      <inkml:brushProperty name="color" value="#004F8B"/>
    </inkml:brush>
  </inkml:definitions>
  <inkml:trace contextRef="#ctx0" brushRef="#br0">1 445 24575,'0'-7'0,"2"0"0,0 6 0,15-4 0,32-7 0,7-2 0,3-1-1183,4-1 0,-3 1 1183,-17 5-188,21-3 0,5 0 188,19-3 0,-18 3 0,-3 1 0,-4 2 0,-23 4 0,-3 0 0,-5 2 0,-2 0 0,3-1 1711,-88-38-1711,-17 2 0,23 14 0,-1 1 345,-34-8-345,63 24 0,-25-13 0,27 13 0,-21-12 0,40 20 0,-2-1 0,11 6 686,0 0-686,76 17 0,17 1 0,-43-7 0,12 1 0,15 3 0,-25-5 0,-41-9 0,18 4 0,-33-7 0,0 3 0,-2-1 0,-1 1 0,-3-2 0,-44 44 0,29-29 0,-21 22 0,0 2 0,20-22 0,-18 22 0,22-23 0,-5 9 0,-2 4 0,-8 5 0,9-16 0,1-8 0,9-15 0,2-4 0</inkml:trace>
</inkml:ink>
</file>

<file path=ppt/ink/ink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35:31.432"/>
    </inkml:context>
    <inkml:brush xml:id="br0">
      <inkml:brushProperty name="width" value="0.05" units="cm"/>
      <inkml:brushProperty name="height" value="0.05" units="cm"/>
      <inkml:brushProperty name="color" value="#004F8B"/>
    </inkml:brush>
  </inkml:definitions>
  <inkml:trace contextRef="#ctx0" brushRef="#br0">3441 1 24575,'-53'10'0,"1"0"0,-41 9 0,50-8 0,-1-1 0,-17 6 0,-18 5 0,9-2 0,21-6 0,-4 1-1701,-15 4 0,-19 4 1,-6 2-1,5-2 1,19-5 1700,11-2 0,4-2 0,-26 6 0,-10 2 0,19-5 781,15-5-781,0-2-1057,-19 11 1,-30 9-1,-3 3 1,20-7 1056,25-7 0,0 1 0,-24 6 0,-20 7 0,6-2 0,33-7 0,34-5 0,-46 28 0,-7 5 0,18-11 0,4-4 0,-19 11 0,0-1 0,19-11 0,-6 2 2113,-10 5 0,-3 2-2113,36-17 0,7-4 0,-5 4 278,-36 24-278,57-31 0,3 0 6457,2 2-6457,9 43 0,7 28 0,2-12 0,2 11 0,-3-12 0,2 14 0,12-13 0,23-20 0,4-13 0,-1 4 0,3-2 0,9-2 0,0-19 0,3-5 0,0 0 0,2-1-1245,7 3 0,-2-2 1245,29 1 49,-26-16 1,10-3 0,-1-2-50,15-2 0,7-3-10,-8 0 1,10-2-1,6-3 1,1-6 9,-22-3 0,3-5 0,2-3 0,-1-1 0,-4 1 0,-5 3-1890,25-5 1,-7 2-1,2-4 1890,0-3 0,6-4 0,-6 0 0,-19 5 0,-28 7 0,-4-1-864,42-22 0,3-3 864,-33 19 0,1-2 134,0 0 1,5-3 0,3-6-135,5-10 0,7-9 0,-2-1 0,-11 10-1460,-2 5 1,-1-1 1459,4-5 0,13-11 0,-5 3 0,-23 17 0,-22 13 3567,33-47-3567,-19 15 0,13-18 3772,-30 33-3772,-11 10 0,-1-4 0,-7-42 0,-4-6 0,1 21 0,-14-30 0,-7 11 0,2 61 5939,-20-22-5939,23 34 0,-30-21 0,5 7 0,-47-23 0,18 23 0,7 10 0,-3 3 0,-34 1 0,33 8 0,-1 2 0,8 5 0,0 2 0,-8 5 0,0 3 0,1 2 0,-2 6 0,0 7 0,-3 5 0,5-2 0,5-1 0,3 0 0,-20 15 0,0 1 0</inkml:trace>
</inkml:ink>
</file>

<file path=ppt/ink/ink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35:09.138"/>
    </inkml:context>
    <inkml:brush xml:id="br0">
      <inkml:brushProperty name="width" value="0.05" units="cm"/>
      <inkml:brushProperty name="height" value="0.05" units="cm"/>
      <inkml:brushProperty name="color" value="#004F8B"/>
    </inkml:brush>
  </inkml:definitions>
  <inkml:trace contextRef="#ctx0" brushRef="#br0">9 627 24575,'-7'-5'0,"5"2"0,4 2 0,3 0 0,-3-1 0,46-16 0,23-12 0,-11 4 0,12-4 0,-6 2 0,-4 2 0,-1 0-686,28-13 1,-2 2 685,-38 18 0,2 0 0,14-5 0,10-4 0,-4 2 0,7-3 0,1-1-110,-1-1 1,5-1 0,-14 3 109,12-6 0,-19 1 0,-48 24 0,-9 3 0,-8 6 1347,-2 1-1347,-43 24 0,22-10 0,-34 19 0</inkml:trace>
</inkml:ink>
</file>

<file path=ppt/ink/ink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35:10.346"/>
    </inkml:context>
    <inkml:brush xml:id="br0">
      <inkml:brushProperty name="width" value="0.05" units="cm"/>
      <inkml:brushProperty name="height" value="0.05" units="cm"/>
      <inkml:brushProperty name="color" value="#004F8B"/>
    </inkml:brush>
  </inkml:definitions>
  <inkml:trace contextRef="#ctx0" brushRef="#br0">610 271 24575,'5'-7'0,"-2"1"0,-9-15 0,3 9 0,-19-47 0,13 39 0,-11-25 0,1 18 0,8 13 0,-15-16 0,10 19 0,0 0 0,-58 4 0,46 6 0,-43 4 0,56 2 0,2 0 0,-27 26 0,-3 5 0,14-9-366,-14 11 1,5-1 365,28-17 0,-6 40 0,1 12 0,4 11 0,2-17 0,0 11 0,4-12 0,7 13 0,3 17 0,3-50 0,7 12 0,10 6 0,29 0 0,4-1 0,-24 0 0,2-5-353,21-10 0,-5-18 353,-30-24 0,65-6 0,-38-8 0,6-7 0,-2-5 0,-22-3 0,2-15 0,-22 12 0,2-45 0,-5 28 0,-10-46 0,-5-3 0,0 40 0,-2-16 0,-2 3 0,0 27 0,-18-46 0,12 34 0,-15-30 0,0 2 0,14 40 718,-3-11 1,-1 1-719,2 18 0,11 15 0,-15-22 0,-4 4 0,12 15 0,-9-10 0,21 27 0,-2-3 0,3 2 0,-1-2 0</inkml:trace>
</inkml:ink>
</file>

<file path=ppt/ink/ink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35:11.054"/>
    </inkml:context>
    <inkml:brush xml:id="br0">
      <inkml:brushProperty name="width" value="0.05" units="cm"/>
      <inkml:brushProperty name="height" value="0.05" units="cm"/>
      <inkml:brushProperty name="color" value="#004F8B"/>
    </inkml:brush>
  </inkml:definitions>
  <inkml:trace contextRef="#ctx0" brushRef="#br0">73 67 24575,'-15'16'0,"-6"21"0,13-17 0,-5 16 0,12-22 0,4 26 0,2-13 0,2 13 0,35 7 0,-26-32 0,28 20 0,-27-33 0,36-25 0,-27 12 0,22-19 0,-40-61 0,-6 57 0,-2-59 0,-6 76 0,-15-17 0,4 13 0,-7-9 0,5 19 0,-23 13 0,14 4 0,-41 48 0,46-24 0,-14 29 0</inkml:trace>
</inkml:ink>
</file>

<file path=ppt/ink/ink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35:11.719"/>
    </inkml:context>
    <inkml:brush xml:id="br0">
      <inkml:brushProperty name="width" value="0.05" units="cm"/>
      <inkml:brushProperty name="height" value="0.05" units="cm"/>
      <inkml:brushProperty name="color" value="#004F8B"/>
    </inkml:brush>
  </inkml:definitions>
  <inkml:trace contextRef="#ctx0" brushRef="#br0">660 84 24575,'-4'-10'0,"-2"1"0,-1-1 0,-6-2 0,-35-7 0,22 8 0,-34-2 0,4 28 0,1 6 0,4-3-702,-9 5 1,7 2 701,29-3 0,-37 57 0,19-4 0,18-4 0,1 16 0,5-12 0,5-24 0,5-3-853,0 44 0,8-12 853,9-52 0,29 38 0,6-21 639,12-7 0,8-5-639,27-11 0,-17-18 0,-1-7 0,11-17 0,-23-10 0,-5-3 0,-10 0 0,-4-15 0,-7-1 0,-17 13 0,4-20 0,-2 0 0,-10 16 0,5-30 0</inkml:trace>
</inkml:ink>
</file>

<file path=ppt/ink/ink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35:13.026"/>
    </inkml:context>
    <inkml:brush xml:id="br0">
      <inkml:brushProperty name="width" value="0.05" units="cm"/>
      <inkml:brushProperty name="height" value="0.05" units="cm"/>
      <inkml:brushProperty name="color" value="#004F8B"/>
    </inkml:brush>
  </inkml:definitions>
  <inkml:trace contextRef="#ctx0" brushRef="#br0">0 1328 24575,'15'-5'0,"1"-2"0,4-2 0,40-18 0,22-10 0,-13 6 0,10-4 0,2-1 0,-5 2-2835,5-2 1,-4 2 0,5-2 2834,-2 0 0,6-2 0,-3 2 0,-15 7 0,-15 6 0,-6 3 347,3 0 0,2-2-347,21-9 0,1-1 0,-23 9 0,10-4-600,0-2 0,18-11 1,12-6-1,4-2 1,-3 1-1,-9 4 1,-15 9 599,18-10 0,-3 1-86,-10 6 1,19-10 0,6-3 0,-5 1 0,-17 9 0,-29 14 85,-24 9 3944,-10 8-3944,2-3 962,-14 9-962,-40 25 0,11-5 0,-34 21 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3:50:44.179"/>
    </inkml:context>
    <inkml:brush xml:id="br0">
      <inkml:brushProperty name="width" value="0.05" units="cm"/>
      <inkml:brushProperty name="height" value="0.05" units="cm"/>
      <inkml:brushProperty name="color" value="#004F8B"/>
    </inkml:brush>
  </inkml:definitions>
  <inkml:trace contextRef="#ctx0" brushRef="#br0">1 443 24575,'3'8'0,"0"3"0,16 45 0,-4-8 0,7 27 0,-6-13 0,-2-2 0,0-3 0,-1-1 0,1 0 0,1 1 0,0 0 0,-2-6 0,1 0 0,1 3 0,2 13 0,-15-55 0,-11-39 0,-3-11 0,-4-20 0,-4-19 0,0-2 0,3-1 0,0-3 0,1 2-1636,-2 4 0,1 1 0,1 3 1636,-4-29 0,11 21 0,17 47 0,19-14 0,20-6 0,-8 19 0,3 2 0,33-14 0,13 3 0,-39 28 0,-1 4 0,9-2 4908,26 3-4908,-7 32 0,-37-11 0,23 18 0,-57-16 0,3 10 0,22 56 0,-9-31 0,2 3 0,6 14 0,2 5 0,4 13 0,-3-4 0,1-1-964,-4 15 964,-28-77 0,-2 19 0,-1-9 0,-6 13 0,-8-17 0,1-8 0,-30 6 0,-7-1 0,9-3 321,-21 7 0,-19 7 1,7-3-322,11-5 0,1-1 0,-32 11 0,2-2 0,37-12 0,9-5 0,-4-8 0,33-4 0,7-7 0</inkml:trace>
</inkml:ink>
</file>

<file path=ppt/ink/ink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35:13.450"/>
    </inkml:context>
    <inkml:brush xml:id="br0">
      <inkml:brushProperty name="width" value="0.05" units="cm"/>
      <inkml:brushProperty name="height" value="0.05" units="cm"/>
      <inkml:brushProperty name="color" value="#004F8B"/>
    </inkml:brush>
  </inkml:definitions>
  <inkml:trace contextRef="#ctx0" brushRef="#br0">5 1049 24575,'-5'-1'0,"8"-6"0,1 1 0,11-6 0,14-5 0,40-18 0,26-11 0,-10 4-503,-27 14 0,5-2 503,-1 1 0,16-7 0,8-4 0,1 1 0,-7 3 0,-17 8-2724,6-2 1,-4 3 2723,19-9 0,10-4 0,-11 5 0,-19 7 0,-2-1 0,11-5 0,7-5 0,-7 4 0,-4 3 0,-2-1 0,7-3 0,5-3 0,-15 6 0,-6 1 0,9-8 0,-34 16 0,-48 12 0,-5 9 0,-28 7 0</inkml:trace>
</inkml:ink>
</file>

<file path=ppt/ink/ink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35:13.901"/>
    </inkml:context>
    <inkml:brush xml:id="br0">
      <inkml:brushProperty name="width" value="0.05" units="cm"/>
      <inkml:brushProperty name="height" value="0.05" units="cm"/>
      <inkml:brushProperty name="color" value="#004F8B"/>
    </inkml:brush>
  </inkml:definitions>
  <inkml:trace contextRef="#ctx0" brushRef="#br0">1 951 24575,'9'-3'0,"41"-14"0,11-5 0,1-1-2860,10-2 1,1-2 2859,-1 0 0,6-3 0,-12 5 0,23-8 0,11-4 0,-2 0 0,-11 4 0,1 0 0,-7 2 0,9-3-1027,-2 1 0,11-4 1,2-1-1,-6 3 1,-15 5 1026,10-5 0,-14 7 0,-23 7 0,0 0 848,25-12 1,1-1-849,-16 6 0,0 0 0,14-8 0,-8 3 0,-24 9 0,-15 6 0,-38 17 0,0 2 0,-9 1 0</inkml:trace>
</inkml:ink>
</file>

<file path=ppt/ink/ink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35:14.531"/>
    </inkml:context>
    <inkml:brush xml:id="br0">
      <inkml:brushProperty name="width" value="0.05" units="cm"/>
      <inkml:brushProperty name="height" value="0.05" units="cm"/>
      <inkml:brushProperty name="color" value="#004F8B"/>
    </inkml:brush>
  </inkml:definitions>
  <inkml:trace contextRef="#ctx0" brushRef="#br0">1 544 24575,'48'-18'0,"3"-1"0,31-12 0,6-4 0,1 1-1509,-1-1 0,0 0 1509,-41 17 0,1-2-2231,33-15 0,14-5 0,-11 4 2231,-21 10 0,-2 0 0,19-8 0,9-3 0,-28 10 1877,-39 17-1877,6-5 0,-17 10 0,2-2 0,-18 11 0</inkml:trace>
</inkml:ink>
</file>

<file path=ppt/ink/ink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35:14.836"/>
    </inkml:context>
    <inkml:brush xml:id="br0">
      <inkml:brushProperty name="width" value="0.05" units="cm"/>
      <inkml:brushProperty name="height" value="0.05" units="cm"/>
      <inkml:brushProperty name="color" value="#004F8B"/>
    </inkml:brush>
  </inkml:definitions>
  <inkml:trace contextRef="#ctx0" brushRef="#br0">1 545 24575,'36'-16'0,"-2"1"0,19-7-2564,-5 2 2564,8-2 0,1 0 0,13-5 0,-7 3 0,-15 4 0,2 1 0,12-6 0,9-2 0,-8 2 0,-15 6 0,-1 0 408,36-15 1,4-2-409,-12 4 0,-2 0 0,2 1 0,-8 3 0,-5-2 0</inkml:trace>
</inkml:ink>
</file>

<file path=ppt/ink/ink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35:23.930"/>
    </inkml:context>
    <inkml:brush xml:id="br0">
      <inkml:brushProperty name="width" value="0.05" units="cm"/>
      <inkml:brushProperty name="height" value="0.05" units="cm"/>
      <inkml:brushProperty name="color" value="#004F8B"/>
    </inkml:brush>
  </inkml:definitions>
  <inkml:trace contextRef="#ctx0" brushRef="#br0">0 390 24575,'6'0'0,"-2"0"0,-1 0 0,2-1 0,5-6 0,1 4 0,5-6 0,39-16 0,-24 11 0,48-24 0,-34 13 0,1 0 0,39-24 0,-10 2 0,-4 0 0,-14 8 0,12-12 0,-64 46 0,-1 2 0,-2 2 0,-2 6 0,-1-1 0,2 2 0,0-3 0</inkml:trace>
</inkml:ink>
</file>

<file path=ppt/ink/ink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35:24.429"/>
    </inkml:context>
    <inkml:brush xml:id="br0">
      <inkml:brushProperty name="width" value="0.05" units="cm"/>
      <inkml:brushProperty name="height" value="0.05" units="cm"/>
      <inkml:brushProperty name="color" value="#004F8B"/>
    </inkml:brush>
  </inkml:definitions>
  <inkml:trace contextRef="#ctx0" brushRef="#br0">51 0 24575,'-47'65'0,"44"-2"0,14-3 0,11-24-1034,7 10 1,4-5 1033,-1-25 0,22 10 0,5 1 0,10 6 0,9 8 0,-4 1 0,-27-11 0,7 14 0,-44-30 664,-5 0-664,-41 23 0,-13 1 0,18-17-55,-20 16 0,2-12 0,26-37 1,0-4-1</inkml:trace>
</inkml:ink>
</file>

<file path=ppt/ink/ink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35:24.863"/>
    </inkml:context>
    <inkml:brush xml:id="br0">
      <inkml:brushProperty name="width" value="0.05" units="cm"/>
      <inkml:brushProperty name="height" value="0.05" units="cm"/>
      <inkml:brushProperty name="color" value="#004F8B"/>
    </inkml:brush>
  </inkml:definitions>
  <inkml:trace contextRef="#ctx0" brushRef="#br0">1 276 24575,'60'-41'0,"-1"0"0,1 0 0,12 6 0,9 1 0,-3 4 0,-16 10-5401,16 7 5401,17-1 0,-10 7 0,-54 17 1620,-3 3-1620,22 71 0,-28-45 0,5 35 0,-2 0 0,-16-35 0,11 40 0,-11-59 0,1-3 437,37-25 0,6-14-437,-23-6 0,23 2 0,-12-7 0,-62-25 0,-19 1 0,12 20-464,-11-13 0,-3 10 464,11 37 0,-56 13 0,46-4 560,-46 15 0,68-12 0,-4 4 0</inkml:trace>
</inkml:ink>
</file>

<file path=ppt/ink/ink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35:25.182"/>
    </inkml:context>
    <inkml:brush xml:id="br0">
      <inkml:brushProperty name="width" value="0.05" units="cm"/>
      <inkml:brushProperty name="height" value="0.05" units="cm"/>
      <inkml:brushProperty name="color" value="#004F8B"/>
    </inkml:brush>
  </inkml:definitions>
  <inkml:trace contextRef="#ctx0" brushRef="#br0">71 70 24575,'47'51'0,"0"1"0,-26-4 0,35-16 0,-7-21 0,-46-26 0,-3-4 0,-28-53 0,11 36 0,-21-39 0,-56 43 0,62 24 0,-53 1 0,88 37 0,4-6 0,5 9 0</inkml:trace>
</inkml:ink>
</file>

<file path=ppt/ink/ink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35:25.522"/>
    </inkml:context>
    <inkml:brush xml:id="br0">
      <inkml:brushProperty name="width" value="0.05" units="cm"/>
      <inkml:brushProperty name="height" value="0.05" units="cm"/>
      <inkml:brushProperty name="color" value="#004F8B"/>
    </inkml:brush>
  </inkml:definitions>
  <inkml:trace contextRef="#ctx0" brushRef="#br0">415 0 24575,'-69'30'0,"-1"-1"0,1 0 0,6-21 0,9 6 0,-5 53 0,29 13 0,50-30 0,12-5 0,-1 11-1334,4-11 0,2-8 1334,-4-21 424,37-14 0,7-8-424,-4-11 0,9-6 0,-8-6 0,-41-4 439,-10-8-439,-23 28 0,-9 6 0,-3 3 0,-8 8 0</inkml:trace>
</inkml:ink>
</file>

<file path=ppt/ink/ink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35:25.841"/>
    </inkml:context>
    <inkml:brush xml:id="br0">
      <inkml:brushProperty name="width" value="0.05" units="cm"/>
      <inkml:brushProperty name="height" value="0.05" units="cm"/>
      <inkml:brushProperty name="color" value="#004F8B"/>
    </inkml:brush>
  </inkml:definitions>
  <inkml:trace contextRef="#ctx0" brushRef="#br0">1 320 24575,'11'1'0,"46"-12"0,-19 1-1946,39-10 1946,-33 6 0,3-2 0,1 0 0,17-13 0,18-10 0,-14 6 0,4-2 0,-8 3 0,0-1 0,0 1 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3:50:45.534"/>
    </inkml:context>
    <inkml:brush xml:id="br0">
      <inkml:brushProperty name="width" value="0.05" units="cm"/>
      <inkml:brushProperty name="height" value="0.05" units="cm"/>
      <inkml:brushProperty name="color" value="#004F8B"/>
    </inkml:brush>
  </inkml:definitions>
  <inkml:trace contextRef="#ctx0" brushRef="#br0">129 372 24575,'7'30'0,"1"1"0,1 3 0,5 15 0,3 4 0,12 28 0,-12-28 0,2 1 0,3 2 0,-1-8 0,-5-13 0,18 36 0,-17-44 0,-4-10 0,-2-1 0,-16-42 0,3 9 0,-8-25 0,-3-3 0,-8-9 0,-5-5 0,0 5 0,-3-2 0,-2-3 0,-4-5 0,1 5 0,-3 1 0,1 5 0,-1 0 0,7 3 0,19-4 0,16 31 0,52 1 0,21 3 0,-19 1 0,1 1 0,24-6 0,0-1 0,-21 2 0,-9 2 0,-3-1 0,-16 7 0,-20 23 0,-6 16 0,4 22 0,0 5 0,4 7 0,3 4 0,9 8 0,14-2 0,11 3 0,-7-7 0,-14-12 0,-1 0 0,15 9 0,6 5 0,-18-12 0,-27-2 0,-8-33 0,-5 25 0,-8-30 0,-34 19 0,-9 0 0,0-9 0,-12 2 0,7-3 0,-24 8-269,5-5 0,4-4 269,23-16 0,12-4 0,-13-3 0,16-4 0</inkml:trace>
</inkml:ink>
</file>

<file path=ppt/ink/ink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35:26.051"/>
    </inkml:context>
    <inkml:brush xml:id="br0">
      <inkml:brushProperty name="width" value="0.05" units="cm"/>
      <inkml:brushProperty name="height" value="0.05" units="cm"/>
      <inkml:brushProperty name="color" value="#004F8B"/>
    </inkml:brush>
  </inkml:definitions>
  <inkml:trace contextRef="#ctx0" brushRef="#br0">30 60 24575,'-13'-33'0,"3"7"0,8 25 0,-3 61 0,6-9 0,11 32 0,5 3 0,3-14 0,2-14 0,0 0 0</inkml:trace>
</inkml:ink>
</file>

<file path=ppt/ink/ink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35:26.596"/>
    </inkml:context>
    <inkml:brush xml:id="br0">
      <inkml:brushProperty name="width" value="0.05" units="cm"/>
      <inkml:brushProperty name="height" value="0.05" units="cm"/>
      <inkml:brushProperty name="color" value="#004F8B"/>
    </inkml:brush>
  </inkml:definitions>
  <inkml:trace contextRef="#ctx0" brushRef="#br0">101 225 24575,'-26'9'0,"1"4"0,-5 49 0,19-28 0,2 35 0,24-43 0,51 10 0,13-11 0,-10-37 0,9 34 0,-17-14 0,-67-52 0,-15-16 0,11 2 0,1 0 0,-4 3 0,5 0 0,11 0 0,11 10 0,32 20 0,10 45 0,-1 11 0,-13-10 0,13 12 0,-6 2 0,-30-4 0,39 28 0,-30-29 0,26 14 0,-46-47 0,2-6 0,-4-1 0,-8-63 0,-16 14 0,-22 13 0,-16-5 0,6 8 0,-15-7 0,-3 35 0,-16 8 0,17 14 0,11 35 0,6-7 0,3 1 0,14 7 0</inkml:trace>
</inkml:ink>
</file>

<file path=ppt/ink/ink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35:27.068"/>
    </inkml:context>
    <inkml:brush xml:id="br0">
      <inkml:brushProperty name="width" value="0.05" units="cm"/>
      <inkml:brushProperty name="height" value="0.05" units="cm"/>
      <inkml:brushProperty name="color" value="#004F8B"/>
    </inkml:brush>
  </inkml:definitions>
  <inkml:trace contextRef="#ctx0" brushRef="#br0">55 180 24575,'-5'11'0,"1"0"0,0 1 0,6 23 0,0-17 0,7 16 0,6-22 0,21-7 0,-4-11 0,12-79 0,-31 43-453,-7-51 453,-17 71 0,-42-14 0,28 23 0,-31-7 0,27 70 0,19-22 0,-7 37 0,22-34 0</inkml:trace>
</inkml:ink>
</file>

<file path=ppt/ink/ink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35:27.393"/>
    </inkml:context>
    <inkml:brush xml:id="br0">
      <inkml:brushProperty name="width" value="0.05" units="cm"/>
      <inkml:brushProperty name="height" value="0.05" units="cm"/>
      <inkml:brushProperty name="color" value="#004F8B"/>
    </inkml:brush>
  </inkml:definitions>
  <inkml:trace contextRef="#ctx0" brushRef="#br0">144 1 24575,'-65'46'0,"28"-24"0,1 40 0,31-35 0,17 44 0,-2-35 0,16 30 0,8-41 0,-5-10 0,28 3 0,-6-16 0,19-37 0,1-9 0,-14 14 0,3-19 0,-19 0 0,-45 27 0,-5-4 0,-2 7 0,-1 3 0</inkml:trace>
</inkml:ink>
</file>

<file path=ppt/ink/ink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35:45.572"/>
    </inkml:context>
    <inkml:brush xml:id="br0">
      <inkml:brushProperty name="width" value="0.05" units="cm"/>
      <inkml:brushProperty name="height" value="0.05" units="cm"/>
      <inkml:brushProperty name="color" value="#004F8B"/>
    </inkml:brush>
  </inkml:definitions>
  <inkml:trace contextRef="#ctx0" brushRef="#br0">3757 271 24575,'-2'-6'0,"-5"-12"0,2 9 0,-4-9 0,4 12 0,-1-1 0,-56-29 0,33 21 0,-44-24 0,10 22 0,-11 1 0,9 3 0,-19-3-1247,14 1 1,-13-2 0,17 5 1246,8 8 0,0 0 0,0 1 0,-6 6 0,-24 3 0,-11 2 0,3 0 0,19-2-2743,1 0 0,0 1 2743,-1-1 0,-16 2 0,-5 0 0,8 1 0,21-1 0,-23 12 0,21-3 0,13 5 0,-21 10 0,-15 8 0,-6 3 0,1 0 0,10-4 0,18-8-1024,-18 9 1,1 0 1023,22-12 0,-14 5 0,-8 2 0,-3 3 0,5 1 0,10 0 0,16 0 0,2 12 0,16 1 0,6 4 0,4 4 0,7 5 0,-4-2 0,-14 4 0,-4-2 0,10 0 1398,9 24 0,12-14-1398,10-33 0,6 24 0,3 4 0,3-4 0,2 12 0,8 1 0,33 2 0,13-10 0,12 1 0,-14-13 0,16-6 0,-6-23 0,20-1 0,10-1 0,2-3 0,-7-2 0,-15-4 0,-5 0 0,-11-4 0,10-2-254,10 0 0,14 0 0,4-1 0,-6-4 1,-15-5 253,10-9 0,-6-6 187,-12 1 1,5-2 0,3-2-188,-6 1 0,4-2 0,2-2 0,3-3-33,-3-1 0,3-1 0,3-4 0,1-3 0,1-5 33,-10 0 0,3-7 0,3-3 0,-1-2 0,-2 1 0,-3 1 0,-5 6 0,16-6 0,-7 5 0,-2-1 0,1-5 0,-1-3 0,7-8 0,-4-1 0,-13 7 0,-22 11 0,-14-5-503,-2-22 1,-3-5 502,-4 5 0,-17 3 0,-3-21 0,-4 0 0,-3 18 0,-10-11 0,2 15 0,-2-9 0,-7 9 424,-13 14 1,-5 10-425,-31-26-706,11 33 1,-21-4-1,-9-1 1,3 3 0,12 7 705,-16-5 0,0 7 363,1 1 1,-13-2-1,-1 3 1,11 9-364,16 13 0,8 5 0,1 2 0,-21 0 0,0 1 0,7 0 0,0 1 0,0-1 0</inkml:trace>
</inkml:ink>
</file>

<file path=ppt/ink/ink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37:16.867"/>
    </inkml:context>
    <inkml:brush xml:id="br0">
      <inkml:brushProperty name="width" value="0.05" units="cm"/>
      <inkml:brushProperty name="height" value="0.05" units="cm"/>
      <inkml:brushProperty name="color" value="#004F8B"/>
    </inkml:brush>
  </inkml:definitions>
  <inkml:trace contextRef="#ctx0" brushRef="#br0">2 57 24575,'2'-9'0,"-2"30"0,-2-4 0,0 39 0,26 23 0,6 2 0,-4-8-1620,7 10 1,5-11 1619,-8-50 379,31-3 0,22-15-379,-17-22 0,10-16 0,5-7 0,-1 1 0,-7 11-1988,7 11 1,-5 7 0,3-9 1987,-6-12 0,8-9 0,0-4 0,-9 2 0,-16 10 0,16-14-1047,-13 18 0,1 2 1047,18-11 11,-8 20 0,-6 8 0,-23 14 0,22 8 0</inkml:trace>
</inkml:ink>
</file>

<file path=ppt/ink/ink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37:25.224"/>
    </inkml:context>
    <inkml:brush xml:id="br0">
      <inkml:brushProperty name="width" value="0.05" units="cm"/>
      <inkml:brushProperty name="height" value="0.05" units="cm"/>
      <inkml:brushProperty name="color" value="#004F8B"/>
    </inkml:brush>
  </inkml:definitions>
  <inkml:trace contextRef="#ctx0" brushRef="#br0">87 17 24575,'6'-13'0,"-4"10"0,1 17 0,-6 7 0,-2 18 0,-9 41 0,-1 5 0,3-14-313,-4 16 0,1-2 313,4-25 0,8 9 0,2 1 0,-1 2-540,3-5 1,5-13 539,6-40 0,3-5 0,2-4 0</inkml:trace>
</inkml:ink>
</file>

<file path=ppt/ink/ink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37:25.846"/>
    </inkml:context>
    <inkml:brush xml:id="br0">
      <inkml:brushProperty name="width" value="0.05" units="cm"/>
      <inkml:brushProperty name="height" value="0.05" units="cm"/>
      <inkml:brushProperty name="color" value="#004F8B"/>
    </inkml:brush>
  </inkml:definitions>
  <inkml:trace contextRef="#ctx0" brushRef="#br0">13 202 24575,'-4'16'0,"-1"15"0,2 10 0,13 41 0,1-30 0,12 14 0,32-14 0,-29-28 0,63-20 0,-72-20 0,23-31 0,-44 21 0,-2 1 0,-1-4 0,-11-42 0,-1-6 0,8 23 0,-11-25 0,16 5 0,54 42 0,-20 9 0,45 7 0,-13 46 0,5 39 0,-29-18 0,-2 5 0,-9 1 0,1 2 0,19 18 0,2-8 0,2-7 0,-9-18 0,1-18 0,13-60 0,-32 11 0,17-30 0,-46-37 0,-23-5 0,2 54 0,-2 0 0,1-52 0,-4 13 0,-26 58 0,41 39 0,6-1 0,0 9 0,6-6 0</inkml:trace>
</inkml:ink>
</file>

<file path=ppt/ink/ink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37:26.145"/>
    </inkml:context>
    <inkml:brush xml:id="br0">
      <inkml:brushProperty name="width" value="0.05" units="cm"/>
      <inkml:brushProperty name="height" value="0.05" units="cm"/>
      <inkml:brushProperty name="color" value="#004F8B"/>
    </inkml:brush>
  </inkml:definitions>
  <inkml:trace contextRef="#ctx0" brushRef="#br0">36 1 24575,'40'81'0,"-11"-26"0,6-4 0,20-5 0,-32-28 0,25 13 0,-41-34 0,-7-42 0,-7 6 0,-5-24-672,-3 19 672,2 12 165,-1 3-165,-76 39 0,57 3 0,-11 12 0,-1-1 0</inkml:trace>
</inkml:ink>
</file>

<file path=ppt/ink/ink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37:26.497"/>
    </inkml:context>
    <inkml:brush xml:id="br0">
      <inkml:brushProperty name="width" value="0.05" units="cm"/>
      <inkml:brushProperty name="height" value="0.05" units="cm"/>
      <inkml:brushProperty name="color" value="#004F8B"/>
    </inkml:brush>
  </inkml:definitions>
  <inkml:trace contextRef="#ctx0" brushRef="#br0">228 1 24575,'-80'48'0,"42"-19"0,-2 3 0,4 3 0,18 3 0,5 2 0,10 39 0,29 16 0,-9-41 0,4-2 0,23 28 0,2-32 0,39-62 0,-49 15 0,39-32 0,-71 21 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3:51:23.503"/>
    </inkml:context>
    <inkml:brush xml:id="br0">
      <inkml:brushProperty name="width" value="0.05" units="cm"/>
      <inkml:brushProperty name="height" value="0.05" units="cm"/>
      <inkml:brushProperty name="color" value="#004F8B"/>
    </inkml:brush>
  </inkml:definitions>
  <inkml:trace contextRef="#ctx0" brushRef="#br0">1 201 24575,'4'0'0,"-1"0"0,0-1 0,0 0 0,1-3 0,2-3 0,-2 3 0,5-6 0,-5 7 0,19-10 0,11 6 0,-4-3 0,5 6 0,-17 4 0,-3 0 0,54 3 0,-6 2 0,-15 0 0,4 1 0,-2 2 0,-1 1 0,38 8 0,-35-8 0,-1-2 0,33 2 0,-10-4 0,-21-6 0,2-1 0,37-2 0,-32 1 0,-3 0 0,16-2 0,-17 2 0,1 0 0,26 1 0,-20 1 0,3 1 0,-11 1 0,-2 2 0,36 1 0,-38-2 0,0-2 0,39-1 0,-23-1 0,1-1 0,-15 0 0,-1 1 0,8 0 0,0 0 0,33 0 0,-43 2 0,6 0 0,3 0 0,28-3 0,-25 1 0,-1-1 0,19-2 0,-9-4 0,-3 0 0,-17 2 0,46-8 0,0 1 0,-48 7 0,38-3 0,2 0 0,-29 8 0,7-3 0,-2 1 0,-19 3 0,7-4 0,0-1 0,-14 1 0,11-4 0,-1 0 0,-13-1 0,3-6 0,-25 6 0,-10 1 0</inkml:trace>
</inkml:ink>
</file>

<file path=ppt/ink/ink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37:27.865"/>
    </inkml:context>
    <inkml:brush xml:id="br0">
      <inkml:brushProperty name="width" value="0.05" units="cm"/>
      <inkml:brushProperty name="height" value="0.05" units="cm"/>
      <inkml:brushProperty name="color" value="#004F8B"/>
    </inkml:brush>
  </inkml:definitions>
  <inkml:trace contextRef="#ctx0" brushRef="#br0">502 165 24575,'-4'8'0,"0"-1"0,-3 16 0,-1-1 0,-12 37 0,-3 9 0,-5 18-1995,3-12 0,1-1 1995,2-2 0,4-3 0,3 2 0,-1 0 0,0 4 0,3-10 0,2-13 918,9-41-918,4-34 0,0 3 0,5-32 0,0-15 0,-2-3 0,-1-23 0,1-3 0,-2 15-1303,2 10 1,-1 0 1302,0-9 0,0-16 0,-1 6 0,-1 26 0,-2 20 0,-1 15 0,-51 68 0,15 6 0,-17 33 0,-1 6 0,15-16 0,9-15 0,6-7 0,17-27 5677,19-42-5677,27-36 0,5-9 0,1-4 0,-4-2 0,9 12 0,40 47 0,-39 20 0,45 3 0,-50 26 0,18 42 0,-26-34-585,16 31 585,-44-54-11,21 30 0,-16-36 0,17 20 1</inkml:trace>
</inkml:ink>
</file>

<file path=ppt/ink/ink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37:29.118"/>
    </inkml:context>
    <inkml:brush xml:id="br0">
      <inkml:brushProperty name="width" value="0.05" units="cm"/>
      <inkml:brushProperty name="height" value="0.05" units="cm"/>
      <inkml:brushProperty name="color" value="#004F8B"/>
    </inkml:brush>
  </inkml:definitions>
  <inkml:trace contextRef="#ctx0" brushRef="#br0">1 0 24575,'4'70'0,"-1"0"0,0-6 0,3-10 0,8-20 0,16 23 0,2 3 0,-7-12 0,6 8 0,-4-3 0,-22-21 0,-31 10 0,13-14 0,-24-1 0,23-31 0,-1-4 0,-1-2 0,0-3 0</inkml:trace>
</inkml:ink>
</file>

<file path=ppt/ink/ink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37:29.494"/>
    </inkml:context>
    <inkml:brush xml:id="br0">
      <inkml:brushProperty name="width" value="0.05" units="cm"/>
      <inkml:brushProperty name="height" value="0.05" units="cm"/>
      <inkml:brushProperty name="color" value="#004F8B"/>
    </inkml:brush>
  </inkml:definitions>
  <inkml:trace contextRef="#ctx0" brushRef="#br0">1 1 24575,'63'23'0,"1"0"0,-8-4 0,-6 7 0,-5 29 0,-10 3 0,-2-8 0,11 35 0,-6-4 0,-26-48 0,13 36 0,-19-61 0,9-5 0,7-21 0,0 0 0,-2-43 0,-5-10 0,-6 12-925,1-8 1,-3 2 924,-12 24 0,-2 3 0,-3 6 0,-14-2 0,1 13 0,-61 26 0,34 54 0,-15-12 0,49 23 0</inkml:trace>
</inkml:ink>
</file>

<file path=ppt/ink/ink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37:29.756"/>
    </inkml:context>
    <inkml:brush xml:id="br0">
      <inkml:brushProperty name="width" value="0.05" units="cm"/>
      <inkml:brushProperty name="height" value="0.05" units="cm"/>
      <inkml:brushProperty name="color" value="#004F8B"/>
    </inkml:brush>
  </inkml:definitions>
  <inkml:trace contextRef="#ctx0" brushRef="#br0">1 91 24575,'65'65'0,"10"-10"0,-54-59 0,8 1 0,-22-16 0,-8 4 0,-32-64 0,21 54 0,-25-41 0,29 97 0,5-5 0,1 21 0</inkml:trace>
</inkml:ink>
</file>

<file path=ppt/ink/ink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37:30.051"/>
    </inkml:context>
    <inkml:brush xml:id="br0">
      <inkml:brushProperty name="width" value="0.05" units="cm"/>
      <inkml:brushProperty name="height" value="0.05" units="cm"/>
      <inkml:brushProperty name="color" value="#004F8B"/>
    </inkml:brush>
  </inkml:definitions>
  <inkml:trace contextRef="#ctx0" brushRef="#br0">480 16 24575,'-89'-8'0,"1"1"0,-13 20 0,17 21 0,54 18 0,11 8 0,-11-5 0,5-1 0,13 4 0,10-6 0,12-7 0,4-1 0,42 33 0,-23-37-1306,31 23 1306,-35-49 0,1-4 0,51-23 0,-40 1 0,37-21 0,-53 9 0</inkml:trace>
</inkml:ink>
</file>

<file path=ppt/ink/ink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37:31.978"/>
    </inkml:context>
    <inkml:brush xml:id="br0">
      <inkml:brushProperty name="width" value="0.05" units="cm"/>
      <inkml:brushProperty name="height" value="0.05" units="cm"/>
      <inkml:brushProperty name="color" value="#004F8B"/>
    </inkml:brush>
  </inkml:definitions>
  <inkml:trace contextRef="#ctx0" brushRef="#br0">2051 48 24575,'-1'-6'0,"0"3"0,-3 0 0,2 4 0,-2-1 0,0 1 0,-44 0 0,-21-1 0,15 1 0,-3-1-1805,-25 0 0,-2 1 1805,22-1 0,4 0 0,5 0 0,-5 0-845,-15-1 1,-9 0 0,3 0 844,-10 1 0,-5 0-404,10-1 1,-11-1-1,1 0 1,15 1 403,8-1 0,3-1 0,-27-1 0,-10 0 0,20-1 0,15 0 0,-2 0 0,15 2 0,47 3 0,3 2 0,6-1 0,3 3 0</inkml:trace>
</inkml:ink>
</file>

<file path=ppt/ink/ink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37:32.432"/>
    </inkml:context>
    <inkml:brush xml:id="br0">
      <inkml:brushProperty name="width" value="0.05" units="cm"/>
      <inkml:brushProperty name="height" value="0.05" units="cm"/>
      <inkml:brushProperty name="color" value="#004F8B"/>
    </inkml:brush>
  </inkml:definitions>
  <inkml:trace contextRef="#ctx0" brushRef="#br0">642 5 24575,'-5'-3'0,"-1"1"0,-39 23 0,19-7 0,-34 19 0,-21 18 0,1 3 0,16-12-336,-19 11 0,7-3 336,41-26 111,0 3-111,10-8 0,5 0 0,73 11 0,-25-14 0,14 5 0,8 2 0,5 2 0,-1-1 0,31 15 0,-30-15 0,-4 1 0,7 4 0,3-4 0,1-1 0,5 1 0,-5-4 0,1 1 0</inkml:trace>
</inkml:ink>
</file>

<file path=ppt/ink/ink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37:33.438"/>
    </inkml:context>
    <inkml:brush xml:id="br0">
      <inkml:brushProperty name="width" value="0.05" units="cm"/>
      <inkml:brushProperty name="height" value="0.05" units="cm"/>
      <inkml:brushProperty name="color" value="#004F8B"/>
    </inkml:brush>
  </inkml:definitions>
  <inkml:trace contextRef="#ctx0" brushRef="#br0">1 353 24575,'60'12'0,"1"0"0,20-2 0,11-2 0,-5-1-4916,-1 1 1,0-1 4898,2-2 1,5-1 0,-12-1 16,-30-2 0,0-1 0,26 0 0,11 0 0,-9 0 0,-20 1 0,-1-1 0,12 0 0,7 0 0,-9 0 2602,23 1-2602,-55-1 1532,23 1-1532,-62-1 0,-83-33 0,50 19 0,-13-5 0,-2-3 0,-8-9 0,8 4 0,-2-3 0,6 4 0,-3-1 2873,-33-18 0,1 1-2873,-2 1 0,36 20 0,5 1 0,4 4 0,30 10 0,9 7 0,8 3 0,63 30 0,16 11 0,-21-12-1508,24 12 0,-4-2 1508,-40-20 0,14 5 0,5 3 0,22 17 0,-30-21 0,-5 0 0,-11 1 0,-42-24 0,-9 5 0,-13 16 0,-1-2 0,-10 12 3016,9-8-3016,-22 33 0,-14 23 0,10-12 0,0 0 0,-2 5 0,-9 14 0,22-26 0,34-43 0,-5 12 0,10-26 0,1-1 0,0-12 0,1-3 0</inkml:trace>
</inkml:ink>
</file>

<file path=ppt/ink/ink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37:10.238"/>
    </inkml:context>
    <inkml:brush xml:id="br0">
      <inkml:brushProperty name="width" value="0.05" units="cm"/>
      <inkml:brushProperty name="height" value="0.05" units="cm"/>
      <inkml:brushProperty name="color" value="#004F8B"/>
    </inkml:brush>
  </inkml:definitions>
  <inkml:trace contextRef="#ctx0" brushRef="#br0">5 1042 24575,'0'-7'0,"0"1"0,0 5 0,0-2 0,-5-10 0,9-1 0,11-42 0,-2 31 0,11-22 0,-11 30 0,30-13 0,7-2 0,-5 3 0,2-2 0,12 0 0,12 7 0,10 3 0,-11 3 0,22-8-1412,-16 6 0,13-4 0,-18 6 1412,-11 4-1077,4 3 1,26-4 0,12-2 0,-5 2 0,-18 3 1076,0 0 0,0 1 0,0-1 0,19-3 0,4-1 0,-10 3 0,-25 5 0,3 5-1079,2 3 1079,-1 0-1081,11 6 1,18 3 0,-12-1 1080,-31-4 0,-1 1 0,26 2 0,12 2 0,-10 1 853,-16 3 1,-6 2-854,5 5 0,2 1 0,5 0 0,-2 0 2043,-18-2 0,-3 2-2043,34 21 0,-59-30 1360,18-19-1360,-52-10 6784,-14-30-6784,-49-17 0,20 23 0,-24-17 0,-2 1 0,18 17-688,10 7 1,6 3 687,20 14 0,-35-24 0,33 25 0,-21-16 0,56 48 0,-2-8 0,13 17 0,2-6 0,16 10 0,6 1 0,20 13 687,10 4 1,3 0-688,-29-20 0,-1-2 0,20 11 0,-1-2 0,9 5 0,7 3 0,-61-32 0,5 6 0,-28-17 0,0 2 0,-30 20 0,16-10 0,-23 17 0,-13 16 0,0 1 0,11-11 0,-10 11 0,-3 3 0,-14 8 0,42-35 0,-34 27 0,53-43 0,-7 2 0,9-7 0,-5 2 0,10-15 0,0 7 0,0-5 0,-1 7 0,0-1 0,0 0 0,1 0 0,-6-12 0,3 10 0,-5-9 0,0 0 0,3 10 0,-4-9 0,5 11 0,0-2 0,-6-39 0,-1-10 0,4 14 0,-6-53 0,2-3 0,8 45 0,-1-1 0,1-5 0,0 7 0,1 0 0,-2-4 0,1 0 0,0 0 0,-1 2 0,-1-29 0,2 68 0,-2-14 0,2 14 0,0-9 0,2 18 0,-1 2 0,-1 7 0,1-2 0,-2 6 0,3-6 0,-7 29 0,4-17 0,-5 21 0,6-24 0,-9 35 0,1 5 0,-6 40 0,0 6 0,2-16-1007,2 1 1,1-11 1006,8-47 0,-3 44 0,5-32 0,-4 43 0,5-61 0,0 2 0,0-21 0,0-2 0,0 0 2013,0 0-2013,0 2 0,4-2 0,1-1 0,5-3 0,0-3 0</inkml:trace>
</inkml:ink>
</file>

<file path=ppt/ink/ink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37:10.701"/>
    </inkml:context>
    <inkml:brush xml:id="br0">
      <inkml:brushProperty name="width" value="0.05" units="cm"/>
      <inkml:brushProperty name="height" value="0.05" units="cm"/>
      <inkml:brushProperty name="color" value="#004F8B"/>
    </inkml:brush>
  </inkml:definitions>
  <inkml:trace contextRef="#ctx0" brushRef="#br0">1 0 24575,'0'9'0,"0"-5"0,0 1 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3:51:28.758"/>
    </inkml:context>
    <inkml:brush xml:id="br0">
      <inkml:brushProperty name="width" value="0.05" units="cm"/>
      <inkml:brushProperty name="height" value="0.05" units="cm"/>
      <inkml:brushProperty name="color" value="#004F8B"/>
    </inkml:brush>
  </inkml:definitions>
  <inkml:trace contextRef="#ctx0" brushRef="#br0">2292 212 24575,'-15'-1'0,"-19"-3"0,16 2 0,-20-3 0,24 3 0,-64 1 0,46 1 0,-46 1 0,58 0 0,-31 1 0,4 1 0,-7-2 0,-17 1 0,23-4 0,-21-2 0,-5-3 0,10 4 0,-13 4 0,-17 11 0,30-1 0,11-2 0,0 1 0,-19 5 0,-24 5 0,13-1 0,1 0 0,10-3 0,-3 0 0,5-1 0,6 1 0,-26 12 0,33-7 0,-26 20 0,42-12 0,6 0 0,-10 21 0,14-13 0,-25 32 0,17-10 0,7-6 0,14-6 0,13 21 0,11-6 0,10 29 0,-1-36 0,6-6 0,2-4 0,-6-13 0,28 31 0,8 4 0,12-5 0,2-3 0,7 0 0,-14-22 0,1-4 0,5-1 0,1-3 0,-2-6 0,3-3 0,23 4 0,5-2 0,-5-2 0,1 0 0,-19-5 0,1 0 0,0-1-416,26 2 1,-4-3 415,-11-4 0,-5-4 0,-21-1 0,4-4 0,22-9 0,10-8 0,-15 3 0,11-5 0,-22 0 0,19-7 0,-3-1 0,-21 5 0,-1-6 0,1-6 0,11-10 0,-12 3 0,4-17 0,-19 12 0,5-7 0,-8 3 0,-13 9 0,-4-3 0,16-41 0,-6-1 0,-15 5 0,-9-5 0,-5 2 0,-8 25 0,-7-23 0,-4-6 0,-2 39 0,-1 0 0,-6-27 0,-2 1 0,-10-9 0,-10 28 0,-5 7 0,-13 7 0,-10-1 0,-1 3 0,3 14 0,-22 4 0,1 5 0,32 9 0,-9-4 0,-16 7 0,-1 19 0,-15 12 0,1 4 0,14-6 0,11-5 0,0 1 0,-21 9 0,1-1 0,-1 1 0,1-1 0</inkml:trace>
</inkml:ink>
</file>

<file path=ppt/ink/ink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37:17.617"/>
    </inkml:context>
    <inkml:brush xml:id="br0">
      <inkml:brushProperty name="width" value="0.05" units="cm"/>
      <inkml:brushProperty name="height" value="0.05" units="cm"/>
      <inkml:brushProperty name="color" value="#004F8B"/>
    </inkml:brush>
  </inkml:definitions>
  <inkml:trace contextRef="#ctx0" brushRef="#br0">1 847 24575,'8'-25'0,"0"2"0,8-16 0,-8 23 0,5-7 0,-7 29 0,19 75 0,-4-25 0,20 4 0,15 11 0,-4-13 0,18 2-1667,9-1 0,2-14 1667,-15-47-947,-3-19 0,25-16 1,13-9-1,4-4 1,-6 3-1,-19 10 947,-8 4 0,-10 6 0,10-7-543,-3 1 1,15-7-1,6-4 1,2 0-1,-5 0 1,-11 6-1,-17 6 543,-4-1 0,-4-1-508,10-1 0,14-7 0,5-2 0,-3 2 0,-12 6 508,7-5 0,0 0-133,7-2 0,15-8 1,-5 4-1,-26 13 133,-21 13 2277,-6 4-2277,6-3 3405,-7 6-3405,-3 5 5092,-14 6-5092,-12 8 5109,6 18-5109,-8-14 0,6 12 0,-10-21 0,1-1 0,-3-1 0,-7 4 0,0 0 0,-7 3 0,4 0 0,-24 6 0,10-6 0,-18 4 0</inkml:trace>
</inkml:ink>
</file>

<file path=ppt/ink/ink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37:52.046"/>
    </inkml:context>
    <inkml:brush xml:id="br0">
      <inkml:brushProperty name="width" value="0.05" units="cm"/>
      <inkml:brushProperty name="height" value="0.05" units="cm"/>
      <inkml:brushProperty name="color" value="#004F8B"/>
    </inkml:brush>
  </inkml:definitions>
  <inkml:trace contextRef="#ctx0" brushRef="#br0">259 0 24575,'2'4'0,"-1"1"0,-1 0 0,0 2 0,-5 39 0,3-13 0,-3 24 0,3-25 0,-1 4 0,0 18 0,-1 3 0,-1 2-664,1-1 0,0-5 664,1-24 0,-1 1 0,1 1 0,-2 0 0,1 2 0,-1 40 0,-1 27 0,1-11 0,2-30 0,0 0 0,-2 24 0,-1 14 0,3-3 0,5-15 0,1-2 0,1-11 0,2 19 442,-2-24 1,0 9 0,3 2-443,5 14 0,2 3 0,-1-13 0,1 22 0,-2-20 0,2 12 0,-3-9 0,-1-13 0,-3-10 0,1 7-1055,1-1 0,-2-3 1055,-2-14-1522,-1 17 1,0 27 0,1 3 0,-2-17 1521,0-17 0,-1 0 0,2 14 0,0 14 0,0 2 0,-2-12-739,-4 9 1,-1-14 738,0 11 0,-1 5 0,-1 16 0,0-31 0,0 9 0,0-2 0,0-10 0,-1 7 0,1-1 310,0-7 1,1 8-1,-2 3 1,0-1-311,-2 1 0,-2 4 0,1-5 0,1-11 0,1-4 0,0-1 453,-2 10 1,-1 15 0,0-4 0,2-20-454,0 0-832,3 1 1,-1 20-1,0 4 1,1-15 831,1-13 0,0 2 0,0 9 0,-1 19 0,0 5 0,1-8 0,0-22-1488,1 18 1488,0-3 0,0-4 0,0-23 0,-2 25 0,-2 3 0,1-5 0,0-2 0,0 8 0,-3 2 0,0 6 0,4-9 0,0 5 0,1 0 0,-3-6 0,1 0 0,0-2 903,2-3 1,1-2-1,0 6-903,0 6 0,0 8 0,0-2 0,1-15 0,0-7 0,-1-1 427,1 10 0,-1 15 1,0-4-1,0-21-427,1-2 1142,-2-4-1142,1-16 0,-3 31 0,3-18 0,0-1 0,0-1 0,1-1 0,5-88 0,1-33 0</inkml:trace>
</inkml:ink>
</file>

<file path=ppt/ink/ink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38:20.582"/>
    </inkml:context>
    <inkml:brush xml:id="br0">
      <inkml:brushProperty name="width" value="0.05" units="cm"/>
      <inkml:brushProperty name="height" value="0.05" units="cm"/>
      <inkml:brushProperty name="color" value="#004F8B"/>
    </inkml:brush>
  </inkml:definitions>
  <inkml:trace contextRef="#ctx0" brushRef="#br0">32 217 24575,'3'-8'0,"3"-14"0,-4 11 0,3-9 0,-5 15 0,0-9 0,-2-2 0,2 1 0,-2 3 0,2 11 0,-2 0 0,1 3 0,-12 38 0,8-20 0,-7 30 0,10-32 0,1 44 0,0 12 0,0 14 0,0-18 0,0 10 0,0-11 0,0 15-833,0-31 0,0-6 833,2-13 0,3 31 0,1 4 0,0-12 0,-1 7 0,1-9 0,-1-41 0,5-39 0,-1-2 0,0-30 0,1-20 0,-1 10 0,0-16-555,1-17 1,-4 7 554,-8 53 0,-5-32 0,-2-2 0,3 17 0,-2-14 0,0 8 0,7 45 0,0 2 0,-2-17 0,3 18 0,-3-14 0,5 25 2775,0 0-2775,0 4 0,10 0 0,0 0 0,6 0 0,37 0 0,-27 0 0,29 0 0,-34 0 0,46-1 0,-34 1 0,35-1 0,8 2 0,-1 0 0,-20-1 0,14 1 0,17-1 0,-19-1 0,-25 0-700,54-1 700,-72 1 0,49-2 0,-37 2 0,36-2 0,-38 2 0,31-7 0,3 0 0,-8 1 0,1-1 0,5 0 0,-9 2 0,-8 2 0,-7 1-306,12-1 0,-3 1 306,-31 4 678,51 0-678,-28 0 0,33 0 0,-44-1 0,35 0 0,2-1 0,-18 1 0,21 0 0,3 1 0,-1 1 0,-26 0 0,25 0 0,-33-2 634,33-1-634,-5 0 0,5 0 0,-19 3 0,-4 1 0,-12-1 0,58 5 0,-10-7 0,1-4 0,0 0 0,-2 0 0,-3-2-604,-28 2 1,-8 2 603,-26 2 0,-1 0 0,51 3 0,-39-1 0,49 1 0,-7-2 0,-2-2 0,-7 1-827,13 0 1,-8-1 826,-42 1 119,47-1-119,-36 0 0,34-1 0,-34-1 0,52-7 0,-22 2 0,-3 0 0,12-1 0,-12 1 0,4-1-702,5-1 0,-8 2 702,-41 5 1533,58-2-1533,6 1 0,4 0 0,-33 1 0,-1 0-415,33-1 1,-16 1 414,-50 3-907,52-2 907,-43 1 0,40-1 1386,-43 1-1386,32 0 0,9 0 0,23 0 0,-18 2 0,13 0 0,-15 1 0,6 0 0,-21 1 0,2 0 0,-6 1 0,-7-1 0,-7 0 570,13 1 0,-4-1-570,-30-1 0,47 1 0,7 1 0,-21-1 0,10-1 0,15 1 0,-18-1 0,-22-1 0,45-1 0,-62 0 1049,62-7-1049,-35 3 0,36-5 0,-53 6 0,-5 1 0,31 2 0,8 0 0,7 0 0,25 1 0,-4 1 0,-41 0-486,29 1 486,-65-3 754,11 0-754,-14 0 0,5 0 0,-9 4 0,-9-2 0,4 3 0,13 43 0,-13-28 0,15 38 505,-16-38-505,-1 1 0,13 54 0,3 19 0,-6-24 0,1 0 0,5 26 0,-1-4-683,-7-34 0,-3-14 683,-6-25 0,12 27 0,-3-12 0,3 10 0,-6-15 0,3 11 0,-6-14 0,6 21 1366,-10-34-1366,1 2 0,-3-11 0,-2-3 0,1 1 0,-2-2 0,0 1 0,-31 3 0,14-2 0,-25 3 0,20-3 0,-62 2 0,-1-1 0,-2 0 0,-18 0 0,12 0-2367,29-1 1,1 0 2366,-14 1 0,-7-1 0,18 0 0,18-1-595,-27 0 0,-8-1 595,-14-1 0,14 0 0,1 0 0,-10-2-1608,10 0 1,-16-2 0,12 0 1607,26 2 0,-1 0 0,-28-2 0,-13-1 0,12 0-1017,15-2 1,10 0 1016,-28-1 474,22 1 0,5 0-474,13 4-31,-27-2 1,-7 0 30,38 3 0,0-1 0,-32-1 0,-6-1 2127,-9 0 1,2 1-2128,27 1 0,-1 1 0,8-1 0,-5 0 0,-5 1 0,-27 0 0,-6 1 0,17 0 0,36 0 0,1 1 1130,-19 0 0,-11-1 1,8 1-1131,7 1 0,2-1 0,-18 2 0,-1 1 0,6-2 0,1 0 391,-1 1 1,14 0-392,29-1 0,-1 0 1521,3 0-1521,-14 0 0,12 0 0,-37 0 0,-25-1 0,14 1 0,-2 0-1057,6-1 0,-13 1 1,22-1 1056,34 1 0,0 0 0,-26 1 0,-11-1 0,12 2 0,-1 0 0,-11-1 0,3 0 1609,-20 3-1609,60-2 0,-51-2 0,19 2 0,-33-2 0,-1 0 0,27 0 912,-2-1 1,7 1-913,32-1 0,-18-2 0,-7-1 0,-28-2 0,18 1 0,-11-2 0,11 0 0,-16-2 0,20 2 0,8 1 0,35 3 0,-8-4 0,10 4 1677,-4-4-1677,15 5 0,-1-1 0,1 1 0,-1-2 0,1 2 0,0-1 0,-4-1 0,3 2 0,-1 0 0,4 1 0,-12 1 0,10-1 0,-11 1 0,8 0 0,-16 1 0,2 0 0,-18 4 0,13 0 0,-42 12 0,40-10 0,-26 9 0,38-10 0,-41 11 0,26-6 0,-31 7 0</inkml:trace>
</inkml:ink>
</file>

<file path=ppt/ink/ink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36:30.988"/>
    </inkml:context>
    <inkml:brush xml:id="br0">
      <inkml:brushProperty name="width" value="0.05" units="cm"/>
      <inkml:brushProperty name="height" value="0.05" units="cm"/>
      <inkml:brushProperty name="color" value="#004F8B"/>
    </inkml:brush>
  </inkml:definitions>
  <inkml:trace contextRef="#ctx0" brushRef="#br0">701 391 24575,'-1'-27'0,"0"12"0,0-14 0,-1 17 0,-13-32 0,6 22 0,-11-25 0,-42-27 0,37 46 0,-39-41 0,52 61 0,-26-4 0,13 9 0,-25 22 0,-1 9 0,15-1 0,-3 6 0,3 3 0,9 8 0,-1 21 0,0 5 0,-4 9-1696,14-9 0,-2 20 0,3 0 0,4-18 1696,2 17 0,4-15 0,-2 11 0,5-21 0,7-27 0,15 49 0,3-26 0,5 19 0,31-54 0,22-10 0,-13-6 0,-2-1 0,18-16 0,20-9 0,-29-4 0,-39-10-302,6-8 0,-5 0 302,-23 14 0,-6-42 0,-4-10 0,-4-1 0,2 2 0,-3-3 0,-11 18 0,-1 9 0,2 6 6484,-11-42-6484,13 56 0,-6-19 0,5 19 0,-4-11 0,10 30 0,-1 0 904,-6-5-904,1 3 0,-40-29 0,21 19 0,-28-21 0</inkml:trace>
</inkml:ink>
</file>

<file path=ppt/ink/ink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36:32.235"/>
    </inkml:context>
    <inkml:brush xml:id="br0">
      <inkml:brushProperty name="width" value="0.05" units="cm"/>
      <inkml:brushProperty name="height" value="0.05" units="cm"/>
      <inkml:brushProperty name="color" value="#004F8B"/>
    </inkml:brush>
  </inkml:definitions>
  <inkml:trace contextRef="#ctx0" brushRef="#br0">54 15 24575,'-4'0'0,"-3"0"0,3-1 0,-5-1 0,-4-4 0,7 4 0,-4-1 0,11 4 0,1 1 0,-1 0 0,0 0 0,10 21 0,-5-11 0,13 28 0,-8 12 0,-3 2 0,3-1 0,-3 1 0,-4 4 0,-12 30 0,3-46-500,-4 45 500,6-60 0,-8 38 0,1-24 0,-5 21 0,4-37 0,3-10 0</inkml:trace>
</inkml:ink>
</file>

<file path=ppt/ink/ink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36:34.162"/>
    </inkml:context>
    <inkml:brush xml:id="br0">
      <inkml:brushProperty name="width" value="0.05" units="cm"/>
      <inkml:brushProperty name="height" value="0.05" units="cm"/>
      <inkml:brushProperty name="color" value="#004F8B"/>
    </inkml:brush>
  </inkml:definitions>
  <inkml:trace contextRef="#ctx0" brushRef="#br0">0 405 24575,'5'-1'0,"1"-3"0,-3 3 0,2-1 0,0 0 0,39-20 0,19-7 0,-8 7 0,2 0 0,13-10 0,-1 2-723,-14 9 0,-9 6 723,-14 5 0,47-12 0,-40 12 0,41-10 0,-33 7 0,-22 6 0,9-2 0,-34 8 0,-1 0 0,-1-1 1446,-8-2-1446,4 2 0,-4-2 0,2 1 0,0-1 0,-36-15 0,-5-3 0,26 12 0,-62-29 0,91 42 0,-1-1 0,1 0 0,89 27 0,-64-20 0,27 7 0,-5-2 0,-42-12 0,11 1 0,-18-3 0,1 4 0,-3-2 0,-8 32 0,0-16 0,-7 24 0,3-11 0,-18 37 0,3-22 0,0 1 0,-9 24 0,-5-8 0,37-61 0,2-2 0,2-4 0,1-3 0,3-3 0</inkml:trace>
</inkml:ink>
</file>

<file path=ppt/ink/ink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36:35.224"/>
    </inkml:context>
    <inkml:brush xml:id="br0">
      <inkml:brushProperty name="width" value="0.05" units="cm"/>
      <inkml:brushProperty name="height" value="0.05" units="cm"/>
      <inkml:brushProperty name="color" value="#004F8B"/>
    </inkml:brush>
  </inkml:definitions>
  <inkml:trace contextRef="#ctx0" brushRef="#br0">6 10 24575,'-3'-6'0,"0"2"0,4 6 0,11 15 0,-2-5 0,10 15 0,22 19 0,5 2 0,-4-6 0,4 7 0,7 2 0,-3-12 0,-3-7 0,2 3 0,4 1 0,3-1 0,29 2 0,-41-16 0,21 3 0,-65-42 0,-39-44 0,18 21 0,-30-26 0</inkml:trace>
</inkml:ink>
</file>

<file path=ppt/ink/ink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36:35.592"/>
    </inkml:context>
    <inkml:brush xml:id="br0">
      <inkml:brushProperty name="width" value="0.05" units="cm"/>
      <inkml:brushProperty name="height" value="0.05" units="cm"/>
      <inkml:brushProperty name="color" value="#004F8B"/>
    </inkml:brush>
  </inkml:definitions>
  <inkml:trace contextRef="#ctx0" brushRef="#br0">320 2 24575,'-6'-1'0,"2"0"0,-13 51 0,0 19 0,4-22-1568,-6 20 1,1-1 1567,9-30 0,-1 0 309,-6 16-309,3-13 0,-17 49 0,-3 2 0,15-37 334,-10 29 0,4-19-334,22-59 0,1-3 0,-16-45 0,10 21 0,-10-37 0</inkml:trace>
</inkml:ink>
</file>

<file path=ppt/ink/ink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36:38.819"/>
    </inkml:context>
    <inkml:brush xml:id="br0">
      <inkml:brushProperty name="width" value="0.05" units="cm"/>
      <inkml:brushProperty name="height" value="0.05" units="cm"/>
      <inkml:brushProperty name="color" value="#004F8B"/>
    </inkml:brush>
  </inkml:definitions>
  <inkml:trace contextRef="#ctx0" brushRef="#br0">414 397 24575,'2'-13'0,"10"-28"0,-6 20 0,7-21 0,-9 28 0,3-41 0,-33-16 0,17 6 0,-28 8 0,24 48 0,-30 2 0,21 6 0,-41 15 0,25 38 0,3 25 0,4-9 0,-19 17 0,15-21 0,-1 11 0,16 4 0,33 15 0,19 3 0,-3-15-2223,-14-33 1,1-1 2222,9 38 0,5 13 0,7-22-1047,7-42 0,0-12 1047,3 4-535,6-1 1,-1-6 534,-14-16 0,22-42 0,14-30 0,-17-8 0,-39 2 0,-15-7 0,9 1-389,34-5 0,12 2 0,-21 0 389,-37 6 0,-16 0 0,-3 19 0,-8 16-7,-12-4 1,-3-1 6,-1 2-230,-31 1 1,3 12 229,44 28 0,-38 10 0,79 11 0</inkml:trace>
</inkml:ink>
</file>

<file path=ppt/ink/ink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36:39.464"/>
    </inkml:context>
    <inkml:brush xml:id="br0">
      <inkml:brushProperty name="width" value="0.05" units="cm"/>
      <inkml:brushProperty name="height" value="0.05" units="cm"/>
      <inkml:brushProperty name="color" value="#004F8B"/>
    </inkml:brush>
  </inkml:definitions>
  <inkml:trace contextRef="#ctx0" brushRef="#br0">1 462 24575,'8'-19'0,"5"1"0,6 9 0,77-13 0,-33 8 0,-12 4 0,5-2 0,17-4 0,-7 0 0,-18 2-386,12-2 0,-9-1 386,-39 6 0,-1-2 0,-39-36 0,-15-6 0,20 23 0,-34-27 0,1 12 0,39 42 0,-17-2 0,36 9 0,34 19 0,-5-4 0,31 17 0,4 2 0,-17-9 386,1 0 0,-6-1-386,-30-13 0,-10 26 0,-40 29 0,-11 4 0,14 2-1058,-17-2 1,3-10 1057,32-41 0,-4 9 0,10-12 0,-3 7 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3:51:35.699"/>
    </inkml:context>
    <inkml:brush xml:id="br0">
      <inkml:brushProperty name="width" value="0.05" units="cm"/>
      <inkml:brushProperty name="height" value="0.05" units="cm"/>
      <inkml:brushProperty name="color" value="#004F8B"/>
    </inkml:brush>
  </inkml:definitions>
  <inkml:trace contextRef="#ctx0" brushRef="#br0">1 441 24575,'39'0'0,"-19"23"0,17 2 0,-22 37 0,-8 6 0,3-21 0,-1 11 0,3-3 0,6-26 0,-4-9 0,85-11 0,-54-27 0,4-9 0,8-2 0,7-3 0,-1-8 0,3-17 0,-1-8 0,-2 1-859,-7 8 1,-2 1 0,-1 0 858,-2 1 0,0-1 0,-2 4 0,10-11 0,-10 11 0,-15 16 0,-4 5 0,-68 68 0,-2-1 0,-8 6 0</inkml:trace>
</inkml:ink>
</file>

<file path=ppt/ink/ink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36:39.899"/>
    </inkml:context>
    <inkml:brush xml:id="br0">
      <inkml:brushProperty name="width" value="0.05" units="cm"/>
      <inkml:brushProperty name="height" value="0.05" units="cm"/>
      <inkml:brushProperty name="color" value="#004F8B"/>
    </inkml:brush>
  </inkml:definitions>
  <inkml:trace contextRef="#ctx0" brushRef="#br0">542 37 24575,'-7'-23'0,"2"9"0,-27 44 0,15-7 0,-22 34 0,18-22 0,-16 22 0,-13 18 0,6-8 0,15-21 0,-1 1 0,-22 32 0,-7 14 0,12-20 0,16-21 0,-6 12 0,32-51 0,7-15 0,3-4 0,3-11 0</inkml:trace>
</inkml:ink>
</file>

<file path=ppt/ink/ink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36:40.218"/>
    </inkml:context>
    <inkml:brush xml:id="br0">
      <inkml:brushProperty name="width" value="0.05" units="cm"/>
      <inkml:brushProperty name="height" value="0.05" units="cm"/>
      <inkml:brushProperty name="color" value="#004F8B"/>
    </inkml:brush>
  </inkml:definitions>
  <inkml:trace contextRef="#ctx0" brushRef="#br0">1 6 24575,'65'-3'0,"0"0"0,3 17 0,5 7 0,-12 4 0,15 28 0,-13-12 0,3 8 0,0 20 0,-11-3 0,-14-19-965,8 13 1,-6-7 964,-31-37 465,-1-3-465,2 4 0,31-88 0,-23-14 0,-1 22 0,-2-2 0,-16 9 0,-1-1 0</inkml:trace>
</inkml:ink>
</file>

<file path=ppt/ink/ink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38:25.784"/>
    </inkml:context>
    <inkml:brush xml:id="br0">
      <inkml:brushProperty name="width" value="0.05" units="cm"/>
      <inkml:brushProperty name="height" value="0.05" units="cm"/>
      <inkml:brushProperty name="color" value="#004F8B"/>
    </inkml:brush>
  </inkml:definitions>
  <inkml:trace contextRef="#ctx0" brushRef="#br0">0 2048 24575,'2'-2'0,"0"0"0,-3 0 0,2 0 0,6-14 0,-2 6 0,6-14 0,2-4 0,9-22 0,4-7 0,11-29-1558,-8 22 1,-1 0 1557,1-6 0,-7 18-1198,1-1 1198,1-1 0,0-1 0,1-1-893,14 6 1,22-19-1,13-10 1,3-2-1,-5 7 1,-15 14 892,6-5 0,0 0-303,-7 6 1,14-15 0,6-6 0,-1 4 0,-9 12 0,-14 23 302,19 11 1614,6 3-1614,7 5 0,19-1 0,-15 3-725,-34 7 1,-2 0 724,27-4 0,9 0 0,-27 5 0,-41 11 4538,5-2-4538,-7 1 2761,-1-1-2761,-17 3 0,-13-11 0,4 6 4017,-9-8-4017,4 3 0,-26-11 0,13 6 0,-28-8 0,0 1 0,26 10 0,-47-16 0,71 27 0,4 1 0,4 0 0,1 1 0,5 0 0,55 19 0,-25-10 0,38 12 0,-11-8 0,-38-8 0,25 4 0,-33-6 0,8 1 0,-9-1 0,3 0 0,-17-3 0,-3 1 0,-1-2 0,-1 3 0,-2-1 0,-10 27 0,3-12 0,-7 22 0,6-18 0,-13 33 0,-3 6 0,2-5 0,-1 2 0,-1 1 0,1 0 0,15-38 0,-8 20 0,16-33 0,0-1 0,1-1 0,1-3 0,-4-4 0,2 1 0,-2-3 0,1 4 0,-2 0 0,-6 2 0,-2-1 0</inkml:trace>
</inkml:ink>
</file>

<file path=ppt/ink/ink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36:23.250"/>
    </inkml:context>
    <inkml:brush xml:id="br0">
      <inkml:brushProperty name="width" value="0.05" units="cm"/>
      <inkml:brushProperty name="height" value="0.05" units="cm"/>
      <inkml:brushProperty name="color" value="#004F8B"/>
    </inkml:brush>
  </inkml:definitions>
  <inkml:trace contextRef="#ctx0" brushRef="#br0">816 474 24575,'-2'-5'0,"2"1"0,-3 1 0,2 1 0,1 0 0,0-3 0,-3-13 0,2 7 0,-2-10 0,-7-22 0,5 25 0,-6-30 0,7 35 0,-13-25 0,2 8 0,-34-48 0,28 48 0,-15-17 0,29 42 0,-11-7 0,-25 6 0,15-2 0,-15 6 0,16 9 0,14-4 0,-14 5 0,19-5 0,-38 23 0,28-15 0,-28 17 0,37-21 0,-18 19 0,4-2 0,-6 8 0,11-10 0,-13 31 0,14-15 0,-8 28 0,1 2 0,10-19 0,-2 34 0,3-3 0,10-43 0,-5 50 0,10-59 0,4 31 0,-2-23 0,4 21 0,-4-39 0,1 8 0,3 2 0,12 23 0,4 3 0,-7-13 0,4 7 0,1-5 0,-8-21 0,-5-8 0,6 7 0,-6-11 0,7 8 0,51 26 0,-36-20 0,16 0 0,-3-6 0,-28-15 0,19 2 0,-26-5 0,16-5 0,-2-2 0,27-17 0,-15 0 0,10-14 0,-17 6 0,19-29 0,-28 33 0,13-19 0,-23 31 0,-2 4 0,10-35 0,1-5 0,-7 19 0,5-16 0,-2 3 0,-9 23 0,1-9 0,0-5 0,-3 5 0,-2 10 0,-8-49 0,5 46 0,-9-68 0,9 77 0,-3-17 0,3 19 0,-2-11 0,0 2 0,-5-23 0,4 21 0,-4-19 0,6 27 0,-1-3 0,2 9 0,-1 0 0,-18-45 0,12 27 0,-10-24 0,14 41 0,3 8 0,-5-11 0,4 8 0,-9-16 0,7 16 0,-11-13 0,9 13 0,-4-3 0,7 7 0,0-1 0,1 1 0,-1-1 0,1 2 0,-33-17 0,24 13 0,-26-12 0,32 16 0,1 0 0,-17-4 0,8 4 0,-10-2 0,9 4 0,-9 2 0,4 0 0,-18 3 0,19-1 0,-2 0 0,10-1 0,4-1 0,1 0 0,-2-1 0,2 1 0,-43 30 0,32-21 0,-32 23 0,40-26 0,-12 11 0,6-5 0,-4 4 0,-10 25 0,19-29 0,-33 58 0,36-56 0,-15 23 0,18-30 0,-7 21 0,3-4 0,-8 29 0,7-20 0,-3 24 0,7-33 0,-1 15 0,0 45 0,4-49 0,-3 50 0,5-69 0,-4 66 0,3-50 0,-3 50 0,4-58 0,-1 19 0,1-9 0,0 6 0,2-17 0,8 49 0,-6-40 0,8 39 0,-8-61 0,28 55 0,-21-43 0,22 39 0,-29-56 0,0-2 0,1 1 0,15 13 0,-5-7 0,44 18 0,-35-20 0,20 4 0,-33-13 0,30-2 0,-23 1 0,75-24 0,-68 15 0,39-17 0,-10-16 0,-24 16 0,25-19 0,-5-22 0,-33 43 0,22-37 0,-31 47 0,14-32 0,-9 17 0,8-33 0,-1-3 0,-8 21 0,0-5 0,-1 1 0,-7 17 0,-2-21 0,1-4 0,-1 7 0,-1-6 0,0 6 0,-3 25 0,-5-35 0,-1 8 0,-6-42 0,3 36 0,-6-22 0,4 29 0,-10-30 0,4 26 0,3 3 0,3 22 0,9 19 0,-7-4 0,-1-5 0,-5-1 0,3 4 0,-3 4 0,4 6 0,-32 8 0,25 0 0,-20 7 0,3 14 0,20-12 0,-26 19 0,4 4 0,8-2 0,-21 20 0,21-8 0,-7 15 0,11-6 0,-7 32 0,19-33 0,2 24 0,4 2 0,4-23-546,0 5 1,2-5 545,3-31 0,-2 44 0,2-35 0,-1 42 0,3-47 0,13 60 0,-9-51 0,9 36 0,2-12 0,-11-38 0,11 37 0,-14-51 0,3 12 1091,-2-2-1091,2 3 0,-2-7 0,5 15 0,-5-17 0,5 16 0,-2-14 0,-3-8 0,5 7 0,-7-10 0,4 6 0,-4-6 0,8 8 0,-8-8 0,5 1 0,-18-20 0,5 5 0,-13-15 0,7 9 0,-2-2 0,-2-3 0</inkml:trace>
</inkml:ink>
</file>

<file path=ppt/ink/ink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36:24.239"/>
    </inkml:context>
    <inkml:brush xml:id="br0">
      <inkml:brushProperty name="width" value="0.05" units="cm"/>
      <inkml:brushProperty name="height" value="0.05" units="cm"/>
      <inkml:brushProperty name="color" value="#004F8B"/>
    </inkml:brush>
  </inkml:definitions>
  <inkml:trace contextRef="#ctx0" brushRef="#br0">106 1 24575,'0'4'0,"-1"7"0,0-4 0,-2 12 0,5 52 0,-2-37 0,5 41 0,-2-55 0,9 35 0,-2-19 0,32 48 0,-24-58 0,19 11 0,23-41 0,-14-12 0,3-3 0,29 0-820,5-22 820,-70 29-191,23-31 191,-21 25 0,16-25 0,-23 28 0,-4 6 0,1-3 812,-4 11-812,-3 0 199,1 1-199,-16 29 0,9-15 0,-10 22 0,10-22 0,-25 32 0,15-24 0,-19 26 0,15-27 0,-3 2 0,-47 24 0,18-24 0,-17 6 0,-1-63 0,38 7 0,-12-28 0,3-3 0,15 13 0,-16-37 0,39 53 0,4 12 0,1-9 0</inkml:trace>
</inkml:ink>
</file>

<file path=ppt/ink/ink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38:30.953"/>
    </inkml:context>
    <inkml:brush xml:id="br0">
      <inkml:brushProperty name="width" value="0.05" units="cm"/>
      <inkml:brushProperty name="height" value="0.05" units="cm"/>
      <inkml:brushProperty name="color" value="#004F8B"/>
    </inkml:brush>
  </inkml:definitions>
  <inkml:trace contextRef="#ctx0" brushRef="#br0">0 385 24575,'9'-7'0,"2"-1"0,2 3 0,33-14 0,7-3 0,-8 3 0,40-19 0,-2-1 0,-41 19-542,41-23 542,-67 33 134,9-9-134,-15 8 0,-5-16 0,-28 9 0,-37-12 0,11 10 408,-12-1-408,40 15 0,23 3 0,17 6 0,8 2 0,12 1 0,10 4 0,0 1 0,-4-2 0,41 10 0,-80-17 0,-2 1 0,-2 1 0,-1 1 0,-21 47 0,-6 11 0,11-18 0,-9 21 0,-1 0 0</inkml:trace>
</inkml:ink>
</file>

<file path=ppt/ink/ink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38:36.679"/>
    </inkml:context>
    <inkml:brush xml:id="br0">
      <inkml:brushProperty name="width" value="0.05" units="cm"/>
      <inkml:brushProperty name="height" value="0.05" units="cm"/>
      <inkml:brushProperty name="color" value="#004F8B"/>
    </inkml:brush>
  </inkml:definitions>
  <inkml:trace contextRef="#ctx0" brushRef="#br0">142 121 24575,'-8'-27'0,"0"5"0,-13-4 0,11 15 0,-11-12 0,17 18 0,-1-1 0,1 7 0,-4 43 0,3 17 0,-1-9-1060,0 17 0,0-1 1060,1-17 0,-1 4-1217,3 7 1,0 25 0,0 12 0,1-5-1,0-19 1217,0-6 0,0 1-756,2 15 1,0 24 0,0 5 0,2-15 0,0-34 755,4-27 0,15 7 0,-15-68 0,5-33 0,-4 17 981,-2-5-981,2-30 0,-8 6 0,-3-25 0,-2-11 0,-1 5 0,3 17 0,2-1 0,-1 1 0,-1 2 0,-2-17 0,-1-4 0,1 13 0,1 26 3738,-2 13-3738,2 19 0,4-45 0,3 55 0,5-21 0,15 45 0,42 7 0,-16-3 0,12 0 0,12-3 0,20 1 0,9-1 0,-3 0 0,-15-1 0,-12 1 0,-8-1 0,14 0 0,-7-2 0,15 0 0,11 0 0,6-1 0,2 1 0,-2-1 0,-6 0 0,-13 0 0,-14-1-2031,30 0 0,-6 0 2031,-13 0 0,11-1 0,8 1 0,4 0 0,2 1-380,-21 0 1,7 0 0,5 1 0,0 0 0,-2 0-1,-4 1 1,-7-2 0,-11 1 379,15-1 0,-13 1 0,13-1-254,-11 1 0,15 0 1,9 0-1,4 0 1,-2 1-1,-9-1 1,-14-1-1,-20 1 254,34-1 268,-4 0 1,18 0-1,-8-1-268,-13 1 0,6 0 0,-18-1 0,15-1 0,7 1 0,0-1 0,-9 1 0,-15-1 0,7 1 0,-6-1 0,21 0 0,7-1 0,-31 0 2428,-46 0-2428,16-3 3630,-18 3-3630,24 1 2737,-17 5-2737,15 4 6784,-14-2-6784,9 35 0,-26-19 0,6 31 0,-10-7 0,2 24 0,1 20 0,0-11 0,-4-27 0,0 2 0,5 32 0,4 24 0,-1-3 0,-4-27 0,1-9-1063,2 22 0,0-12 1063,-10-58-363,14 41 363,-12-41 0,9 29 0,-16-50 0,-2 0 0,-10 1 2084,-1-1-2084,-54 5 0,-12 2 0,11-4-90,0 1 0,-15 1 0,-2-1 90,-2-3 0,-1-2 0,-2-1 0,19 1 0,0-1 0,-5-1 0,-11 1 0,12-2 0,-12 1 0,-7-1 0,-5-1 0,-3 1 0,2-1 0,5 1 0,6-1 0,11 1-1640,-18 0 0,14-1 0,1 1 0,-11-1 1640,8 0 0,-11 0 0,-6 0 0,0 0 0,5 0 0,11 0 0,14 2 0,-15 0 0,9 2-741,-7 0 0,-7 2 1,4-1 740,-9 0 0,-6 1-913,8 2 0,-13 2 0,2 0 1,20-1 912,22-1 0,5-1 0,-15 3 0,-6 0 0,18-2 39,24-2-39,-2-2 0,-36 2 0,-26 0 0,14 0 0,-8 0 988,9-1 1,-14 1 0,23 0-989,24-3 2091,-35 0-2091,7-2 3088,5-1 0,-4 0-3088,27 0 0,2-1 0,-2 1 0,3-1 533,-6 0-533,41 2 1303,-22-11-1303,13 4 0,-43-15 0,-6-2 0,20 8-376,-13-3 0,3 1 0,27 10 0,0-1 0</inkml:trace>
</inkml:ink>
</file>

<file path=ppt/ink/ink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38:53.600"/>
    </inkml:context>
    <inkml:brush xml:id="br0">
      <inkml:brushProperty name="width" value="0.05" units="cm"/>
      <inkml:brushProperty name="height" value="0.05" units="cm"/>
      <inkml:brushProperty name="color" value="#004F8B"/>
    </inkml:brush>
  </inkml:definitions>
  <inkml:trace contextRef="#ctx0" brushRef="#br0">2628 555 24575,'-36'-28'0,"18"14"0,-22-15 0,-1-1 0,12 10-984,-34-23 984,38 28 0,-49-25 0,-12-4 0,-2 1-2013,-2-2 1,3 2 2012,21 16 0,-2 5 0,-2 2 0,-2 0 0,-4 0 0,-11 1-262,17 11 0,-3 4 1,7 0 261,7 0 0,1 0 0,-41-2 0,2 3 0,-2 10 0,54-3 0,-53 6-122,1 15 122,27-7 0,6 4 0,-11 6 0,13-3 0,-4 2-489,-5 3 1,8-2 488,39-15 0,-11 35 0,0 8 0,9-12 0,-6 10 0,5 5 0,26 34 0,2-44 0,1 6 0,0-1 0,2-16 2773,3 10-2773,29 15 0,19 15 0,-6-11 0,9 8-667,-10-32 1,19 11 0,10 5 0,3-2 0,-6-7 0,-16-14 666,0-10 0,0-6 0,11 8 0,15 5 0,-2-2 0,-19-10 104,3-6-104,16 0 0,7 0 0,-23-4 0,5 0-827,7-2 0,15 0 0,0-1 0,-14-1 827,-7 0 0,-4-3 0,6 0 0,5-1 0,-19-3 0,-18-2 0,24-15 0,19-10 0,-12 3 0,8-4 1306,-10 4 1,11-5 0,-21 1-1307,-27-7 0,10-44 0,-12-2 0,-2-8 5456,-25 29-5456,-5 28 0,-2 0-145,-8-17 1,-3-4 144,-4-11 0,-17-8 0,-14-16 0,5 15 0,-10-4-1134,-8-6 0,-2 10 1134,18 47-589,-37 9 1,-27 3 0,14 4 0,38 3 0,-1 2 0,-40-2 0,0 0 0,0 0 0</inkml:trace>
</inkml:ink>
</file>

<file path=ppt/ink/ink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39:09.891"/>
    </inkml:context>
    <inkml:brush xml:id="br0">
      <inkml:brushProperty name="width" value="0.05" units="cm"/>
      <inkml:brushProperty name="height" value="0.05" units="cm"/>
      <inkml:brushProperty name="color" value="#004F8B"/>
    </inkml:brush>
  </inkml:definitions>
  <inkml:trace contextRef="#ctx0" brushRef="#br0">33 91 24575,'-2'-33'0,"0"5"0,2 11 0,0 10 0,1 1 0,0 13 0,2 10 0,-1 1 0,10 61 0,1 16 0,-3-3 0,3 0 0,-1 8 0,-9-14 0,-2-13 0,1-17 0,-1 9 0,-1-8 0,1-38 0,-1-2 0,0-9 0,-7-88 0,3 41 0,0-10 0,-2-7 0,-11-3 0,0 7 0,5 12 0,-6-18 0,3 12 0,13 42 0,0-1 0,6 42 0,-2-17 0,4 37 0,-2-34 0,17 42 0,26-26 0,-11 8 0,17-31 0,-18-24 0,39-20 0,-15 4 0,6-17 0,-4-1 0,-21 13 0,27-30 0,-58 47 0,-4 7 0,1-3 0,-5 6 0,-9 6 0,1-1 0,-21 13 0,13-7 0,-11 7 0</inkml:trace>
</inkml:ink>
</file>

<file path=ppt/ink/ink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38:40.046"/>
    </inkml:context>
    <inkml:brush xml:id="br0">
      <inkml:brushProperty name="width" value="0.05" units="cm"/>
      <inkml:brushProperty name="height" value="0.05" units="cm"/>
      <inkml:brushProperty name="color" value="#004F8B"/>
    </inkml:brush>
  </inkml:definitions>
  <inkml:trace contextRef="#ctx0" brushRef="#br0">372 22 24575,'3'-7'0,"2"-3"0,-3 5 0,-15 25 0,5-7 0,-14 22 0,8-8 0,-7 37 0,-1 7 0,2-7-1056,-1 9 0,3-4 1056,13-34 0,-6 48 0,0 5 0,3-25 0,-2 20 0,-1-6 0,5-43 0,2-19 0,-12-12 0,9-15 0,-7-21 0,7 11 0,-17-68 0,10 35 0,-5-19 0,1 3 0,7 32 2112,-7-19-2112,16 65 0,-3 64 0,3-35 0,13 60 0,3 3 0,-4-49-409,6 21 1,0-11 408,-11-50 0,21-6 0,8-17 0,29-32 0,3-6 0,-11 6 0,1-5 0,-8 3 0,-28 22 0,-11 13 0,5-6 204,-54 40 0,18-9 0,-34 22 1</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3:51:36.105"/>
    </inkml:context>
    <inkml:brush xml:id="br0">
      <inkml:brushProperty name="width" value="0.05" units="cm"/>
      <inkml:brushProperty name="height" value="0.05" units="cm"/>
      <inkml:brushProperty name="color" value="#004F8B"/>
    </inkml:brush>
  </inkml:definitions>
  <inkml:trace contextRef="#ctx0" brushRef="#br0">1 191 24575,'9'18'0,"-1"3"0,-1 5 0,2 45 0,-1 7 0,1-17-1123,0 17 1,1-7 1122,1-43 0,3-5 268,41-7 1,21-14-269,13-27 0,7-11 0,-15 14 0,3 0 0,-2-8 0,0-13 0,-2-7 0,-7-1 0,-16 7 0,-5-1 0,-5 1 0,10-14 0,-8 4 0,-14 13 0,-6 4 0,2-12 0,-23 36 427,-2 3 0,-1 5 0,1 0 0</inkml:trace>
</inkml:ink>
</file>

<file path=ppt/ink/ink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38:41.097"/>
    </inkml:context>
    <inkml:brush xml:id="br0">
      <inkml:brushProperty name="width" value="0.05" units="cm"/>
      <inkml:brushProperty name="height" value="0.05" units="cm"/>
      <inkml:brushProperty name="color" value="#004F8B"/>
    </inkml:brush>
  </inkml:definitions>
  <inkml:trace contextRef="#ctx0" brushRef="#br0">125 255 24575,'-1'-20'0,"-1"4"0,2 14 0,0 0 0,-2 7 0,1-1 0,-3 7 0,-4 34 0,4-20 0,-6 28 0,6-31 0,-3 13 0,-4 57 0,4-38 0,-2 31 0,12-28 0,31-3 0,-15-1 0,22-13 0,-25-38 0,49-19 0,-33 5 0,26-40 0,-1-9 0,-28 14-779,4-10 0,-4 1 779,-21 20-505,-15-47 1,-10-7 504,-6 15 0,-5 9 0,-8-9 0,1 20 0,-13 23 0,-32-5 0,53 40 0,-43 56 0,31 7 0,8-23 0,4 1 0,16 26 0,13-30 0</inkml:trace>
</inkml:ink>
</file>

<file path=ppt/ink/ink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38:41.433"/>
    </inkml:context>
    <inkml:brush xml:id="br0">
      <inkml:brushProperty name="width" value="0.05" units="cm"/>
      <inkml:brushProperty name="height" value="0.05" units="cm"/>
      <inkml:brushProperty name="color" value="#004F8B"/>
    </inkml:brush>
  </inkml:definitions>
  <inkml:trace contextRef="#ctx0" brushRef="#br0">55 43 24575,'0'-17'0,"0"2"0,0 8 0,1 4 0,1 13 0,0 3 0,-3 37 0,0 8 0,-1-8 0,-5 31 0,-4 24 0,3-20 0,0-12-1133,-4 27 1,2-12 1132,12-65 0,15 7 0,-3-14 0,12 4 0</inkml:trace>
</inkml:ink>
</file>

<file path=ppt/ink/ink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38:41.824"/>
    </inkml:context>
    <inkml:brush xml:id="br0">
      <inkml:brushProperty name="width" value="0.05" units="cm"/>
      <inkml:brushProperty name="height" value="0.05" units="cm"/>
      <inkml:brushProperty name="color" value="#004F8B"/>
    </inkml:brush>
  </inkml:definitions>
  <inkml:trace contextRef="#ctx0" brushRef="#br0">499 57 24575,'-30'-38'0,"11"19"0,-40 38 0,-13 21 0,16-5 0,1 3 0,-8 3 0,2-1-798,-17 13 798,73-49 197,4 3-197,3-4 0,6 4 0,4-4 0,76 22 0,-43-12 0,20 9 0,17 7 0,-16-5 0,-13-4-456,21 8 1,-15-4 455,-53-20 143,-15-11 0,0 0 1,-14-10-1</inkml:trace>
</inkml:ink>
</file>

<file path=ppt/ink/ink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38:43.840"/>
    </inkml:context>
    <inkml:brush xml:id="br0">
      <inkml:brushProperty name="width" value="0.05" units="cm"/>
      <inkml:brushProperty name="height" value="0.05" units="cm"/>
      <inkml:brushProperty name="color" value="#004F8B"/>
    </inkml:brush>
  </inkml:definitions>
  <inkml:trace contextRef="#ctx0" brushRef="#br0">438 59 24575,'-2'-4'0,"-1"-2"0,1 2 0,-10-13 0,6 11 0,-8-9 0,9 12 0,-14 0 0,-1 5 0,-3-1 0,-6 11 0,-29 37 0,20-15 0,-18 23 0,21-1 0,20-31 0,-18 33 0,22-38 0,-5 14 0,-3 53 0,9-46 0,-1 40 0,14-66 0,27 53 0,-18-43 0,19 38 0,-9-44 0,-12-10 0,39 12 0,-32-17 0,21 3 0,11-25 0,1-5 0,-15 5 0,34-33 0,-6-4 0,-44 24 0,25-41 0,-37 47 0,4-29 0,-2-1 0,1-41 0,-6 29 0,-9-23 0,-3 44 0,-13-5 0,2 33 0,-1 4 0,5 10 0,-45 8 0,35-2 0,-63 14 0,69-11 0,-20 9 0,29-10 0,-19 15 0,10-6 0,-18 29 0,0 5 0,12-13-825,-29 50 825,45-61 0,-8 56 0,9-29 0,6 32 0,2 1 0,4-29 0,2 0 0,2-4 0,0-22 0,23 24 0,-5-16 0,50-1 0,9-9 0,-24-12 0,40-10 0,-3-9 0,-51-12 0,6-13 0,-3-4 0,-22 4 0,8-25 0,-30 34 825,-1-1-825,0-11 0,-8-66 0,-5 19 0,-5 7 0,-4-1 0,-16-12 0,-2 28 0,-3 3 0,-10-3 0,-8 3 0,10 37 0,30 13 0,-21-2 0,25 7 0,-75 36 0,57-21 0,-54 29 0,63-15 0,-7 17 0,-2 8 0,5 27 0,15-42 0,10 6 0,6-36 0</inkml:trace>
</inkml:ink>
</file>

<file path=ppt/ink/ink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39:01.268"/>
    </inkml:context>
    <inkml:brush xml:id="br0">
      <inkml:brushProperty name="width" value="0.05" units="cm"/>
      <inkml:brushProperty name="height" value="0.05" units="cm"/>
      <inkml:brushProperty name="color" value="#004F8B"/>
    </inkml:brush>
  </inkml:definitions>
  <inkml:trace contextRef="#ctx0" brushRef="#br0">11 233 24575,'-6'-8'0,"4"5"0,-1-3 0,6 6 0,42-8 0,14-2 0,-16 2-846,19-2 1,-2-1 845,-25 4 409,45-13-409,-25 2 0,-5-7 0,-3-2 0,-15 5 0,-1-14 0,-30 29 0,2 3 0,3 2 320,-1 4 1,4 4-1,-5 2 1</inkml:trace>
</inkml:ink>
</file>

<file path=ppt/ink/ink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39:01.621"/>
    </inkml:context>
    <inkml:brush xml:id="br0">
      <inkml:brushProperty name="width" value="0.05" units="cm"/>
      <inkml:brushProperty name="height" value="0.05" units="cm"/>
      <inkml:brushProperty name="color" value="#004F8B"/>
    </inkml:brush>
  </inkml:definitions>
  <inkml:trace contextRef="#ctx0" brushRef="#br0">51 45 24575,'-8'-25'0,"2"5"0,4 53 0,1-10 0,-2 28 0,1-2 0,-5 43 0,0 7 0,-1-9 0,4-7 0,1 14 0,4-25 0,5-32 0,9 45 0</inkml:trace>
</inkml:ink>
</file>

<file path=ppt/ink/ink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39:01.886"/>
    </inkml:context>
    <inkml:brush xml:id="br0">
      <inkml:brushProperty name="width" value="0.05" units="cm"/>
      <inkml:brushProperty name="height" value="0.05" units="cm"/>
      <inkml:brushProperty name="color" value="#004F8B"/>
    </inkml:brush>
  </inkml:definitions>
  <inkml:trace contextRef="#ctx0" brushRef="#br0">39 64 24575,'-8'-36'0,"3"8"0,25 98 0,-12-35 0,15 60 0,-20-23 0,-4-2 0,0-1 0,-6 6 0,-4 15 0,0-17 0,-4-13 0,-2 4 0,1 0 0</inkml:trace>
</inkml:ink>
</file>

<file path=ppt/ink/ink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39:02.355"/>
    </inkml:context>
    <inkml:brush xml:id="br0">
      <inkml:brushProperty name="width" value="0.05" units="cm"/>
      <inkml:brushProperty name="height" value="0.05" units="cm"/>
      <inkml:brushProperty name="color" value="#004F8B"/>
    </inkml:brush>
  </inkml:definitions>
  <inkml:trace contextRef="#ctx0" brushRef="#br0">616 0 24575,'-55'30'0,"29"-24"0,-12 26 0,-1 6 0,5-10 0,-19 6 0,-14 7 0,9-6 0,-4 6 0,-27 10 0,13-4 0,62-33 0,9-7 0,56 23 0,23 2 0,-19-10-296,23 8 1,1 1 295,-18-8 0,2 1 0,9 6 0,-1-1 0,-12-5 0,10-11 0,-10-12 0,-46-13 0,25-22 0,1-17 0,-21 26 0,21-30 0</inkml:trace>
</inkml:ink>
</file>

<file path=ppt/ink/ink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39:03.562"/>
    </inkml:context>
    <inkml:brush xml:id="br0">
      <inkml:brushProperty name="width" value="0.05" units="cm"/>
      <inkml:brushProperty name="height" value="0.05" units="cm"/>
      <inkml:brushProperty name="color" value="#004F8B"/>
    </inkml:brush>
  </inkml:definitions>
  <inkml:trace contextRef="#ctx0" brushRef="#br0">1223 6 24575,'-89'-6'0,"13"6"0,-13 2 0,8 1 0,19 0 0,0 2 0,-13-3 0,-9 2 0,5 10 0,9 20 0,4 11 0,8-5 0,13-11 0,1 2-1525,-13 13 0,-7 6 0,16-5 1525,16 11 129,9 25 0,9 10-129,9-20 0,17 3-1071,19-9 0,17 8 1,9 4-1,0-5 0,-7-11 1071,11 15 0,7-10 0,1-12 0,14 4 0,1-7 0,-10-15-87,-4-18 0,2-13 87,4-4 0,12-6 0,2-3 0,-6 0 0,-2 4 0,-6-2 0,9-14 0,-14-8 0,10-13 0,5-7 0,1-4 0,-4-1 0,-8 4 0,-15 7-1019,21-21 0,-13-6 1019,0-3 0,9-15 0,-11 2 0,-31 18 0,-45 0 10,-30 9 1,-25-7 0,-14 10-11,3 25 0,-13 9 0,-8 5 0,2 0 0,7-7 0,1-12 0,5-6 0,0 2 0,-6 10 0,-6 23 0,0-1 0,0 1 0,0-1 0,0 1 0</inkml:trace>
</inkml:ink>
</file>

<file path=ppt/ink/ink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39:04.025"/>
    </inkml:context>
    <inkml:brush xml:id="br0">
      <inkml:brushProperty name="width" value="0.05" units="cm"/>
      <inkml:brushProperty name="height" value="0.05" units="cm"/>
      <inkml:brushProperty name="color" value="#004F8B"/>
    </inkml:brush>
  </inkml:definitions>
  <inkml:trace contextRef="#ctx0" brushRef="#br0">0 0 24575,'96'1'0,"-1"0"0,-4 1 0,-8 3 0,14 13-2439,-24-1 1,18 5 0,4 2 0,-8-1 2438,-5-2 0,-4 0 0,5 1 0,6 1 0,6 1 0,3 2 0,1 1 0,-14-1 0,5 1 0,-1 1 0,-6-2 0,-12-4-1183,10 2 0,-3 0 1183,-1 1 0,13 3 0,-6-1 0,-21-7 0,-6-2 2099,-12-3-2099,-34-42 0,-16 10 0,-29-34 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3:52:11.701"/>
    </inkml:context>
    <inkml:brush xml:id="br0">
      <inkml:brushProperty name="width" value="0.05" units="cm"/>
      <inkml:brushProperty name="height" value="0.05" units="cm"/>
      <inkml:brushProperty name="color" value="#004F8B"/>
    </inkml:brush>
  </inkml:definitions>
  <inkml:trace contextRef="#ctx0" brushRef="#br0">0 550 24575,'71'-25'0,"1"0"0,-6 2 0,8-2 0,2-3 0,14-4 0,0 0 0,-12 3-4916,5-1 1,-2 1 4688,-8 2 1,11-4 0,-4 2-1,-17 5 227,13-7 1369,-11 2 0,-1 1-1369,7-1 0,-20 7 0,-6 4 0,-21 15 0,-17 8 0</inkml:trace>
</inkml:ink>
</file>

<file path=ppt/ink/ink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39:04.194"/>
    </inkml:context>
    <inkml:brush xml:id="br0">
      <inkml:brushProperty name="width" value="0.05" units="cm"/>
      <inkml:brushProperty name="height" value="0.05" units="cm"/>
      <inkml:brushProperty name="color" value="#004F8B"/>
    </inkml:brush>
  </inkml:definitions>
  <inkml:trace contextRef="#ctx0" brushRef="#br0">1844 19 24575,'-81'-18'0,"25"25"0,-20 9 0,-16 8 0,-8 4 0,-2 3 0,3-1 0,9-2 0,16-6-703,-14 4 1,15-4 0,-15 5 0,13-3 0,-16 5 0,-9 3-1,-3 1 1,1-1 0,8-3 0,13-5 0,18-8 0,5-5 0,0-1-1</inkml:trace>
</inkml:ink>
</file>

<file path=ppt/ink/ink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36:28.621"/>
    </inkml:context>
    <inkml:brush xml:id="br0">
      <inkml:brushProperty name="width" value="0.05" units="cm"/>
      <inkml:brushProperty name="height" value="0.05" units="cm"/>
      <inkml:brushProperty name="color" value="#004F8B"/>
    </inkml:brush>
  </inkml:definitions>
  <inkml:trace contextRef="#ctx0" brushRef="#br0">47 68 24575,'-12'-11'0,"-6"-3"0,12 10 0,-5-3 0,11 7 0,2 0 0,4 0 0,2 1 0,7-1 0,5 3 0,7-2 0,37 0 0,38 1 0,19-1 0,-4 1 0,-25-1-3392,-10-1 0,2 1 3392,-11 0 0,16 0 0,8 0 0,0 0 0,-8 0 0,-16-1 0,18-2 0,-19 0-1429,0 1 1429,5 3 0,-18-8 0,-56-8 0,-39 6 0,-3-6 0,-27 10 0</inkml:trace>
</inkml:ink>
</file>

<file path=ppt/ink/ink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36:29.020"/>
    </inkml:context>
    <inkml:brush xml:id="br0">
      <inkml:brushProperty name="width" value="0.05" units="cm"/>
      <inkml:brushProperty name="height" value="0.05" units="cm"/>
      <inkml:brushProperty name="color" value="#004F8B"/>
    </inkml:brush>
  </inkml:definitions>
  <inkml:trace contextRef="#ctx0" brushRef="#br0">7 103 24575,'-7'2'0,"9"0"0,5 3 0,12-2 0,48 4 0,12-2 0,0 1-1160,8 0 1,7-1 1159,-28-4 0,-4-1 0,-12 0 0,4 0 0,18 0 0,11-1 0,4 0-9,-9-1 0,3 1 0,4-2 0,4 1 9,2 0 0,6-1 0,3 0 0,-2 0 0,-6 1 0,2-1 0,-5 0 0,-2 0 0,-1 0 0,-1-2 0,2 1 0,-9-1 0,-21 0 0,-12-3 0,-16-13 0,-23 4 0,0-6 0,1 2 0</inkml:trace>
</inkml:ink>
</file>

<file path=ppt/ink/ink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39:20.367"/>
    </inkml:context>
    <inkml:brush xml:id="br0">
      <inkml:brushProperty name="width" value="0.05" units="cm"/>
      <inkml:brushProperty name="height" value="0.05" units="cm"/>
      <inkml:brushProperty name="color" value="#004F8B"/>
    </inkml:brush>
  </inkml:definitions>
  <inkml:trace contextRef="#ctx0" brushRef="#br0">1 390 24575,'9'-10'0,"0"1"0,15 3 0,-11 5 0,12 6 0,-15 6 0,15 36 0,3 10 0,5-4 0,-4 3 0,0-4 0,-3-24 0,1-18 0,27-32 0,19-21 0,-8 5 0,21-3 0,-22 5 0,9-9 0,-2-5 0,-3-8 0,-2-4 0,-10 9 0,14-11-938,-12 10 0,8-8 0,-23 20 938,-33 30-83,-59 40 0,20-11 0,-47 34 1</inkml:trace>
</inkml:ink>
</file>

<file path=ppt/ink/ink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39:20.719"/>
    </inkml:context>
    <inkml:brush xml:id="br0">
      <inkml:brushProperty name="width" value="0.05" units="cm"/>
      <inkml:brushProperty name="height" value="0.05" units="cm"/>
      <inkml:brushProperty name="color" value="#004F8B"/>
    </inkml:brush>
  </inkml:definitions>
  <inkml:trace contextRef="#ctx0" brushRef="#br0">11 158 24575,'-6'-9'0,"5"16"0,-3 2 0,7 18 0,0-2 0,4 18 0,-1-10 0,2 12 0,16 4 0,8-3 0,21-12 0,17-33 0,20-13 0,-12-5 0,-27-1 0,-2-7-1119,19-13 1,6-10 0,-17 9 1118,-17 5 0,-3 1 0,-1 1 0,4-7 0,0 0 0,-10 8 0,28-30 0,-61 60 0,-2 1 0</inkml:trace>
</inkml:ink>
</file>

<file path=ppt/ink/ink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39:23.159"/>
    </inkml:context>
    <inkml:brush xml:id="br0">
      <inkml:brushProperty name="width" value="0.05" units="cm"/>
      <inkml:brushProperty name="height" value="0.05" units="cm"/>
      <inkml:brushProperty name="color" value="#004F8B"/>
    </inkml:brush>
  </inkml:definitions>
  <inkml:trace contextRef="#ctx0" brushRef="#br0">2 35 24575,'-1'-8'0,"21"-6"0,-10 9 0,18-2 0,-17 12 0,17 45 0,-15-12 0,-2 23 0,-2 3 0,-8-11-608,-4 33 608,2-61 0,8 29 0,14-29 0,7 10 0,0-38 0,-5-10 0</inkml:trace>
</inkml:ink>
</file>

<file path=ppt/ink/ink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39:23.443"/>
    </inkml:context>
    <inkml:brush xml:id="br0">
      <inkml:brushProperty name="width" value="0.05" units="cm"/>
      <inkml:brushProperty name="height" value="0.05" units="cm"/>
      <inkml:brushProperty name="color" value="#004F8B"/>
    </inkml:brush>
  </inkml:definitions>
  <inkml:trace contextRef="#ctx0" brushRef="#br0">2 0 24575,'-1'8'0,"0"2"0,7 58 0,-3-31 0,7 59 0,-2-38 0,0-4 0,0 11-620,0-11 0,-2-7 620,-5-26 0,-3-2 0,-1-1 0</inkml:trace>
</inkml:ink>
</file>

<file path=ppt/ink/ink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39:23.608"/>
    </inkml:context>
    <inkml:brush xml:id="br0">
      <inkml:brushProperty name="width" value="0.05" units="cm"/>
      <inkml:brushProperty name="height" value="0.05" units="cm"/>
      <inkml:brushProperty name="color" value="#004F8B"/>
    </inkml:brush>
  </inkml:definitions>
  <inkml:trace contextRef="#ctx0" brushRef="#br0">1 1 24575,'54'33'0,"17"-5"0,1-6 0,-19-9 0,9 1 0,0 0 0</inkml:trace>
</inkml:ink>
</file>

<file path=ppt/ink/ink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39:23.794"/>
    </inkml:context>
    <inkml:brush xml:id="br0">
      <inkml:brushProperty name="width" value="0.05" units="cm"/>
      <inkml:brushProperty name="height" value="0.05" units="cm"/>
      <inkml:brushProperty name="color" value="#004F8B"/>
    </inkml:brush>
  </inkml:definitions>
  <inkml:trace contextRef="#ctx0" brushRef="#br0">417 33 24575,'-5'-19'0,"-1"6"0,-35 52 0,19-15 0,-29 34 0,16-8 0,-6 13 0,-2 3 0,-10 10 0,9-11 0,1-6 0,11-24 0</inkml:trace>
</inkml:ink>
</file>

<file path=ppt/ink/ink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39:24.231"/>
    </inkml:context>
    <inkml:brush xml:id="br0">
      <inkml:brushProperty name="width" value="0.05" units="cm"/>
      <inkml:brushProperty name="height" value="0.05" units="cm"/>
      <inkml:brushProperty name="color" value="#004F8B"/>
    </inkml:brush>
  </inkml:definitions>
  <inkml:trace contextRef="#ctx0" brushRef="#br0">91 12 24575,'-5'-6'0,"0"2"0,-1 2 0,-22 39 0,14-14 0,-14 30 0,24-11 0,36 9 0,7 0 0,-11-6 0,30-14 0,-2-19 0,-33-36 0,18-32 0,-38 26 0,-26-48 0,-11 30 0,-54 24 0,46 25 0,-15 53 0,56-33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3:49:21.592"/>
    </inkml:context>
    <inkml:brush xml:id="br0">
      <inkml:brushProperty name="width" value="0.05" units="cm"/>
      <inkml:brushProperty name="height" value="0.05" units="cm"/>
      <inkml:brushProperty name="color" value="#004F8B"/>
    </inkml:brush>
  </inkml:definitions>
  <inkml:trace contextRef="#ctx0" brushRef="#br0">0 148 24575,'7'-5'0,"-2"3"0,1 5 0,-4 5 0,1 3 0,4 55 0,0 5 0,10 13 0,3 2 0,2 2-981,0-27 0,2-8 981,5-26-97,25-9 1,11-7 96,-10-9 0,8-11-1214,3-11 0,15-10 0,5-5 0,-4-1 0,-11 4 1214,16-7 0,-4-5 0,-9 1 0,8-8 0,-4 0 0,-17 8 0,13-23 0,-25 20 0,-4-1 1298,10-23-1298,-30 10 0,-52 52 0,-30 23 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3:52:12.083"/>
    </inkml:context>
    <inkml:brush xml:id="br0">
      <inkml:brushProperty name="width" value="0.05" units="cm"/>
      <inkml:brushProperty name="height" value="0.05" units="cm"/>
      <inkml:brushProperty name="color" value="#004F8B"/>
    </inkml:brush>
  </inkml:definitions>
  <inkml:trace contextRef="#ctx0" brushRef="#br0">1 1506 24575,'5'-9'0,"3"-1"0,45-32 0,-14 12-2128,1 1 1,1 0 2127,19-10 0,9-6 0,18-11 0,-3 1 0,-14 8 0,-2 0 0,7-7 0,-11 9 0,8-7 0,3-2 0,1-2 0,-4 2 0,-6 4 0,4-5 0,-6 3 0,-2 0 0,2-2 0,7-9 0,3-3 0,-3 1 0,-9 6 654,10-15 1,-11 8-655,-14 11 0,-14 17 173,-29 35 1,-26 28 0,-25 37-1</inkml:trace>
</inkml:ink>
</file>

<file path=ppt/ink/ink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39:24.681"/>
    </inkml:context>
    <inkml:brush xml:id="br0">
      <inkml:brushProperty name="width" value="0.05" units="cm"/>
      <inkml:brushProperty name="height" value="0.05" units="cm"/>
      <inkml:brushProperty name="color" value="#004F8B"/>
    </inkml:brush>
  </inkml:definitions>
  <inkml:trace contextRef="#ctx0" brushRef="#br0">0 291 24575,'73'-31'0,"0"1"0,-2 4 0,-10 5 0,11-4 0,-8 6 0,22 2 0,-3 3 0,17-3 0,-12 3-3135,-26 3 1,-1 1 3134,24-4 0,9-2 0,-21 4 0,-21 3 340,1 5 0,-37 4 0,-2 5 0</inkml:trace>
</inkml:ink>
</file>

<file path=ppt/ink/ink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39:24.962"/>
    </inkml:context>
    <inkml:brush xml:id="br0">
      <inkml:brushProperty name="width" value="0.05" units="cm"/>
      <inkml:brushProperty name="height" value="0.05" units="cm"/>
      <inkml:brushProperty name="color" value="#004F8B"/>
    </inkml:brush>
  </inkml:definitions>
  <inkml:trace contextRef="#ctx0" brushRef="#br0">1 259 24575,'92'-20'0,"1"1"0,0-1 0,-11 6 0,7-1 0,3 1 0,-1 0 0,-6 0-2458,-1-1 0,-4 0 1,-1 1-1,3 0 2085,14 0 1,6 0-1,-9 1 1,-26 3 2875,-15 0-2503,-33 6 1763,2-2-1763,-34 7 0,-2 1 0,-4 1 0,0 0 0,-4 3 0</inkml:trace>
</inkml:ink>
</file>

<file path=ppt/ink/ink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39:26.491"/>
    </inkml:context>
    <inkml:brush xml:id="br0">
      <inkml:brushProperty name="width" value="0.05" units="cm"/>
      <inkml:brushProperty name="height" value="0.05" units="cm"/>
      <inkml:brushProperty name="color" value="#004F8B"/>
    </inkml:brush>
  </inkml:definitions>
  <inkml:trace contextRef="#ctx0" brushRef="#br0">117 50 24575,'-17'5'0,"1"3"0,-18 56 0,21 3 0,11 2 0,7 1 0,10 2-1422,27 5 1422,-18-60 0,2-3 146,24-26 0,1-11-146,-11-9 0,9 6 0,-10-10 0,-61-48 0,-21-1 0,14 29-885,-13-24 0,-2 13 885,19 55 0,-15 40 0,1 10 0,12-10 0,-5 17 0,0-1 0</inkml:trace>
</inkml:ink>
</file>

<file path=ppt/ink/ink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39:27.270"/>
    </inkml:context>
    <inkml:brush xml:id="br0">
      <inkml:brushProperty name="width" value="0.05" units="cm"/>
      <inkml:brushProperty name="height" value="0.05" units="cm"/>
      <inkml:brushProperty name="color" value="#004F8B"/>
    </inkml:brush>
  </inkml:definitions>
  <inkml:trace contextRef="#ctx0" brushRef="#br0">75 209 24575,'37'-4'0,"-15"4"0,3-21 0,-22-23 0,-3 20 0,-5-23 0,-8 25 0,-27-7 0,10 17 0,-16 7 0,28 50 0,10-12 0,6 19 0</inkml:trace>
</inkml:ink>
</file>

<file path=ppt/ink/ink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39:27.587"/>
    </inkml:context>
    <inkml:brush xml:id="br0">
      <inkml:brushProperty name="width" value="0.05" units="cm"/>
      <inkml:brushProperty name="height" value="0.05" units="cm"/>
      <inkml:brushProperty name="color" value="#004F8B"/>
    </inkml:brush>
  </inkml:definitions>
  <inkml:trace contextRef="#ctx0" brushRef="#br0">41 0 24575,'-20'56'0,"8"-17"0,3 12 0,24 35 0,-5-47 0,14 40 0,-10-62 0,3-4 0,35-25 0,6-8 0,-22 9 0,21-10 0,-11-3 0,-41 13 0,-2 1 0</inkml:trace>
</inkml:ink>
</file>

<file path=ppt/ink/ink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39:29.179"/>
    </inkml:context>
    <inkml:brush xml:id="br0">
      <inkml:brushProperty name="width" value="0.05" units="cm"/>
      <inkml:brushProperty name="height" value="0.05" units="cm"/>
      <inkml:brushProperty name="color" value="#004F8B"/>
    </inkml:brush>
  </inkml:definitions>
  <inkml:trace contextRef="#ctx0" brushRef="#br0">29 110 24575,'0'-8'0,"1"0"0,-1 0 0,25-23 0,-8 16 0,25-15 0,-24 26 0,1 1 0,-11 3 0,11 3 0,-8-1 0,17 11 0,-22-9 0,7 5 0,-11-7 0,-1-1 0,-2-6 0,1 2 0,-3-3 0,-17-4 0,4 5 0,-26-3 0,23 8 0,-6 4 0,15 0 0,-25 28 0,20-15 0,-21 31 0,29-27 0,-3 6 0</inkml:trace>
</inkml:ink>
</file>

<file path=ppt/ink/ink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39:30.343"/>
    </inkml:context>
    <inkml:brush xml:id="br0">
      <inkml:brushProperty name="width" value="0.05" units="cm"/>
      <inkml:brushProperty name="height" value="0.05" units="cm"/>
      <inkml:brushProperty name="color" value="#004F8B"/>
    </inkml:brush>
  </inkml:definitions>
  <inkml:trace contextRef="#ctx0" brushRef="#br0">2330 80 24575,'-83'-11'0,"0"-1"0,0 1 0,0 0 0,-9-4 0,3 0 0,-10 10-1639,19 11 1,-11 8-1,-5 4 1,2 2 0,8-1-1,14-4 894,-12-1 0,-2 5 437,9 2 0,-21 6 0,-12 5 0,-2 1 1,7 1-1,17-3 0,25-5 308,-12 26 207,15-10 1,-8 6 0,18-7-208,23-6-36,-5 23 0,3 8 36,11-20 0,6 5 0,8 38 0,7 16 0,4-14 0,1-31 0,4-4 700,9 10 1,5 4 0,-1-15-701,7-14 0,4-1 0,13 1 0,5 0 0,8 4 0,7-1 0,5-3 2392,-29-20 0,8-7-2392,11-6 0,20-4 0,11-3 0,2-1 0,-4-1 0,-15 1 0,0 1 0,-10 0 0,12-7 0,2-5 0,16-5 0,9-4 0,3-2 0,-6-1 0,-14 0 0,-20 2-578,-3-8 1,-8-4 577,18-10 0,7-7 0,-17 6 0,-8-7-564,-4-13 0,0-7 564,-17 26 0,-5-8 0,-13-14 0,-4-15 0,-5-1 0,-5 14 0,-6 17 0,-6 2 0,-5-17 0,-6-8 0,-4 14 0,-30 2 681,-7 5 0,-8-2-681,3 6 0,-2 2 0,0-9 0,-13 8-896,8 30 0,-16 7 1,-6 4-1,6 4 0,15 1 896,4 3 0,0 3 0,-19-2 0,-19 1 0,4 3 0,27 6 0,10 26 0,0 2 0</inkml:trace>
</inkml:ink>
</file>

<file path=ppt/ink/ink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39:32.100"/>
    </inkml:context>
    <inkml:brush xml:id="br0">
      <inkml:brushProperty name="width" value="0.05" units="cm"/>
      <inkml:brushProperty name="height" value="0.05" units="cm"/>
      <inkml:brushProperty name="color" value="#004F8B"/>
    </inkml:brush>
  </inkml:definitions>
  <inkml:trace contextRef="#ctx0" brushRef="#br0">0 129 24575,'34'-5'0,"-13"1"0,20-2 0,-18 0 0,71-13 0,-52 9 0,28-9 0,-3 0 0,-38 10 0,28-13 0,-51 19 0,-2 1 0,-1-1 0,-2 5 0,1-3 0,0 2 0,1-3 0,2 0 0</inkml:trace>
</inkml:ink>
</file>

<file path=ppt/ink/ink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39:32.667"/>
    </inkml:context>
    <inkml:brush xml:id="br0">
      <inkml:brushProperty name="width" value="0.05" units="cm"/>
      <inkml:brushProperty name="height" value="0.05" units="cm"/>
      <inkml:brushProperty name="color" value="#004F8B"/>
    </inkml:brush>
  </inkml:definitions>
  <inkml:trace contextRef="#ctx0" brushRef="#br0">25 1 24575,'-14'19'0,"10"0"0,-3 12 0,12-5 0,1-5 0,6 9 0,20 16 0,5 2 0,-6 0 0,10 1 0,-2 0 0,-10-1 0,-10-17 0,-1 11 0,-22-26 0,-28 8 0,4-10 0,-22 1 0,22-18 0,4-4 0,6 0 0</inkml:trace>
</inkml:ink>
</file>

<file path=ppt/ink/ink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39:33.030"/>
    </inkml:context>
    <inkml:brush xml:id="br0">
      <inkml:brushProperty name="width" value="0.05" units="cm"/>
      <inkml:brushProperty name="height" value="0.05" units="cm"/>
      <inkml:brushProperty name="color" value="#004F8B"/>
    </inkml:brush>
  </inkml:definitions>
  <inkml:trace contextRef="#ctx0" brushRef="#br0">1 35 24575,'88'0'0,"-28"37"0,-7 10 0,-9 0 0,-11 2 0,-6-2 0,-13-19 0,0-13 0,15-2 0,-3-10 0,3-3 0,-14-13 0,-18-56 0,-10-9 0,2 31 0,-31-19 0,-7 18 0,21 57 0,-44 28 0,67-22 0,2-2 0,3 1 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3:52:12.501"/>
    </inkml:context>
    <inkml:brush xml:id="br0">
      <inkml:brushProperty name="width" value="0.05" units="cm"/>
      <inkml:brushProperty name="height" value="0.05" units="cm"/>
      <inkml:brushProperty name="color" value="#004F8B"/>
    </inkml:brush>
  </inkml:definitions>
  <inkml:trace contextRef="#ctx0" brushRef="#br0">0 2105 24575,'53'-72'0,"0"-1"0,-4 4 0,-4 7 0,2-6 0,-12 11 0,5-10 0,-3 5 0,-5 8 0,0 0-2612,5-10 0,4-6 1,-6 8 2611,13-24 0,1 1 0,-14 26 0,6-9 0,-3 7 0,-6 8 0,0 0 0,11-16 0,4-9 0,-6 12 0,8-12-89,1-5 1,-1 2 88,-7 10 0,6-14 0,-5 5 0,-25 41 0,10-30 411,-36 64 1,-9 4 0,-3 4 0</inkml:trace>
</inkml:ink>
</file>

<file path=ppt/ink/ink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39:33.286"/>
    </inkml:context>
    <inkml:brush xml:id="br0">
      <inkml:brushProperty name="width" value="0.05" units="cm"/>
      <inkml:brushProperty name="height" value="0.05" units="cm"/>
      <inkml:brushProperty name="color" value="#004F8B"/>
    </inkml:brush>
  </inkml:definitions>
  <inkml:trace contextRef="#ctx0" brushRef="#br0">192 87 24575,'0'-25'0,"-32"-13"0,15 29 0,-42-6 0,39 21 0,-11 6 0,18-1 0,3 0 0,0 2 0</inkml:trace>
</inkml:ink>
</file>

<file path=ppt/ink/ink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39:33.604"/>
    </inkml:context>
    <inkml:brush xml:id="br0">
      <inkml:brushProperty name="width" value="0.05" units="cm"/>
      <inkml:brushProperty name="height" value="0.05" units="cm"/>
      <inkml:brushProperty name="color" value="#004F8B"/>
    </inkml:brush>
  </inkml:definitions>
  <inkml:trace contextRef="#ctx0" brushRef="#br0">161 1 24575,'-73'39'0,"12"-2"0,45-10 0,6 20 0,13 8 0,42 0 0,7 0 0,-32 0 0,2-3 0,33-4 0,10-19 0,-1-38 0,-7-12 0,-9 7-418,12-5 1,-9-3 417,-38 6 0,-2-1 0,-5 1 0,-2 0 0</inkml:trace>
</inkml:ink>
</file>

<file path=ppt/ink/ink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39:35.470"/>
    </inkml:context>
    <inkml:brush xml:id="br0">
      <inkml:brushProperty name="width" value="0.05" units="cm"/>
      <inkml:brushProperty name="height" value="0.05" units="cm"/>
      <inkml:brushProperty name="color" value="#004F8B"/>
    </inkml:brush>
  </inkml:definitions>
  <inkml:trace contextRef="#ctx0" brushRef="#br0">76 8 24575,'-18'27'0,"3"-4"0,13-14 0,18 24 0,-4-17 0,13 16 0,19-24 0,-24-5 0,21-1 0,-26-5 0,14-38 0,-19 23 0,7-29 0,-25 33 0,-2 0 0,-88-2 0,55 12 0,-12 2 0,-1 1 0</inkml:trace>
</inkml:ink>
</file>

<file path=ppt/ink/ink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39:36.823"/>
    </inkml:context>
    <inkml:brush xml:id="br0">
      <inkml:brushProperty name="width" value="0.05" units="cm"/>
      <inkml:brushProperty name="height" value="0.05" units="cm"/>
      <inkml:brushProperty name="color" value="#004F8B"/>
    </inkml:brush>
  </inkml:definitions>
  <inkml:trace contextRef="#ctx0" brushRef="#br0">1195 1436 24575,'65'-32'0,"12"-15"0,1-5 0,-1 0-2926,-4 0 0,-7 1 2926,-30 11 0,-1-47 0,-6-7 0,-7 20 0,3-20 0,-10 8 0,-23 46 1736,-4 0-1736,-26-23 0,-12-4 0,19 26 0,-13 2-799,-19 3 1,-25-5 0,-15-1 0,-3 2 0,8 4 0,17 7 798,12 5 0,11 7 0,-11-1-360,-21-4 0,-17-5 0,-5 2 0,10 6 0,24 11 360,21 13 0,11 7 1591,-46 15-1591,42-8 0,4 4 0,-12 17 0,21 4 0</inkml:trace>
</inkml:ink>
</file>

<file path=ppt/ink/ink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39:38.368"/>
    </inkml:context>
    <inkml:brush xml:id="br0">
      <inkml:brushProperty name="width" value="0.05" units="cm"/>
      <inkml:brushProperty name="height" value="0.05" units="cm"/>
      <inkml:brushProperty name="color" value="#004F8B"/>
    </inkml:brush>
  </inkml:definitions>
  <inkml:trace contextRef="#ctx0" brushRef="#br0">453 1 24575,'-29'2'0,"1"0"0,-48 10 0,40-7 0,-40 10 0,54-11 0,1 0 0,3 0 0,-49 16 0,45-14 0,-35 10 0</inkml:trace>
</inkml:ink>
</file>

<file path=ppt/ink/ink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39:38.766"/>
    </inkml:context>
    <inkml:brush xml:id="br0">
      <inkml:brushProperty name="width" value="0.05" units="cm"/>
      <inkml:brushProperty name="height" value="0.05" units="cm"/>
      <inkml:brushProperty name="color" value="#004F8B"/>
    </inkml:brush>
  </inkml:definitions>
  <inkml:trace contextRef="#ctx0" brushRef="#br0">274 0 24575,'-23'16'0,"1"1"0,-56 42 0,44-32-972,-39 30 972,57-43 319,-6 12-319,17-12 161,35 15-161,14-19 0,4 0 0,2 0 0,19 6 246,-19 2 0,-3 1-246,4 5 0,-1 6 0,-32-19 0,-10-7 0</inkml:trace>
</inkml:ink>
</file>

<file path=ppt/ink/ink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39:39.221"/>
    </inkml:context>
    <inkml:brush xml:id="br0">
      <inkml:brushProperty name="width" value="0.05" units="cm"/>
      <inkml:brushProperty name="height" value="0.05" units="cm"/>
      <inkml:brushProperty name="color" value="#004F8B"/>
    </inkml:brush>
  </inkml:definitions>
  <inkml:trace contextRef="#ctx0" brushRef="#br0">0 152 24575,'18'-3'0,"78"-5"0,-26 2 0,-8-1 0,13 0 0,-11-1 0,22-2-2122,-19 1 0,-4 0 2122,-21 2 0,-1 1 1307,-3 0-1307,58-16 692,-63 14-692,42-11 0,-76 17 0,-1-3 0,1 1 0,-1-1 0</inkml:trace>
</inkml:ink>
</file>

<file path=ppt/ink/ink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39:40.453"/>
    </inkml:context>
    <inkml:brush xml:id="br0">
      <inkml:brushProperty name="width" value="0.05" units="cm"/>
      <inkml:brushProperty name="height" value="0.05" units="cm"/>
      <inkml:brushProperty name="color" value="#004F8B"/>
    </inkml:brush>
  </inkml:definitions>
  <inkml:trace contextRef="#ctx0" brushRef="#br0">2912 211 24575,'-15'-11'0,"-68"-22"0,39 18-1164,-5-1 1,0 3 1163,7 7 0,-29 1 0,-7 1 0,-16 0 0,9 1 0,-12 0-2368,0 4 1,-7 1 0,12 0 2367,25 0 0,0 1 0,-24-1 0,-11 1 0,21 1 1843,16 5-1843,3 5 0,-21 8 0,-11 5 0,2 1 0,12-2 0,2 6 0,9-1 0,-9 2-848,-1-6 1,-11 1 0,-2 1 0,7-1 0,16 0 847,-1 13 0,21-5 0,19-8-719,-22 46 1,0 8 718,14-21 1788,-12 15 1,8 6-1789,38-27 0,7-6 0,-1 3-380,2 3 1,3-2 379,7-16 4912,15 17-4912,38-2 0,29 7 0,-12-6-791,-30-14 1,1-1 790,8 0 0,14 5 0,-2-3 0,-15-13 0,11-10-441,1-7 1,17-1 0,-3-3 440,9-2 0,6-4-677,-24-1 1,12-2-1,3 0 1,-3-1 0,-12-1 676,20-3 0,2-7-479,-20-2 1,15-7-1,7-3 1,-1-1-1,-9 1 1,-17 5 478,2-3 0,-3 0 356,15-5 1,18-4 0,-5-2 0,-23 5-357,0-18 0,-20 10 264,-8-7 0,9-15 0,-13-9-264,-23-21 0,-15-11 0,6 6 136,17 19 1,5 5 0,-11-4-137,-20-18 0,-13-4 0,-8 24 0,-18 24 1161,-9 10 0,-15-3 1,-2 4-1162,4 10 0,-2 5 0,-13 2 0,-5 5 0,-16 1 0,-7 2 0,-2 2 0,5 1 0,11 3 0,-12 0 0,9 3 0,-6 4 0,6 9 0,0-1 0,-1 0 0,1 1 0,0-1 0</inkml:trace>
</inkml:ink>
</file>

<file path=ppt/ink/ink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42:29.543"/>
    </inkml:context>
    <inkml:brush xml:id="br0">
      <inkml:brushProperty name="width" value="0.05" units="cm"/>
      <inkml:brushProperty name="height" value="0.05" units="cm"/>
      <inkml:brushProperty name="color" value="#004F8B"/>
    </inkml:brush>
  </inkml:definitions>
  <inkml:trace contextRef="#ctx0" brushRef="#br0">566 95 24575,'-4'1'0,"0"0"0,4-1 0,0-2 0,1 0 0,-6-10 0,2 8 0,-6-7 0,6 9 0,-19-15 0,13 10 0,-14-10 0,14 13 0,-1 0 0,0 1 0,1 0 0,4 1 0,-46-2 0,34 4 0,-36-3 0,41 7 0,3-2 0,-45 23 0,32-11 0,-44 36 0,51-31 0,-10 14 0,17-20 0,-13 25 0,6-5 0,-5 19 0,2 1 0,4-9 0,-6 33 0,18-54 0,3 39 0,0-17 0,4 12 0,1-1 0,0-17 0,6 26 0,-6-52 0,-1 1 0,45 50 0,-31-40 0,33 38 0,-36-51 0,23 6 0,11-4 0,4-10 0,3-4 0,18-6 0,11-8 0,-8-30 0,-54 27 0,34-26 0,-49 31 0,1 0 0,-2 1 0,4-36 0,-3-11 0,-5-17 0,4 16 0,-2 2 0,-10 5 0,3 39 0,-1 1 0,-10-61 0,9 50 0,-11-56 0,13 72 0,-3-14 0,-1 0 0,1 7 0,-1-6 0,-3 2 0,6 12 0,-7-15 0,7 18 0,-2-4 0,2 4 0,-2 0 0,0-1 0,0 0 0,-2-1 0,4 3 0,-3-3 0,3 3 0,0 1 0,-1 0 0,0-1 0,-4-3 0,3 2 0,-4-4 0,5 6 0,-2-2 0,4 4 0,-4-2 0,2 1 0,-5-2 0,3 0 0,0 1 0,1 0 0,-13 1 0,8 0 0,-9 1 0,3-2 0,10 1 0,-5 0 0,11 0 0,0 0 0,0-1 0,-7 8 0,2-2 0,-6 7 0,5-6 0,-5-1 0,0-2 0,-5 0 0</inkml:trace>
</inkml:ink>
</file>

<file path=ppt/ink/ink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42:30.981"/>
    </inkml:context>
    <inkml:brush xml:id="br0">
      <inkml:brushProperty name="width" value="0.05" units="cm"/>
      <inkml:brushProperty name="height" value="0.05" units="cm"/>
      <inkml:brushProperty name="color" value="#004F8B"/>
    </inkml:brush>
  </inkml:definitions>
  <inkml:trace contextRef="#ctx0" brushRef="#br0">0 292 24575,'18'-12'0,"-7"5"0,4-1 0,-7 6 0,2-2 0,40-4 0,20 0 0,26 2 0,5 1 0,-12-3 0,0 1-1654,14 3 1,-14 3 1653,-39 0 0,-1 0 0,44-3 0,3-1 0,-32 2-635,32-2 1,-21-2 634,-71 5 0,4-1 0,-12 1 0,-55-29 0,33 20 0,-27-14 0,-1 1 0,24 12 0,-27-9 0,38 13 0,2 1 3063,-38-15-3063,35 13 1513,-2 0-1513,41 18 0,18 7 0,43 17 0,-29-15 0,1 0 0,38 16 0,-5-6 0,-53-17 0,-19-8 0,7 10 0,-22-11 0,-3 2 0,3-2 0,-3 1 0,-1 0 0,-51 43 0,31-26 0,-37 31 0,45-36 0,-38 34 0,18-13 0,0 0 0,1 0 0,2 0 0,4 3 0,20-27 0,8-7 0,5-6 0,1-5 0,-3-12 0,1 6 0,0-11 0,4 12 0,2 0 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3:52:13.537"/>
    </inkml:context>
    <inkml:brush xml:id="br0">
      <inkml:brushProperty name="width" value="0.05" units="cm"/>
      <inkml:brushProperty name="height" value="0.05" units="cm"/>
      <inkml:brushProperty name="color" value="#004F8B"/>
    </inkml:brush>
  </inkml:definitions>
  <inkml:trace contextRef="#ctx0" brushRef="#br0">779 1 24575,'-65'3'0,"4"2"0,3 10 0,1 5 0,-4 4 0,10 0 0,4 4 0,3 30 0,14-7 0,6 11 0,-1 19 0,7 7-2126,14 3 0,8 9 0,3 1 1,-4-5 2125,-10 5 0,-3-4 0,7 2-144,9-5 1,5 6 0,4-7 0,0-22 143,16 0-630,17-36 0,25 3 1,16 2-1,4-1 1,-6-4-1,-18-6 630,11 5 0,1-2-3,-13-4 1,12 8 0,8 2 0,2-5 0,-5-11 0,-10-17 2,1-24 0,-6-20 0,-6-5 0,-7 7 339,2 4 1,0-2-340,1-1 0,11-5 0,-3-2 0,-13 3 0,-13-2 0,-9-4 567,12-28 1,-4-9-568,-5-1 0,-10-8 0,-17 21 0,-5-7 0,-6-1 0,-7 3 0,-14-10 0,-11 3 0,-5 1 0,6 14 0,-3 0 0,-5 2 0,-7 5 0,-11 1 0,-10 4 0,-3 5 0,-1 7 0,5 10 0,-1 6 0,-2 5 0,-2 1 678,-9 1 0,-3 3 1,-1 4-1,1 8-678,1 6 0,0 6 0,0 6 0,1 5 0,-6 11 0,-1 8 0,2 3 0,7-2 0,2-2 0,5 1 0,2 3 0,-2 11 0,0 1 0,0-1 0</inkml:trace>
</inkml:ink>
</file>

<file path=ppt/ink/ink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42:32.428"/>
    </inkml:context>
    <inkml:brush xml:id="br0">
      <inkml:brushProperty name="width" value="0.05" units="cm"/>
      <inkml:brushProperty name="height" value="0.05" units="cm"/>
      <inkml:brushProperty name="color" value="#004F8B"/>
    </inkml:brush>
  </inkml:definitions>
  <inkml:trace contextRef="#ctx0" brushRef="#br0">98 7 24575,'1'-4'0,"-1"1"0,-4 17 0,2-5 0,-4 12 0,-12 48 0,-1 8 0,9-29 0,-10 45 0,4-8 0,14-65 0,1 19 0,1-32 0,1 1 0,0-5 0,2-20 0,0-21 0,0-15 0,0-4 0,1-6 0,0-31 0,-1 60 0,16-27 0,-9 32 0,11-12 0,-12 47 0,19 33 0,4 8 0,-8-13-417,9 15 0,-3-3 417,-17-24-415,17 29 415,-16-25 0,43 52 0,-43-63 0,20 20 0,-14-77 0,-5-16 0,-5 21 0,8-19 0,-1 0 0,-11 25 0,4-19 0,-3 16 204,32 16 0,-23 23 0,23 25 0</inkml:trace>
</inkml:ink>
</file>

<file path=ppt/ink/ink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42:33.069"/>
    </inkml:context>
    <inkml:brush xml:id="br0">
      <inkml:brushProperty name="width" value="0.05" units="cm"/>
      <inkml:brushProperty name="height" value="0.05" units="cm"/>
      <inkml:brushProperty name="color" value="#004F8B"/>
    </inkml:brush>
  </inkml:definitions>
  <inkml:trace contextRef="#ctx0" brushRef="#br0">51 382 24575,'-25'11'0,"6"40"0,13 10 0,38 1 0,-31-3 0,5-5 0,38-23 0,-24-36 0,19-34 0,-9-13 0,-23-32 0,-8-3 0,3 17 0,-14-4 0,-6 23 0,8 56 0,-8 34 0,9 3 0,19 6 0,7 1 0,0-8 0,33 14 0,-22-54 0,39-24 0,-22 6 0,4-40 0,6-29 0,-11 14 0,-10 7 0,-2-11 0,4-14 0,-17 48 0,-37 113 0,8-49-602,-1 29 1,2 5 601,4-15-341,2 20 1,0 5 340,4 8 0,3 8 0,4-1 0,7-22 0,12-25 0,-15-34 0,1-37 0</inkml:trace>
</inkml:ink>
</file>

<file path=ppt/ink/ink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42:33.241"/>
    </inkml:context>
    <inkml:brush xml:id="br0">
      <inkml:brushProperty name="width" value="0.05" units="cm"/>
      <inkml:brushProperty name="height" value="0.05" units="cm"/>
      <inkml:brushProperty name="color" value="#004F8B"/>
    </inkml:brush>
  </inkml:definitions>
  <inkml:trace contextRef="#ctx0" brushRef="#br0">1 20 24575,'27'-14'0,"67"9"0,11 6 0,-31 2 0,-5 0 0,1 0 0,-1 0 0</inkml:trace>
</inkml:ink>
</file>

<file path=ppt/ink/ink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42:33.723"/>
    </inkml:context>
    <inkml:brush xml:id="br0">
      <inkml:brushProperty name="width" value="0.05" units="cm"/>
      <inkml:brushProperty name="height" value="0.05" units="cm"/>
      <inkml:brushProperty name="color" value="#004F8B"/>
    </inkml:brush>
  </inkml:definitions>
  <inkml:trace contextRef="#ctx0" brushRef="#br0">83 238 24575,'-13'5'0,"4"0"0,-14 52 0,14-25 0,-7 40 0,12-18 0,1 8 0,1 2 0,-2 9 0,6-28 0,5-86 0,3-48 0,0 5 0,-3 21 0,3-3 0,12-29 0,7-12 0,-1 31 0,0 45 0,49-23 0,-22 97 0,-15 9 0,1 9 0,-63-2 0,-27 11 0,8-12 0,5-4-716,-6-1 1,-8 8-1,15-20 716,24-31 0,6 6 0,4-9 0,5 2 0</inkml:trace>
</inkml:ink>
</file>

<file path=ppt/ink/ink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42:34.073"/>
    </inkml:context>
    <inkml:brush xml:id="br0">
      <inkml:brushProperty name="width" value="0.05" units="cm"/>
      <inkml:brushProperty name="height" value="0.05" units="cm"/>
      <inkml:brushProperty name="color" value="#004F8B"/>
    </inkml:brush>
  </inkml:definitions>
  <inkml:trace contextRef="#ctx0" brushRef="#br0">1 15 24575,'84'53'0,"1"0"0,-15 4 0,-12 6 0,-20 1 0,-55-22 0,4-21 0,-4-3 0,-59 20 0,48-25 0,-43 11 0,66-31 0,25-50 0,11-12 0,-8 21-983,10-23 0,2 5 983,-8 36 0,24 2 0,6 2 0,-9 5 0,8-1 0,-4 7 0,-28 18 0,0 2 0</inkml:trace>
</inkml:ink>
</file>

<file path=ppt/ink/ink4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42:35.862"/>
    </inkml:context>
    <inkml:brush xml:id="br0">
      <inkml:brushProperty name="width" value="0.05" units="cm"/>
      <inkml:brushProperty name="height" value="0.05" units="cm"/>
      <inkml:brushProperty name="color" value="#004F8B"/>
    </inkml:brush>
  </inkml:definitions>
  <inkml:trace contextRef="#ctx0" brushRef="#br0">1 448 24575,'73'-47'0,"1"-1"0,-1 8 0,-27 0 0,-20 7 0,-33 29 0,-25 4 0,14 2 0,-27 15 0,20 31 0,5 7 0,-2-7 0,3 8 0,7-3 0,21-22 0,33 14 0,-4-17 0,16 1 0,-3-58 0,9-29 0,-11 8 0,1 0-914,-2-1 1,8-9 0,-18 13 913,-26 17-136,23-20 136,-19 36 0,16-9 0,-14 81 0,-8 22 0,0-24-663,3 19 1,-3-5 662,-11-41 0,-2-2 0,-87-5 0,60-18 0,-65-8 2514,78-27-2514,-3-25 0,10 29 146,36 35-146,-6 17 0,28 36 0,-27-42 0,30 0 0,6-6 0,-1-10 0,0 8 0,0-11 0,15-66 0,-42 31 635,27-36-635,-40 39 0,-1 0 0,3-46 0,-11 43 0,1-34 0,-39 104 0,-6 19 0,16-25-470,-16 26 1,8 0 469,28-29 0,16 28 0,25-8 0,-5 2 862,31-22-862,-1-57 0,12-28 0,-10 7 0,17-1 0,-30-5 0,9-22 0,-5-1 0,-22 20 0,-24 6 0,-5-21 0,-6 25 0,-14 101 0,-4 26 0,-1-19-676,2 21 0,4-2 676,8-32-263,5 15 1,1 4 262,2 6 0,-3-11 0,5-3 0,16-8 0,-14-38 0,13 2 0,13-71 0,-22 38 0,18-35 2267,-28 53-2267,0 0 593,7-9-593,-1 1 0,22-34 0,-16 24 0,13-18 0,-17 25 0,20-19 0,-12 16 0,10-12 0,-18 23 0,-4 3 0,-1 2 0,0 1 0,0 4 0,1 6 0,7 53 0,-2 12 0,0-30 0,7 34 0,3-14 0,-8-58 0,16 0 0,-1-14 0,21-24 0,4-5 0,1-2 0,-2 1 0,0-9 0,-7-22 0,-9-4 0,-17 26 0,-2 0 0,18-30 0,-5 4 0,-24 20 0,-20 45 0,-14 56 0,-6 15 0,8 10 0,3 5 0,0 15 0,42 3 0,12-7 0,-4-39 0,12 2 0,6-16 0,13-64 0,-31 10 0,24-39 0,-54-7 0,-2 10 0,-13-12 0</inkml:trace>
</inkml:ink>
</file>

<file path=ppt/ink/ink4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42:36.016"/>
    </inkml:context>
    <inkml:brush xml:id="br0">
      <inkml:brushProperty name="width" value="0.05" units="cm"/>
      <inkml:brushProperty name="height" value="0.05" units="cm"/>
      <inkml:brushProperty name="color" value="#004F8B"/>
    </inkml:brush>
  </inkml:definitions>
  <inkml:trace contextRef="#ctx0" brushRef="#br0">1 40 24575,'32'-15'0,"43"5"0,-16-2 0,-4 9 0,-5 5 0,-18 2 0,17 4 0</inkml:trace>
</inkml:ink>
</file>

<file path=ppt/ink/ink4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42:36.152"/>
    </inkml:context>
    <inkml:brush xml:id="br0">
      <inkml:brushProperty name="width" value="0.05" units="cm"/>
      <inkml:brushProperty name="height" value="0.05" units="cm"/>
      <inkml:brushProperty name="color" value="#004F8B"/>
    </inkml:brush>
  </inkml:definitions>
  <inkml:trace contextRef="#ctx0" brushRef="#br0">5 40 24575,'-2'-9'0,"0"0"0,2-1 0,19-2 0,-11 13 0,14 0 0</inkml:trace>
</inkml:ink>
</file>

<file path=ppt/ink/ink4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42:36.493"/>
    </inkml:context>
    <inkml:brush xml:id="br0">
      <inkml:brushProperty name="width" value="0.05" units="cm"/>
      <inkml:brushProperty name="height" value="0.05" units="cm"/>
      <inkml:brushProperty name="color" value="#004F8B"/>
    </inkml:brush>
  </inkml:definitions>
  <inkml:trace contextRef="#ctx0" brushRef="#br0">1593 30 24575,'-82'-5'0,"0"-1"0,1 1 0,-1-1 0,-17 4 0,1 1 0,-3 1-2458,14-2 0,-4 1 1,2 0-1,6 1 1961,0 3 1,6 2-1,14-1 497,-4 1 2818,6-1-2818,5 1 0,-1 0 1719,-6 1-1719,-17-1 0,69-7 0,26-5 0,6-1 0,2 0 0</inkml:trace>
</inkml:ink>
</file>

<file path=ppt/ink/ink4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42:37.797"/>
    </inkml:context>
    <inkml:brush xml:id="br0">
      <inkml:brushProperty name="width" value="0.05" units="cm"/>
      <inkml:brushProperty name="height" value="0.05" units="cm"/>
      <inkml:brushProperty name="color" value="#004F8B"/>
    </inkml:brush>
  </inkml:definitions>
  <inkml:trace contextRef="#ctx0" brushRef="#br0">236 46 24575,'0'-7'0,"0"1"0,-2-2 0,0 4 0,-40 39 0,-11 17 0,23-16 0,-22 14 0,5 10 0,41 39 0,5-52 0,4 10 0,4-4 0,3-23 0,40 11 0,10-3 0,-2-13 0,30-3 0,0-10 0,-31-23 0,27-17 0,-60 9 0,5-18 0,1-7 0,0-9 0,-13-9 0,-2-15 0,-6 12 0,-6-2-766,-7-6 0,-4 9 766,-3 45 0,-68-18 0,23 30 0,5-5 0,-2 9 0,-3 43 0,9 11 0,5-9-536,4 6 0,8-1 536,27-20 0,1-1 0,3 0 0</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3:52:18.899"/>
    </inkml:context>
    <inkml:brush xml:id="br0">
      <inkml:brushProperty name="width" value="0.05" units="cm"/>
      <inkml:brushProperty name="height" value="0.05" units="cm"/>
      <inkml:brushProperty name="color" value="#004F8B"/>
    </inkml:brush>
  </inkml:definitions>
  <inkml:trace contextRef="#ctx0" brushRef="#br0">95 311 24575,'1'-6'0,"13"-14"0,-5 9 0,11-11 0,-9 12 0,0 0 0,26-21 0,7-1 0,38-7 0,5 0 0,-8 4 0,-3 7 0,-5 6 0,-34 17 0,8 11 0,-17 13 0,-9 14 0,-41 14 0,-17 6 0,-1-1 0,-3 0 0,-2 4 0,0-1 0,2-9 0,7-8 0,17-16 0,5-7 0,38-24 0,-9 4 0,41-7 0,-3 22 0,1 5 0,7-4 0,-7 5 0,-7 5 0,-25 4 0,3 24 0,-11 19 0,-41-2 0,-10 0 0,2 4-942,-11-18 1,-2-11 941,18-25 0,2-2 0,-33 3 0,-4-2 0,11-2 0,-6 2 0,-5-6 0,9-17 0,9-3 0,9 3 0,-56-18 0,78 3 0,7 12 0,-2-9 0,11 13 0,2-5 0,-1 3 1883,1-3-1883,-1 6 0,0 3 0,0-2 0,1 2 0,1 0 0,1-3 0,-4 0 0,-6-3 0,-5 2 0,-7-4 0</inkml:trace>
</inkml:ink>
</file>

<file path=ppt/ink/ink4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42:38.067"/>
    </inkml:context>
    <inkml:brush xml:id="br0">
      <inkml:brushProperty name="width" value="0.05" units="cm"/>
      <inkml:brushProperty name="height" value="0.05" units="cm"/>
      <inkml:brushProperty name="color" value="#004F8B"/>
    </inkml:brush>
  </inkml:definitions>
  <inkml:trace contextRef="#ctx0" brushRef="#br0">135 50 24575,'5'-27'0,"-2"5"0,-3 21 0,-9 44 0,-5 18 0,-2 13 0,0-2 0,0-11 0,0-7 0,0 4 0,2-8 0,3 0 0,2 18 0,4-4 0,8-8 0,18-14 0</inkml:trace>
</inkml:ink>
</file>

<file path=ppt/ink/ink4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42:38.536"/>
    </inkml:context>
    <inkml:brush xml:id="br0">
      <inkml:brushProperty name="width" value="0.05" units="cm"/>
      <inkml:brushProperty name="height" value="0.05" units="cm"/>
      <inkml:brushProperty name="color" value="#004F8B"/>
    </inkml:brush>
  </inkml:definitions>
  <inkml:trace contextRef="#ctx0" brushRef="#br0">481 1 24575,'-19'-1'0,"-1"4"0,-58 44 0,-9 11 0,33-23 0,-33 19 0,6-8 0,57-37 0,7-3 0,4 0 0,17-2 0,49 16 0,-18-9 0,10 6 0,5 3 0,18 6 0,23 10 0,-43-16 0,-3-1 0,21 9 0,-19-8 0,-25-14 0,-16-6 0,-2-2 0,1-8 0,2-2 0,4-6 0,1 1 0</inkml:trace>
</inkml:ink>
</file>

<file path=ppt/ink/ink4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42:42.954"/>
    </inkml:context>
    <inkml:brush xml:id="br0">
      <inkml:brushProperty name="width" value="0.05" units="cm"/>
      <inkml:brushProperty name="height" value="0.05" units="cm"/>
      <inkml:brushProperty name="color" value="#004F8B"/>
    </inkml:brush>
  </inkml:definitions>
  <inkml:trace contextRef="#ctx0" brushRef="#br0">2340 622 24575,'-12'-19'0,"5"9"0,-7-11 0,-10-12 0,3 7 0,-16-14 0,-1 0 0,3 7 0,-27-24 0,30 36 0,-22-5 0,-4 0 0,-8-4-1009,4 3 1,4 4 1008,15 8 0,-35-11 0,5 7 0,-14-3 0,9 3 0,21 2 0,-3 2 0,-37-5 0,-15 0 0,28 7 0,38 11-366,-6 1 1,3 1 365,19 2 0,-37 11 0,-6 3 0,7 1 0,2 2 0,-11 5 0,14-3 0,11 2 0,-30 20 0,35-9 0,3 6 0,11 5 0,0 2 0,-13 0 0,3 0 1134,3 35-1134,33-60 0,9 41 0,16 13 0,34 1 0,6 0 0,-26 8 0,3-3-1091,29-10 0,-1-17 1091,-27-29 0,2-2 0,21 9 0,-1-10 0,24 4 0,9 3 0,-3-3 0,-16-3-2526,2 2 0,0-1 2526,-2-2 0,17 6 0,3-1 0,-11-4 0,-25-10 0,-12-9 0,0-1 0,20-1 0,13-6 0,-10-11 0,4-6 0,-2 3 0,15 7 0,-2-1 184,14-19 1,-22-1-185,-55 16 0,25-34 0,-17 1 0,-10-15 0,-5-3 0,-7 3 5069,-16-34-5069,1 69 0,-16-49 0,6 29 0,-31-37 0,-6 0 0,13 29 217,-7-5 0,0 7-217,19 34-37,-18-5 1,-10 1 36,11 6 0,-8 3-576,-36 0 1,-18 3 0,13 2 0,26 4 0,3 3 0,-6 7-1,0-1 1,-1 1 0</inkml:trace>
</inkml:ink>
</file>

<file path=ppt/ink/ink4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35:40.839"/>
    </inkml:context>
    <inkml:brush xml:id="br0">
      <inkml:brushProperty name="width" value="0.05" units="cm"/>
      <inkml:brushProperty name="height" value="0.05" units="cm"/>
      <inkml:brushProperty name="color" value="#004F8B"/>
    </inkml:brush>
  </inkml:definitions>
  <inkml:trace contextRef="#ctx0" brushRef="#br0">5 306 24575,'-3'-2'0,"2"1"0,10 7 0,-3 0 0,8 5 0,-3 7 0,16 35 0,-2 1 0,7 13 0,4 2 0,9-1 0,6-15 0,3-11 0,-2-26 0,25-13 0,-21-22 0,12-14 0,8-8 0,-8 4 0,7-8-1696,0-5 0,12-11 0,0-1 0,-13 9 1696,-5 3 0,-4 2 0,7-8 0,3-4 0,-22 16 0,-30 24 0,23-20 0,-22 20 0,16-9 0,-37 28 0,-6 9 6784,-21 9-6784,-17 7 0,-4 1 0,-11 2 0</inkml:trace>
</inkml:ink>
</file>

<file path=ppt/ink/ink4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35:41.298"/>
    </inkml:context>
    <inkml:brush xml:id="br0">
      <inkml:brushProperty name="width" value="0.05" units="cm"/>
      <inkml:brushProperty name="height" value="0.05" units="cm"/>
      <inkml:brushProperty name="color" value="#004F8B"/>
    </inkml:brush>
  </inkml:definitions>
  <inkml:trace contextRef="#ctx0" brushRef="#br0">1 326 24575,'2'-6'0,"0"6"0,-1 5 0,1 8 0,4 56 0,-2-32 0,4 41 0,0-32 0,31 43 0,-15-35 0,44-25 0,30-9 0,-13-8 0,11-18-732,-16 1 0,13-3 0,-11-5 732,-26-7 0,0-7 0,25-13 0,12-9 0,-8 5-1312,-7 5 1,-1 0 1311,-12 4 0,6-3 0,1-2 0,-3 3 0,8-6 0,-3 2 0,-8 4 0,-7 5 0,-2 0 0,7-4 0,6-2 0,-20 11 0,-27 14 0,16-8 0,-19 10 0,4 13 0,-24 0 0,-9 15 0,0-17 0</inkml:trace>
</inkml:ink>
</file>

<file path=ppt/ink/ink4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35:47.526"/>
    </inkml:context>
    <inkml:brush xml:id="br0">
      <inkml:brushProperty name="width" value="0.05" units="cm"/>
      <inkml:brushProperty name="height" value="0.05" units="cm"/>
      <inkml:brushProperty name="color" value="#004F8B"/>
    </inkml:brush>
  </inkml:definitions>
  <inkml:trace contextRef="#ctx0" brushRef="#br0">1 190 24575,'11'83'0,"-7"-46"0,7 55 0,-10-62 0,4 56 0,-2-43 0,3 40 0,1-47 0,29 13 0,16-19-1696,11-41 0,23-21 0,4-7 0,-14 7 1696,-7 6 0,2-5 0,-8-2 0,14-11 0,6-5 0,0-1 0,-10 5 0,-16 9-1395,-6 3 0,-5 1 1395,14-9 0,7-5 0,-10 8 0,11-10 0,13-10 0,-35 24 0,-72 34 0,-19 19 0,-6 5 0,-1 1 0</inkml:trace>
</inkml:ink>
</file>

<file path=ppt/ink/ink4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35:47.979"/>
    </inkml:context>
    <inkml:brush xml:id="br0">
      <inkml:brushProperty name="width" value="0.05" units="cm"/>
      <inkml:brushProperty name="height" value="0.05" units="cm"/>
      <inkml:brushProperty name="color" value="#004F8B"/>
    </inkml:brush>
  </inkml:definitions>
  <inkml:trace contextRef="#ctx0" brushRef="#br0">3 11 24575,'11'-10'0,"-3"62"0,-8-18 0,-2 47 0,-3-14 0,0-3 0,2-3-1142,-1 6 1,2-4 1141,5-27 0,1-3-160,46-17 0,30-10 1,-5-6 159,-6-13 0,2-5 0,17 8 0,11 0 0,-2-13 0,-23-12 0,1-12 0,-5-1 0,-8 7-772,1 1 0,-2 2 772,13-10 0,7-5 0,-19 13 0,-24 15 0,26-9 0,-50 28 374,-11 7 1,-25 10 0,-15 6 0</inkml:trace>
</inkml:ink>
</file>

<file path=ppt/ink/ink4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37:12.291"/>
    </inkml:context>
    <inkml:brush xml:id="br0">
      <inkml:brushProperty name="width" value="0.05" units="cm"/>
      <inkml:brushProperty name="height" value="0.05" units="cm"/>
      <inkml:brushProperty name="color" value="#004F8B"/>
    </inkml:brush>
  </inkml:definitions>
  <inkml:trace contextRef="#ctx0" brushRef="#br0">0 225 24575,'16'-11'0,"8"-3"0,38-8 0,-22 9-1178,31-9 1178,-38 15 0,0 0 0,30-1 0,23-2 0,-10 1 0,-23 2 0,0 0-1353,25-2 1,10-2 0,-16 3 1352,-3 0 146,9-1 0,8 0-146,-10 2 0,8 1 0,3 1 0,16 1 0,2 0 0,-11 0 0,-15 2 0,-7 1 0,13 1 0,-5 3 0,14 1 0,8 1 0,4 1 0,-4 0 0,-9 0 0,-15-2-1716,1 1 1,-12 0 0,8 1 1715,12 1 0,15 1 0,2 1 0,-10-1 0,-21-3 312,19 0-312,-20-3 0,12 1 0,-4-1 0,7-1 0,4 0-508,-3-3 0,14-2 0,-1 0 0,-17 1 508,-12 0 0,-7 0 0,41-5 0,-38-2 122,-69 8 0,-9 3 0,-14-1 0</inkml:trace>
</inkml:ink>
</file>

<file path=ppt/ink/ink4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37:12.943"/>
    </inkml:context>
    <inkml:brush xml:id="br0">
      <inkml:brushProperty name="width" value="0.05" units="cm"/>
      <inkml:brushProperty name="height" value="0.05" units="cm"/>
      <inkml:brushProperty name="color" value="#004F8B"/>
    </inkml:brush>
  </inkml:definitions>
  <inkml:trace contextRef="#ctx0" brushRef="#br0">1 1 24575,'85'0'0,"1"0"0,0 1 0,-1-1 0,1 0 0,-10 1 0,-7 0 0,9-1-1967,8 1 1,15-1 0,2 0 0,-6 1 0,-16 0 1221,6 0 0,-14 1 745,-15-1 0,-2 0 1365,-4 0 0,10 1-1365,14-1 0,23 0 0,13 1 0,2-1 0,-7 0 0,-18 0-600,-7 0 1,-12-1-1,13 1 600,-4 0 0,15 0 0,8 0 0,3 0 0,-4 0 0,-11-1 0,-17 1 0,13-1 0,-3 0-669,-1 0 1,15 0 0,6 0-1,-4 0 1,-13 0 668,-11 0 0,-8-1 0,7 1 0,2 0 0,11 0 0,3 0 0,-5-1 0,-10 0 1556,26-2 1,-16-1-1557,-31 2 0,-2 0 0,27-2 0,-22-2 0,-54 4 0,-17-1 0</inkml:trace>
</inkml:ink>
</file>

<file path=ppt/ink/ink4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37:13.456"/>
    </inkml:context>
    <inkml:brush xml:id="br0">
      <inkml:brushProperty name="width" value="0.05" units="cm"/>
      <inkml:brushProperty name="height" value="0.05" units="cm"/>
      <inkml:brushProperty name="color" value="#004F8B"/>
    </inkml:brush>
  </inkml:definitions>
  <inkml:trace contextRef="#ctx0" brushRef="#br0">0 15 24575,'90'-2'0,"1"0"0,-13 0 0,5 1 0,14 3 0,10 0 0,-12 0-4916,-20 0 1,0-1 4627,0 1 1,13 0-1,-2 1 1,-14-1 287,-15 0 0,1 0-308,23 2 0,20 0 0,3 1 0,-10 0 308,-17-2 0,-6 0 0,14 0-167,-12 0 1,13-1-1,10 1 1,4 0 0,0-1-1,-4 1 1,-10-1 0,-14-1 166,10 1 0,-14-1 0,7 0-186,3 0 1,11-1 0,2 1 0,-8-1 0,-18-1 185,29-3 1078,-14-1 1,3-1-1079,-28 2 0,-2 0 0,19-2 0,-9 0 0,-29 1 2816,-7-3-2816,-33-2 1360,8 0 0,-35 1 0,7 5 1</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3:52:29.984"/>
    </inkml:context>
    <inkml:brush xml:id="br0">
      <inkml:brushProperty name="width" value="0.05" units="cm"/>
      <inkml:brushProperty name="height" value="0.05" units="cm"/>
      <inkml:brushProperty name="color" value="#004F8B"/>
    </inkml:brush>
  </inkml:definitions>
  <inkml:trace contextRef="#ctx0" brushRef="#br0">0 1042 24575,'4'-2'0,"-1"1"0,-3 2 0,1 0 0,1-1 0,-1-1 0,1 0 0,-1 0 0,0-1 0,2-2 0,3-2 0,1 0 0,14-20 0,-2 2 0,10-13 0,6-6 0,-2 7 0,-3 4 0,30-21 0,-27 26 0,4-3 0,6-4 0,8 0 0,-1 2 0,14-13-630,-18 17 0,-5 3 630,-18 12 0,12-5 0,48-23 0,-34 15 0,21-7 0,-2 1 0,-27 13 0,40-11 0,11 0 0,-35 17 0,0 2 0,21-7 0,3 2 0,-13 8 0,-4 4 0,30 4 1260,2 8-1260,-19 3 0,-11 3 0,-22-3 0,-7-2 0,-14-4 0,-10 0 0,-8-5 0,-4 3 0,-2-3 0,-2 1 0,-3-2 0,-8-6 0,-8-8 0,-31-18 0,-1 0 0,-32-17 0,12 10 0,1 4 0,20 11 0,20 11 0,19 6 0,7 6 0,-3-1 0,5 2 0,9 3 0,1 1 0,12 4 0,-8-2 0,25 13 0,21 7 0,33 16 0,3-2 0,-37-17 0,-3-2 0,10 5 0,9 3 0,-47-19 0,0 1 0,-19-8 0,-4 0 0,-4-2 0,2 0 0,0 1 0,1 0 0,-3 2 0,-7 9 0,-37 38 0,1 3 0,6-8 0,0 2 0,-17 24 0,7-8 0,21-25 0,14-16 0,7-15 0,6-2 0,0-5 0,6-6 0,5-2 0,1-4 0,6-5 0,8-14 0,-4-2 0,7-14 0</inkml:trace>
</inkml:ink>
</file>

<file path=ppt/ink/ink4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37:13.920"/>
    </inkml:context>
    <inkml:brush xml:id="br0">
      <inkml:brushProperty name="width" value="0.05" units="cm"/>
      <inkml:brushProperty name="height" value="0.05" units="cm"/>
      <inkml:brushProperty name="color" value="#004F8B"/>
    </inkml:brush>
  </inkml:definitions>
  <inkml:trace contextRef="#ctx0" brushRef="#br0">1 49 24575,'93'-7'0,"-4"1"0,-17 2-1612,3 0 1612,-17 1 0,7 1 0,29-2 0,6 1-2510,-27 1 1,2 1 0,-1 0 2509,1-1 0,-1 1 0,2 0 0,1 1 0,0 0 0,15 1-365,-12 0 1,13 1 0,8 0 0,4 0 0,-2 0 0,-6 0 0,-12-1 364,3 0 0,-10-1 0,-1 1 0,9-1-51,-4 2 0,11 0 1,5 0-1,1 1 1,-6-2-1,-9 0 0,-15-2 51,19-4 0,-21-2 0,-9 3 353,39-7-353,-76 9 0,-9 0 1088,-30 1 1,2 1-1,-27 1 1</inkml:trace>
</inkml:ink>
</file>

<file path=ppt/ink/ink4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37:14.297"/>
    </inkml:context>
    <inkml:brush xml:id="br0">
      <inkml:brushProperty name="width" value="0.05" units="cm"/>
      <inkml:brushProperty name="height" value="0.05" units="cm"/>
      <inkml:brushProperty name="color" value="#004F8B"/>
    </inkml:brush>
  </inkml:definitions>
  <inkml:trace contextRef="#ctx0" brushRef="#br0">1 28 24575,'93'-3'0,"1"-1"0,0 1 0,-7 0 0,-2 0 0,-11 1-636,-23 1 0,3 2 636,20 0 0,18 2 0,3-1 0,-12 1-3866,8 0 0,1 0 3866,-12 0 0,7 0 0,8 0 0,6 1 0,-15-1 0,10 1 0,5 0 0,1 0 0,-4 0 0,-7 0 0,-12-1-869,8-1 1,-14 1-1,14-1 869,-10 1 0,13 1 0,8 0 0,3 0 0,-4 0 0,-9-2 0,-13-1-814,8-4 0,-12-1 0,-9 0 814,-8 2 0,-1-1-26,45-3 0,-4-1 26,-24-1 0,-12-2 0,0 0 0,5-1 0,23-8 0,-80 13 0</inkml:trace>
</inkml:ink>
</file>

<file path=ppt/ink/ink4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37:18.603"/>
    </inkml:context>
    <inkml:brush xml:id="br0">
      <inkml:brushProperty name="width" value="0.05" units="cm"/>
      <inkml:brushProperty name="height" value="0.05" units="cm"/>
      <inkml:brushProperty name="color" value="#004F8B"/>
    </inkml:brush>
  </inkml:definitions>
  <inkml:trace contextRef="#ctx0" brushRef="#br0">1 251 24575,'70'51'0,"-1"0"0,1 0 0,-2-14 0,1-6 0,-5-18 0,0-30 0,-5-16-2505,-2-5 1,-6 0 2504,3-4 0,2-3 758,-19 14 0,9-2-758,24-2 0,13-1 0,-10 5 0,-22 7 0,-1 2 0,14 2 0,1 1 0,-1-1 0</inkml:trace>
</inkml:ink>
</file>

<file path=ppt/ink/ink4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37:19.392"/>
    </inkml:context>
    <inkml:brush xml:id="br0">
      <inkml:brushProperty name="width" value="0.05" units="cm"/>
      <inkml:brushProperty name="height" value="0.05" units="cm"/>
      <inkml:brushProperty name="color" value="#004F8B"/>
    </inkml:brush>
  </inkml:definitions>
  <inkml:trace contextRef="#ctx0" brushRef="#br0">0 316 24575,'11'5'0,"-1"5"0,-4 11 0,12 33 0,5 6 0,7 2-1205,-5-1 1,2-4 1204,4-22 0,-4-16 42,37-16 0,13-12-42,-13-8 0,1-4 0,17 4 0,13-9-1003,-26-6 1,14-12 0,5-6 0,0-2-1,-9 4 1,-13 11 1002,5-3 0,0 1 0,7-5 0,22-12 0,3-1 0,-14 8 0,-31 19-120,-27 18 120,15-6 1182,-39 16-1182,-2-1 357,-2 4-357,-1 1 6716,1 8-6716,-2-6 204,1 4-204,-1-8 0,-1-2 0,0 1 0,1-1 0,1 0 0,-1 1 0,-3 4 0,-2-3 0,-6 5 0,-14 3 0,-3 0 0,-14 6 0</inkml:trace>
</inkml:ink>
</file>

<file path=ppt/ink/ink4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39:13.790"/>
    </inkml:context>
    <inkml:brush xml:id="br0">
      <inkml:brushProperty name="width" value="0.05" units="cm"/>
      <inkml:brushProperty name="height" value="0.05" units="cm"/>
      <inkml:brushProperty name="color" value="#004F8B"/>
    </inkml:brush>
  </inkml:definitions>
  <inkml:trace contextRef="#ctx0" brushRef="#br0">29 150 24575,'-2'-5'0,"1"-12"0,-1 9 0,1-9 0,1 10 0,-3-18 0,0 11 0,-3-16 0,-2 10 0,8 19 0,-3-4 0,14 30 0,27 18 0,6 2 0,-5-3 0,7 4 0,1-3 0,-8-16 0,30 18 0,-27-19 0,32 21 0,-63-41 0,11 7 0,-20-12 0,22-13 0,-12 3 0,18-9 0</inkml:trace>
</inkml:ink>
</file>

<file path=ppt/ink/ink4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39:14.263"/>
    </inkml:context>
    <inkml:brush xml:id="br0">
      <inkml:brushProperty name="width" value="0.05" units="cm"/>
      <inkml:brushProperty name="height" value="0.05" units="cm"/>
      <inkml:brushProperty name="color" value="#004F8B"/>
    </inkml:brush>
  </inkml:definitions>
  <inkml:trace contextRef="#ctx0" brushRef="#br0">663 40 24575,'-2'-7'0,"-2"-8"0,1 8 0,-2-4 0,1 11 0,-28 17 0,12-5 0,-37 22 0,-17 15 0,-1 3 0,6-5-1190,-9 5 0,10-4 1190,44-30 0,-28 23 0,26-20 0,-25 13 0,42-31 0,-1-8 0,10-6 0,0-2 0</inkml:trace>
</inkml:ink>
</file>

<file path=ppt/ink/ink4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39:15.727"/>
    </inkml:context>
    <inkml:brush xml:id="br0">
      <inkml:brushProperty name="width" value="0.05" units="cm"/>
      <inkml:brushProperty name="height" value="0.05" units="cm"/>
      <inkml:brushProperty name="color" value="#004F8B"/>
    </inkml:brush>
  </inkml:definitions>
  <inkml:trace contextRef="#ctx0" brushRef="#br0">9 17 24575,'-2'-5'0,"0"2"0,0-1 0,1-1 0,-1 6 0,11 32 0,-6-11 0,8 27 0,-8-25 0,-2 41 0,-2 7 0,0 0 0,0-2 0,-1 6 0,1-9 0,0-6 0,1-7-625,0 5 1,0-4 624,2-20 0,2 64 0,-3-32 0,0 4 0,-1-2 0,-1-21 0,-1 7 0,2-50 0,2-17 0,3-21 0,2-28 0,2-21 0,-2 9 0,-1 22 0,-1 1-617,2-24 1,2-9 0,-3 17 616,-3 17-352,-2-20 0,0-4 352,-1-6 0,-3 13 0,0-12 0,-1 15 0,0 9 0,-7-35 0,9 81 0,0 3 0,0 6 0,-2 21 0,-3 27 0,0 19 0,1 6 0,2-23 0,0 5 990,0 18 1,2 11 0,2-4-991,2 8 0,2-3 0,-2-6 0,1 1 0,5 18 0,0-16 0,-4-48 830,4 42-830,-8-72 0,0-2 0,6-40 0,-3-52 0,0-12 0,0 47 0,0 0-1005,-1-17 1,-1-7-1,-1 16 1005,-2 11 0,-4-12 0,-1-2 0,1 8-406,0-3 0,-1 8 406,4 32 0,1 3 0,-3 63 0,-3 54 0,3-4-2759,4-6 1,1 3 2758,-5 5 0,-2 8 0,3-12 0,6-12 0,1-19 1779,-2-31-1779,0-2 630,2-4-630,4 33 0,-1-35 0,5 21 0,-3-46 0,0-3 0</inkml:trace>
</inkml:ink>
</file>

<file path=ppt/ink/ink4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39:16.132"/>
    </inkml:context>
    <inkml:brush xml:id="br0">
      <inkml:brushProperty name="width" value="0.05" units="cm"/>
      <inkml:brushProperty name="height" value="0.05" units="cm"/>
      <inkml:brushProperty name="color" value="#004F8B"/>
    </inkml:brush>
  </inkml:definitions>
  <inkml:trace contextRef="#ctx0" brushRef="#br0">1 0 24575,'49'52'0,"11"8"0,-29-30 0,13 12 0,2 2 0,0-3 0,-1 1 0,7 5 0,12 9 0,-3-4 0,2 0 0,-4-1 0,-8-10 0,-36-34 0</inkml:trace>
</inkml:ink>
</file>

<file path=ppt/ink/ink4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39:16.428"/>
    </inkml:context>
    <inkml:brush xml:id="br0">
      <inkml:brushProperty name="width" value="0.05" units="cm"/>
      <inkml:brushProperty name="height" value="0.05" units="cm"/>
      <inkml:brushProperty name="color" value="#004F8B"/>
    </inkml:brush>
  </inkml:definitions>
  <inkml:trace contextRef="#ctx0" brushRef="#br0">340 0 24575,'-42'35'0,"0"0"0,-32 26 0,44-34 0,-2 0 0,-10 9 0,8-8 0,-9 8 0</inkml:trace>
</inkml:ink>
</file>

<file path=ppt/ink/ink4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42:46.128"/>
    </inkml:context>
    <inkml:brush xml:id="br0">
      <inkml:brushProperty name="width" value="0.05" units="cm"/>
      <inkml:brushProperty name="height" value="0.05" units="cm"/>
      <inkml:brushProperty name="color" value="#004F8B"/>
    </inkml:brush>
  </inkml:definitions>
  <inkml:trace contextRef="#ctx0" brushRef="#br0">91 989 24575,'0'-7'0,"8"-29"0,-4 17 0,5-23 0,-5 23 0,8-75 0,-7 35 0,0-2 0,2 1 0,-1 0 0,-1-1 0,0 1 0,0 3 0,0 6 0,0-5 0,3-34 0,-10 72 0,2 13 0,-3-4 0,-2 17 0,1-4 0,-51 74 0,36-53 0,-36 52 0,33-41 0,18-31 0,-10 17 0,20-37 0,-1 1 0,16-36 0,4-6 0,-8 15-377,8-16 1,-2 6 376,-14 34 0,8-17 0,-6 16 0,3-9 0,39 86 0,-34-37 0,37 52 0,-14-28 0,-25-26 753,23 27-753,-43-44 0,6 3 0,-11-12 0,3-3 0,-1 0 0,-1-2 0,-1-1 0</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3:52:32.441"/>
    </inkml:context>
    <inkml:brush xml:id="br0">
      <inkml:brushProperty name="width" value="0.05" units="cm"/>
      <inkml:brushProperty name="height" value="0.05" units="cm"/>
      <inkml:brushProperty name="color" value="#004F8B"/>
    </inkml:brush>
  </inkml:definitions>
  <inkml:trace contextRef="#ctx0" brushRef="#br0">417 105 24575,'5'-12'0,"-2"-14"0,-2 10 0,-2-10 0,-4 16 0,-4 0 0,-41 6 0,-10 5 0,13 1-630,-16 1 1,2 3 629,29 8 0,-32 39 0,31-5 0,38 14 0,14 1 0,7-9-745,19-10 0,4-9 745,-10-22 0,12 0 0,3 2 0,23 10 0,-25-11 0,-2 2 0,6 11 1161,-31-1-1161,-31 30 0,-33-23 0,-11-3 0,-26 25 0,20-32 0,-2-7 0,-32-5 0,61-9 1588,-32 1-1588,58-6 0,10-2 0,3-2 0,9 0 0</inkml:trace>
</inkml:ink>
</file>

<file path=ppt/ink/ink4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42:47.310"/>
    </inkml:context>
    <inkml:brush xml:id="br0">
      <inkml:brushProperty name="width" value="0.05" units="cm"/>
      <inkml:brushProperty name="height" value="0.05" units="cm"/>
      <inkml:brushProperty name="color" value="#004F8B"/>
    </inkml:brush>
  </inkml:definitions>
  <inkml:trace contextRef="#ctx0" brushRef="#br0">266 39 24575,'-57'37'0,"42"12"0,3 4 0,-40 18-1154,44-15 1,10-6 1153,4-28 0,33 41 0,-19-36 338,35 31-338,-34-49 0,8 0 474,0-5-474,3-6 0,-1-1 0,-3-4 0,-7-69 0,-8-16 0,-4 39 584,8-35 1,-18 2-585,-74 27 0,45 37 0,-47-28 0,61 45 326,1 1-326,-25 5 0,8 11 0,-9 1 0,14 52 0,10 10 0,7-29 0,-6 23 0,10-2 0,35-24 0,-12-22 0,28 22 0,52-30 0,-38-13 0,5-24 0,-6-8 0,-28-1 0,1-37 0,-33 51 0,-47-28 0,-13 0 0,21 16 0,-22-16 0,0 9 0,21 38 0,-22 14 0,12-1 0,-11 9 0</inkml:trace>
</inkml:ink>
</file>

<file path=ppt/ink/ink4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43:17.744"/>
    </inkml:context>
    <inkml:brush xml:id="br0">
      <inkml:brushProperty name="width" value="0.05" units="cm"/>
      <inkml:brushProperty name="height" value="0.05" units="cm"/>
      <inkml:brushProperty name="color" value="#004F8B"/>
    </inkml:brush>
  </inkml:definitions>
  <inkml:trace contextRef="#ctx0" brushRef="#br0">1243 393 24575,'-2'3'0,"-3"-2"0,-29-34 0,-17-22 0,-15-17 0,3 14 0,2 4 0,11 9-520,4 9 1,5 8 519,21 20 0,-58 1 0,13 21 0,-3 2 0,16-11 0,1 1-554,-15 14 1,13 2 553,33-7 0,-28 50 0,-1 11 0,14-21 0,4 5 0,-7 20 0,1 2 0,11-20 0,5 6-1099,-5 19 0,2-7 1099,16-45 0,1 0 0,8 30 0,7 22 0,-1-13 0,1 6 0,7 7 0,7 18 0,0-28 0,2-38 0,25 34 863,-18-40-863,36 21 0,1-10 0,23-9 0,3-7 0,-16-8 513,-9-6 0,1-9-513,23-33 0,-35 6 1227,-12 6 1,4-6-1228,4-20 0,3-10 0,-10 7 0,8-7 0,3-9 0,11-14 0,-16 10 0,-15-1-849,-8 18 0,-3 2 849,-7-1 0,-9 14 0,2-44 0,-7 11 0,-21-22 0,-6 2 0,3 21 0,-7 5 0,0 6 0,8 29 0,3 6 1698,-14-19-1698,-36-38 0,5 6 0,-5-5-567,31 36 567,26 29 0,-27-22 0,-8-3 0,2 7 0,-9-9 0,-2 3 0,3 18 0</inkml:trace>
</inkml:ink>
</file>

<file path=ppt/ink/ink4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43:19.454"/>
    </inkml:context>
    <inkml:brush xml:id="br0">
      <inkml:brushProperty name="width" value="0.05" units="cm"/>
      <inkml:brushProperty name="height" value="0.05" units="cm"/>
      <inkml:brushProperty name="color" value="#004F8B"/>
    </inkml:brush>
  </inkml:definitions>
  <inkml:trace contextRef="#ctx0" brushRef="#br0">0 29 24575,'89'-9'0,"-6"2"0,-28 6 0,19 1 0,24 0 0,11 0 0,-27-1 0,9 1 0,5 0 0,1 0 0,-1-1 0,-7 1-1967,-2 0 1,-4 0 0,-1 0 0,1-1 0,3 1 1717,-1 0 1,4 0 0,2 0 0,-1-1-1,-2 1 1,-3 0 248,21-1 0,-1 1 0,-8-1 0,-13 1-698,-7 0 1,-2-1 697,15 0 0,20-2 0,-16 2 0,-54 4 356,-108 14 0,28-8 1,-17 3-1,-1 0 0</inkml:trace>
</inkml:ink>
</file>

<file path=ppt/ink/ink4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43:19.855"/>
    </inkml:context>
    <inkml:brush xml:id="br0">
      <inkml:brushProperty name="width" value="0.05" units="cm"/>
      <inkml:brushProperty name="height" value="0.05" units="cm"/>
      <inkml:brushProperty name="color" value="#004F8B"/>
    </inkml:brush>
  </inkml:definitions>
  <inkml:trace contextRef="#ctx0" brushRef="#br0">3 15 24575,'-2'-4'0,"2"0"0,4 1 0,7 1 0,44 1 0,11 1 0,-2 1-1836,11 1 1,0 0 1835,-9 1 136,-6 1 0,16 1 0,10 0 0,6 0-136,-10-3 0,8 0 0,6 0 0,2 0 0,1-1 0,-5 1 0,-5 0-1150,5 1 0,-6 1 1,-1 0-1,0 0 1,6-1 1149,4-1 0,9 0 0,3-1 0,-5 0 0,-10 0 0,-16-1 0,14-2 0,-21 0-1232,8 1 1232,-7-1 0,-8 0 0,-34 0 414,-21 3 0,-14-1 0,-19 1 0</inkml:trace>
</inkml:ink>
</file>

<file path=ppt/ink/ink4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43:20.298"/>
    </inkml:context>
    <inkml:brush xml:id="br0">
      <inkml:brushProperty name="width" value="0.05" units="cm"/>
      <inkml:brushProperty name="height" value="0.05" units="cm"/>
      <inkml:brushProperty name="color" value="#004F8B"/>
    </inkml:brush>
  </inkml:definitions>
  <inkml:trace contextRef="#ctx0" brushRef="#br0">0 10 24575,'56'-5'0,"-1"1"0,-14 4 0,18 2 0,19 1 0,-5 0 0,-1 0 0,9-1 0,-4 1 0,19 0 0,10 0 0,1 0 0,-7 0 0,-16-1-764,-7 0 0,-12 0 0,11 0 764,6 0 0,17 0 0,7 0 0,-3 0 0,-11 0 0,-21-1-1982,-10 1 1,-6-1 1981,12 0 0,8 0 0,-7 0-254,0 0 0,-13-1 254,-11 1 0,41 0 0,-94 0 0,-40-1 0,20 0 0,-32 1 0</inkml:trace>
</inkml:ink>
</file>

<file path=ppt/ink/ink4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43:20.657"/>
    </inkml:context>
    <inkml:brush xml:id="br0">
      <inkml:brushProperty name="width" value="0.05" units="cm"/>
      <inkml:brushProperty name="height" value="0.05" units="cm"/>
      <inkml:brushProperty name="color" value="#004F8B"/>
    </inkml:brush>
  </inkml:definitions>
  <inkml:trace contextRef="#ctx0" brushRef="#br0">0 136 24575,'2'-7'0,"3"0"0,6 0 0,6 0-2835,53-4 1,34-2 0,-11 3 2834,-35 2 0,1 2 0,12-3 0,15 0 0,-2 0 0,-16 2-406,30 0 406,0 2 0,-51 2 0,7 0-283,23 2 1,18-1 0,5 1 0,-9 1 282,-7-1 0,-4 0 0,7 0-692,-8 1 0,11-1 0,0 1 1,-4 0-1,-14 0 692,14 1 0,-15-1 0,21 3 3459,-124-1-3459,17 1 0,-47 0 0,29 0 0</inkml:trace>
</inkml:ink>
</file>

<file path=ppt/ink/ink4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43:21.058"/>
    </inkml:context>
    <inkml:brush xml:id="br0">
      <inkml:brushProperty name="width" value="0.05" units="cm"/>
      <inkml:brushProperty name="height" value="0.05" units="cm"/>
      <inkml:brushProperty name="color" value="#004F8B"/>
    </inkml:brush>
  </inkml:definitions>
  <inkml:trace contextRef="#ctx0" brushRef="#br0">0 7 24575,'89'-2'0,"0"0"0,0 1 0,-29 0 0,8 0 0,4 2 0,18 2 0,4 1 0,-6 1 0,-6-2 0,7 1 0,-17-1 0,16 0 0,7 0 0,0 0 0,-8-1 0,-15 0 0,13 0 0,-4 0 0,1-2 0,14 0 0,-7-1 0,-26 0 0,-21-2 0,26-3 0,-72 9 0,2 0 0,-11 4 0,6 0 0</inkml:trace>
</inkml:ink>
</file>

<file path=ppt/ink/ink4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43:42.076"/>
    </inkml:context>
    <inkml:brush xml:id="br0">
      <inkml:brushProperty name="width" value="0.05" units="cm"/>
      <inkml:brushProperty name="height" value="0.05" units="cm"/>
      <inkml:brushProperty name="color" value="#004F8B"/>
    </inkml:brush>
  </inkml:definitions>
  <inkml:trace contextRef="#ctx0" brushRef="#br0">83 700 24575,'-9'92'0,"0"1"-3277,2-11 0,-1 15 0,1-9 2532,1-20 0,1 1 745,-1 13 0,-1 10 0,2-1-642,2-3 1,1 0-1,0-12 642,1-18 0,0-1 716,-1 16 1,0 8 0,1-5-717,3 5 0,1-13 0,-1-10-233,0 10 1,1-11 232,0-46 4418,15 3-4418,-10-9 6129,14 3-6129,76-7 0,-6 4 0,-9 2 0,15 1 0,-9-1 0,-17 1 0,-2 0-1055,0 0 0,4 1 1,-9-1 1054,23 5 0,-22-3 0,19 3 0,9 2 0,-2-1 0,-12-2 0,-4-1 0,-7-1 0,7 1 0,3 1 0,8 2 0,5 0 0,-2-1 0,-7-1 0,20 1 0,-6-3 0,-14-1 0,-23-3 0,-2 0 0,16 2 0,6-1 0,-14-1 0,-3-4-321,8-4 0,2-2 321,2-2 0,4-4 0,-6-2 0,-32-1 0,19-17 0,-23 1 4014,14-20-4014,-5-11 0,-16-13 0,1-19 0,-4 5 0,-3 7 0,0-7-997,-6 15 1,2-16 0,1-8-1,0 0 1,-2 6 0,-4 14 996,-2 5 0,-3 10 0,2-7-1053,3-16 0,2-10 0,-1 3 0,-3 17 1053,-5 20 0,0 0-344,-1-21 1,1-18 0,0-2 0,-2 13 343,0 2 0,-2 0 0,2 5 0,1-12 0,-2 3 0,-3 17-633,-7-26 633,2 58 3703,-2-17-3703,3 37 4967,-1 3-4967,-4 12 2733,3-3-2733,-2 12 1599,4-8-1599,-7 0 0,-5-1 0,-52 3 0,-3 0 0,-23 1-2368,13-1 2368,11-1-1200,-5 0 0,-29-1 0,-13 1 0,2 0 0,19-1 1200,20 0 0,10 0 0,-19 2 0,18-1 0,-15 2 0,-11 0 0,-9 1 0,-7 1 0,-5 0 0,-1 0 0,0 1 0,4-1 0,5 0 0,9 0 0,11-1 0,13 0-1003,-16 1 0,18 0 0,2 0 0,-14 1 1003,3 0 0,-15 0 0,-10 1 0,-4 0 0,-1 1 0,7 0 0,9-1 0,17 1 0,21-1 0,-23 15 0,8 1 0</inkml:trace>
</inkml:ink>
</file>

<file path=ppt/ink/ink4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43:43.072"/>
    </inkml:context>
    <inkml:brush xml:id="br0">
      <inkml:brushProperty name="width" value="0.05" units="cm"/>
      <inkml:brushProperty name="height" value="0.05" units="cm"/>
      <inkml:brushProperty name="color" value="#004F8B"/>
    </inkml:brush>
  </inkml:definitions>
  <inkml:trace contextRef="#ctx0" brushRef="#br0">0 544 24575,'67'-41'0,"-1"1"0,0-1 0,-4 3 0,-1 2 0,-6 6 0,34-4 0,-27 16 0,13-1 0,7 0 0,0 5 0,7 7 0,4 5 0,1 1 0,-3-3-2458,-4-7 0,-1-2 1,-1 0-1,-2 7 1961,19 6 1,-2 7-1,-11 5 1443,-4 10 1,-15 0-947,-10-4 0,16 7 0,-25-10 1843,-64-22-1843,4 1 0,-19-11 0,13 5 0,-28-14 0,-7-2 0,6 3 0,-7-4 0,-1 2 0,5 4 6387,10 6-6387,-17-5 0,4 3 1198,31 12-1198,-21-6 0,79 29 0,45 17 0,-9-3 0,12 6 0,-23-12 0,8 3 0,-14 0 0,-3 18 0,-70 46 0,33-21-685,-40-21 1,-8-6 684,5-13 0,-2 1 0,-14 24 0,-1 2 0,10-9 0,-4 6 0,0 0 0</inkml:trace>
</inkml:ink>
</file>

<file path=ppt/ink/ink4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43:43.596"/>
    </inkml:context>
    <inkml:brush xml:id="br0">
      <inkml:brushProperty name="width" value="0.05" units="cm"/>
      <inkml:brushProperty name="height" value="0.05" units="cm"/>
      <inkml:brushProperty name="color" value="#004F8B"/>
    </inkml:brush>
  </inkml:definitions>
  <inkml:trace contextRef="#ctx0" brushRef="#br0">312 226 24575,'-72'11'0,"1"0"0,5-1 0,11 5 0,20 14 0,24 36 0,10 27 0,2-13 0,2 2 0,-1-4 0,4 14 0,12-26 0,51-31 0,-16-27 0,3-5 0,30 8-1588,-33-16 1,-5-6 1587,-15-11 0,6-27 0,-2-8 0,-2-2-957,-1-3 0,-5 0 957,-19 7 0,-29-12 0,-15-16 0,3 13 0,-5-10-412,3 11 1,-8-8 0,4 27 411,0 41 0,-12 21 0,-1 13 0,-16 36-965,47 2 1,8 21 0,4 5-1,2-14 965,-1-6 0,7 0 0,10 23 0,9 10 0,10-15 715,19-20 0,10-15-715,6-16 0,2-2 0,-4 16 0,0-7 0,-9-33 0,0 0 0</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3:52:32.657"/>
    </inkml:context>
    <inkml:brush xml:id="br0">
      <inkml:brushProperty name="width" value="0.05" units="cm"/>
      <inkml:brushProperty name="height" value="0.05" units="cm"/>
      <inkml:brushProperty name="color" value="#004F8B"/>
    </inkml:brush>
  </inkml:definitions>
  <inkml:trace contextRef="#ctx0" brushRef="#br0">0 0 24575,'17'76'0,"-8"-44"0,-5 16 0,-3 10 0,-7 25 0,-2-5 0,5-7 0,-2 9 0,-1 1 0</inkml:trace>
</inkml:ink>
</file>

<file path=ppt/ink/ink4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43:44.514"/>
    </inkml:context>
    <inkml:brush xml:id="br0">
      <inkml:brushProperty name="width" value="0.05" units="cm"/>
      <inkml:brushProperty name="height" value="0.05" units="cm"/>
      <inkml:brushProperty name="color" value="#004F8B"/>
    </inkml:brush>
  </inkml:definitions>
  <inkml:trace contextRef="#ctx0" brushRef="#br0">1 375 24575,'14'71'0,"1"1"0,-1-1 0,5-11 0,-6 16 0,3 16 0,11-27 0,44-47 0,-39-16 0,39-8 0,-51-18 0,13-33 0,-2-3 0,-7 17 0,5-17 0,-5 13 0,-20 44 0,36 63 0,27-23 0,-5 28-736,5-48 736,-44-25 0,27-20 0,4-4 0,-12 9 0,11-8 0,1-1 0,-12 9 0,-16 9 0,9-8 0,-26 13 0,-4-38 0,-4 29 736,-48-13-736,30 34 0,-31 12 0,82-15 0,-11-5 0,27 0 0,2 2 0,-15 0 0,33 6 0,-54 7 0,2 2 0,24 12 0,6 1 0,9-4 0,9-3 0,-1-6 0,-18-17 0,6-17 0,-33 7 0,14-31 0,8-20 0,-7 9 0,2-7 0,-2 7 0,6-9 0,-15 9 0,-26-1 0,-22 14 0,9 13 0,-16 30 0,15 71 0,10 21 0,-2-17-1761,1 25 0,3-3 1761,8-41 0,6 31 0,-1 1 0,-5-33 0,2 9 0,0 0 0</inkml:trace>
</inkml:ink>
</file>

<file path=ppt/ink/ink4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43:44.761"/>
    </inkml:context>
    <inkml:brush xml:id="br0">
      <inkml:brushProperty name="width" value="0.05" units="cm"/>
      <inkml:brushProperty name="height" value="0.05" units="cm"/>
      <inkml:brushProperty name="color" value="#004F8B"/>
    </inkml:brush>
  </inkml:definitions>
  <inkml:trace contextRef="#ctx0" brushRef="#br0">1 45 24575,'81'-8'0,"0"-1"0,1 1 0,3 0 0,1 0 0,-23 4 0,-25 5 0,13-1 0,-36 1 0,-12-1 0,10 2 0,0-3 0,5 2 0,-3-2 0</inkml:trace>
</inkml:ink>
</file>

<file path=ppt/ink/ink4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43:45.130"/>
    </inkml:context>
    <inkml:brush xml:id="br0">
      <inkml:brushProperty name="width" value="0.05" units="cm"/>
      <inkml:brushProperty name="height" value="0.05" units="cm"/>
      <inkml:brushProperty name="color" value="#004F8B"/>
    </inkml:brush>
  </inkml:definitions>
  <inkml:trace contextRef="#ctx0" brushRef="#br0">181 8 24575,'-2'-5'0,"-1"2"0,1 4 0,-2 5 0,-14 72 0,8-38 0,-12 54 0,7-41 0,0 6 0,-1 3 0,-7 22 0,3-2 0,3-5 0,10-32 0,1 11 0,13-57 0,0-4 0</inkml:trace>
</inkml:ink>
</file>

<file path=ppt/ink/ink4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43:45.439"/>
    </inkml:context>
    <inkml:brush xml:id="br0">
      <inkml:brushProperty name="width" value="0.05" units="cm"/>
      <inkml:brushProperty name="height" value="0.05" units="cm"/>
      <inkml:brushProperty name="color" value="#004F8B"/>
    </inkml:brush>
  </inkml:definitions>
  <inkml:trace contextRef="#ctx0" brushRef="#br0">96 160 24575,'23'31'0,"-3"-3"0,-11-19 0,0-10 0,-7-4 0,-1-12 0,-7-1 0,-37-50 0,24 37 0,-28-33 0,29 49 0,6 6 0,-3 50 0,16-15 0,3 41 0</inkml:trace>
</inkml:ink>
</file>

<file path=ppt/ink/ink4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43:45.810"/>
    </inkml:context>
    <inkml:brush xml:id="br0">
      <inkml:brushProperty name="width" value="0.05" units="cm"/>
      <inkml:brushProperty name="height" value="0.05" units="cm"/>
      <inkml:brushProperty name="color" value="#004F8B"/>
    </inkml:brush>
  </inkml:definitions>
  <inkml:trace contextRef="#ctx0" brushRef="#br0">238 10 24575,'2'-5'0,"-3"1"0,-5 24 0,-1-5 0,-5 24 0,4-9 0,-8 31 0,-4 22 0,2-11 0,-3 13 0,4-18 0,-2 13 0,1-4 0,0 12 0,3-13 0,1-13 0,-1 12 0,0 1 0</inkml:trace>
</inkml:ink>
</file>

<file path=ppt/ink/ink4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43:46.279"/>
    </inkml:context>
    <inkml:brush xml:id="br0">
      <inkml:brushProperty name="width" value="0.05" units="cm"/>
      <inkml:brushProperty name="height" value="0.05" units="cm"/>
      <inkml:brushProperty name="color" value="#004F8B"/>
    </inkml:brush>
  </inkml:definitions>
  <inkml:trace contextRef="#ctx0" brushRef="#br0">0 16 24575,'38'-8'0,"0"2"0,-1 4 0,9 18 0,1 7 0,-1 9 0,0 17 0,-6 4 0,-25-10 0,-3 22 0,-12-51 0,2 4 0,4-15 0,1 3 0,3-18 0,-1 0 0,35-14 0,13 7 0,30 48 0,-17-23 0,-9 15 0,-41 52 0,-23 30 0,-1-12 0,5-30 0,-5-2-979,-12 20 1,-8 6 0,1-23 978,1-33 0,-34 12 0,20-32 0,53-80 0,22-25 0,-3 11 0,0 14 0,10-11 0,8 7 0,11 12 0,7 7 0,-8 8-536,-18 12 1,1 0-1,17-12 1,9-4-1,-14 14 1,-8 19-1</inkml:trace>
</inkml:ink>
</file>

<file path=ppt/ink/ink4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43:46.421"/>
    </inkml:context>
    <inkml:brush xml:id="br0">
      <inkml:brushProperty name="width" value="0.05" units="cm"/>
      <inkml:brushProperty name="height" value="0.05" units="cm"/>
      <inkml:brushProperty name="color" value="#004F8B"/>
    </inkml:brush>
  </inkml:definitions>
  <inkml:trace contextRef="#ctx0" brushRef="#br0">125 17 24575,'-21'-8'0,"3"1"0,7 5 0,-14 13 0,6 1 0,-12 11 0</inkml:trace>
</inkml:ink>
</file>

<file path=ppt/ink/ink4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43:46.726"/>
    </inkml:context>
    <inkml:brush xml:id="br0">
      <inkml:brushProperty name="width" value="0.05" units="cm"/>
      <inkml:brushProperty name="height" value="0.05" units="cm"/>
      <inkml:brushProperty name="color" value="#004F8B"/>
    </inkml:brush>
  </inkml:definitions>
  <inkml:trace contextRef="#ctx0" brushRef="#br0">27 152 24575,'-27'2'0,"70"-10"0,29-3 0,-13 2 0,19 1-204,-25 3 0,13 1 0,12-2 0,11 1 0,8-1 0,6 0 0,6 1 0,3-1 0,2 0 0,-1 1 0,-1 0 0,-4 0 1,-5 1-1,-7 1 0,-9 1 204,12 0 0,-7 1 0,-4 1 0,-3 1 0,-2 0 0,2 0 0,2 0 0,5-1 0,5-2 0,-8 1 0,6-2 0,6-1 0,3 0 0,4 0 0,0-1 0,1 0 0,-2 1 0,-2-1 0,-4 2 0,-6 0 0,-6 1 0,-9 1 0,-9 2 0,20 5 0,-1 0 0,0 0 0,0 1 0</inkml:trace>
</inkml:ink>
</file>

<file path=ppt/ink/ink4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44:59.974"/>
    </inkml:context>
    <inkml:brush xml:id="br0">
      <inkml:brushProperty name="width" value="0.05" units="cm"/>
      <inkml:brushProperty name="height" value="0.05" units="cm"/>
      <inkml:brushProperty name="color" value="#004F8B"/>
    </inkml:brush>
  </inkml:definitions>
  <inkml:trace contextRef="#ctx0" brushRef="#br0">650 221 24575,'-7'-11'0,"0"0"0,-1-5 0,4 7 0,-4-6 0,5 10 0,-22-17 0,13 13 0,-18-13 0,20 18 0,-30-7 0,15 6 0,-25 2 0,-2 3 0,18 2 0,-40 7 0,35 19 0,17-7 0,-10 30 0,3 6 0,13-16-588,-12 51 588,25-72 0,-1 38 0,2-28 0,11 39 0,5 1 0,-2-30-320,3 13 1,3-5 319,-3-32 0,44 9 0,9 0 0,-23-8 0,21 7 0,-3-7 0,-36-19 0,13-26 0,1-6 0,-2 6 284,-1-4 1,-2-8-285,-13-13 0,-8 3 0,-1 8 0,4-11 0,-4 2 0,-11 19 658,-6-41-658,-1 20 0,-14-15 0,-3 3 0,5 24 0,-23-35 0,29 65 0,-25-12 0,-1 7 0,-22 6 0,-5 3 0,10 4-552,-44 10 552,79-1 0,-53 41 0,33-11 0,-4 12 0,5 2 0,17-4 0,3 18 0,12-26 0,0 55 0,2-38 0,2 36 0,6-50 0,22 31 0,6 3 0,-6-8-691,7 7 0,1-9 691,-15-45 0,23 4 0,6-1 0,-7-2 0,2 1 0,8-5 0,30-24 0,-4-9 0,-19 5 0,4-12 0,13-10 0,-21 3 0,-26-2-642,26-41 642,-43 46 0,7-53 0,-12 14 0,3-20 1867,-23 0-1867,-17 19 0,-13-20 0,-7 19 0,1 19 0,14 23 0,-31-9 0,33 22 709,-31-13-709,9 16 0,1 2 0,-4 0 0,-6 14 0,-13 8 0,16 1 0,12 7 0,-24 33 0,10 6 0,45-24-593,-16 43 593,26-52 0,-9 49 0,7-13 0,10 22 0,5 2 0,1-15 0,5-12 0,4-5 0,7-24 0,20-2 0,3 0 0,0 3 0,52-10 0,3-11 0,-50-16 0,15 2 0,0-13 0,-15-43 0,-12-7 0,-7 18 296,11-15 1,-6-10-297,-32-2 0,-9 6 0,2 9-855,0-16 0,-3 6 855,-2 39 0,-2-1 0,-43-7 0,-29-5 0,10 9 0,-9-1-625,6 1 1,-14-4-1,17 16 1,9 31 0,-2 0-1</inkml:trace>
</inkml:ink>
</file>

<file path=ppt/ink/ink4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46:18.220"/>
    </inkml:context>
    <inkml:brush xml:id="br0">
      <inkml:brushProperty name="width" value="0.05" units="cm"/>
      <inkml:brushProperty name="height" value="0.05" units="cm"/>
      <inkml:brushProperty name="color" value="#004F8B"/>
    </inkml:brush>
  </inkml:definitions>
  <inkml:trace contextRef="#ctx0" brushRef="#br0">1 0 24575,'11'66'0,"0"0"0,-1 5 0,3 15 0,-1 2-5165,-4-4 5165,2 3 0,-1 2 0,2 1 0,-5-31 0,2 12-1090,4 3 1,5 18-1,1 8 1,0-5-1,-4-13 1090,3 16 0,0 0-293,-2-19 0,2 14 0,2 2 0,-2-12 0,-4-26 293,2-15 0,-1-6 0,13 14 0,-16-34 0,8 9 0</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3:48:51.993"/>
    </inkml:context>
    <inkml:brush xml:id="br0">
      <inkml:brushProperty name="width" value="0.05" units="cm"/>
      <inkml:brushProperty name="height" value="0.05" units="cm"/>
      <inkml:brushProperty name="color" value="#004F8B"/>
    </inkml:brush>
  </inkml:definitions>
  <inkml:trace contextRef="#ctx0" brushRef="#br0">126 1 24575,'-8'12'0,"1"0"0,-12 21 0,9-15 0,-12 21 0,15-24 0,-9 20 0,10-20 0,-6 14 0,8-17 0,-4 7 0,5-8 0,-1 0 0,6-10 0</inkml:trace>
</inkml:ink>
</file>

<file path=ppt/ink/ink4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46:19.097"/>
    </inkml:context>
    <inkml:brush xml:id="br0">
      <inkml:brushProperty name="width" value="0.05" units="cm"/>
      <inkml:brushProperty name="height" value="0.05" units="cm"/>
      <inkml:brushProperty name="color" value="#004F8B"/>
    </inkml:brush>
  </inkml:definitions>
  <inkml:trace contextRef="#ctx0" brushRef="#br0">17 2559 24575,'-10'-6'0,"4"0"0,6 3 0,50-33 0,-17 11 0,45-29 0,-23 22 0,19-10 0,14-6 0,9-4 0,3-1 0,-3 2 0,-9 5 0,-14 7-2835,18-8 1,-14 8 0,15-8 2834,-24 12 0,10-6 0,8-5 0,5-2 0,1-1 0,-1 1 0,-4 4 0,-8 5 0,-11 8-78,27-8 1,-14 11-1,12-4 78,-22 7 0,6-3 0,6-2 0,3 0 0,2-2 0,0 1 0,-1 1 0,2-1 0,2-1 0,0 1 0,1-1 0,0 1 0,-1-1 0,0 1-556,-1-1 0,1 0 0,0 0 1,-1 0-1,-1 1 0,-3 0 1,-2 2 555,13-4 0,-1 0 0,-4 2 0,-8 2 0,-10 4-992,12-6 0,-10 4 992,-6 3 0,9-6 0,-15 1 0,13-9 0,6-4 0,0 0 0,-6 3 0,-14 6 0,18-6 0,-3 0 0,-5 2 0,16-10 0,2-1 0,-16 7 0,-32 14 975,-32 15-975,8-6 3391,-12 13-3391,7-3 3460,-9 19-3460,31 66 3392,-14-30 0,7 14-3392,-1 1 0,8 19 0,5 13 0,3 5 0,-1-1 0,-4-7 0,-5-15-2262,5 11 1,-6-13 0,5 12 2261,-6-15 0,4 12 0,3 7 0,1 0 0,-3-3 0,-5-11 0,-6-15 0,1 5 0,-4-5-390,3 10 0,0 7 0,-1-1 390,-4-12 0,0-1 0,-2 8-1038,1 15 1,-1 13 0,-2-3 0,-3-16 1037,-1-13 0,-6-4-483,-14 46 0,-14-24 483,-6-74 0,-58 6 0,-12-1 0,7-6 644,-5 1 1,-2 0-645,-2 0 0,40-2 0,-19 3 0,-15 3 0,-9 2 0,-5 1 0,0 0 0,5 0 0,8-2 0,15-3-585,-8 1 0,14-2 1,-1 0-1,-14 3 585,9-1 0,-11 0 0,-8 3 0,-4 0 0,-4 1 0,1 0 0,3 0 0,6 0 0,7-2 0,-4 3 0,5-1 0,4 0 0,2 0 0,3 0 0,-1-1 537,0 1 0,4-1 0,1 0 0,-5 1 0,-8 3-537,4-2 0,-10 4 0,-7 1 0,-4 2 0,-1 0 0,1 0 0,6-2 0,8-1 0,10-4-552,-13 5 0,13-4 0,3-1 0,-5 2 552,-5 2 0,-8 2 0,1 0 0,10-2 0,18-5 1000,-21 9-1000,43-15 0,-28 5 0,-1-3 0,26-10 0,-50 4 0</inkml:trace>
</inkml:ink>
</file>

<file path=ppt/ink/ink4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46:26.169"/>
    </inkml:context>
    <inkml:brush xml:id="br0">
      <inkml:brushProperty name="width" value="0.05" units="cm"/>
      <inkml:brushProperty name="height" value="0.05" units="cm"/>
      <inkml:brushProperty name="color" value="#004F8B"/>
    </inkml:brush>
  </inkml:definitions>
  <inkml:trace contextRef="#ctx0" brushRef="#br0">9 511 24575,'-5'0'0,"2"0"0,11-3 0,-3 1 0,8-3 0,-2 1-1696,41-13 0,37-11 0,9-2 0,-19 5 1696,-18 7 0,1 0 0,18-6 0,17-6 0,2 0 0,-15 5 0,-1 4 0,-2 1 0,-10 1 0,9-3 0,1 0 0,-8 2 0,19-4 0,-2 0 0,5-2 0,5-2 0,-37 11 0,-51 13 0,8-1 0,-29 20 0,3-6 0,-8 11 0</inkml:trace>
</inkml:ink>
</file>

<file path=ppt/ink/ink4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47:04.058"/>
    </inkml:context>
    <inkml:brush xml:id="br0">
      <inkml:brushProperty name="width" value="0.05" units="cm"/>
      <inkml:brushProperty name="height" value="0.05" units="cm"/>
      <inkml:brushProperty name="color" value="#004F8B"/>
    </inkml:brush>
  </inkml:definitions>
  <inkml:trace contextRef="#ctx0" brushRef="#br0">18 1 24575,'-4'99'0,"1"0"0,0 0 0,-1 0 0,1-1 0,2-10 0,1-9 0,2 6 0,1 18 0,0-33 0,1 10 0,1 8 0,0 7 0,1 6 0,1 3 0,-1 3 0,2 0 0,-1-1 0,0-3 0,0-3 0,0-6 0,0-7 0,0-8-1639,1 22 1,1-11-1,-1-7 1,1-2 0,0 6-1,2 9 1503,-3-17 1,2 3-1,0 2 1,0 4-1,1 2 1,1 2 0,-1 2-1,0 1 1,1 1-1,-1 2 1,0 0 135,-1-5 0,0 4 0,1 3 0,0 3 0,0 1 0,-1 2 0,1-1 0,-1 0 0,1-1 0,-1-2 0,-1-3 0,1-3 0,-2-4 0,1-6-270,0 18 1,-1-9 0,0-6-1,-1-2 1,0 0 0,1 3 0,0 5-1,1 9 270,-2-22 0,1 7 0,1 5 0,0 5 0,1 2 0,0 3 0,-1 0 0,1 0 0,0-1 0,-1-3 0,-1-4 0,0-4 0,-1-6 0,-1-7 0,-1-8-30,2 32 0,-2-13 0,-2-8 1,0-5-1,-1 0 30,1 22 0,-1-6 0,-1 5-175,-2-21 0,1 5 1,-2 2-1,1-2 0,0-5 1,-1 21-1,0-5 1,0 2-1,-1-14 0,0 1 1,0 0-1,0 0 0</inkml:trace>
</inkml:ink>
</file>

<file path=ppt/ink/ink4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43:36.650"/>
    </inkml:context>
    <inkml:brush xml:id="br0">
      <inkml:brushProperty name="width" value="0.05" units="cm"/>
      <inkml:brushProperty name="height" value="0.05" units="cm"/>
      <inkml:brushProperty name="color" value="#004F8B"/>
    </inkml:brush>
  </inkml:definitions>
  <inkml:trace contextRef="#ctx0" brushRef="#br0">678 14 24575,'1'-4'0,"-3"-1"0,0 2 0,-2 1 0,3 2 0,-1 0 0,0 1 0,0-1 0,-1 1 0,2-1 0,-1 0 0,-1 1 0,1 1 0,-1-1 0,0 0 0,1-1 0,0 0 0,-18-2 0,12 1 0,-15-1 0,-19 6 0,28-2 0,-29 3 0,37-3 0,-1-1 0,-42 21 0,-9 7 0,21-12-440,-22 12 0,5 0 440,39-18-32,-43 66 32,30-31 0,-1-5 0,1 5 0,11 10 0,5-4 0,0-4-565,1 4 0,1-2 565,7-15 0,12 23 0,8 17 0,-2-10 0,0 7 0,8 27 0,3-7 0,-1-52 827,24 13-827,-7-7 32,36 14-32,-27-38 0,3 2 0,-13-16 0</inkml:trace>
</inkml:ink>
</file>

<file path=ppt/ink/ink4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43:38.850"/>
    </inkml:context>
    <inkml:brush xml:id="br0">
      <inkml:brushProperty name="width" value="0.05" units="cm"/>
      <inkml:brushProperty name="height" value="0.05" units="cm"/>
      <inkml:brushProperty name="color" value="#004F8B"/>
    </inkml:brush>
  </inkml:definitions>
  <inkml:trace contextRef="#ctx0" brushRef="#br0">1 28 24575,'7'-11'0,"-3"6"0,4-5 0,-7 9 0,1 0 0,0 1 0,-1 0 0,24 6 0,51 9 0,17 7 0,-20 3 0,0 3 0,-7-10 0,4-1 0,-9 3 0,-7 6 0,-12 1 0,-8 15 0,-18 21 0,-6 6 0,6 9-1237,-11-5 1,-6-5 1236,-12-18 0,-3 1 0,-1 0 0,-13 10 0,-12 22 0,-4 3 0,8-15 0,5-15 0,0-1-926,-5 15 1,-7 14-1,0-5 1,10-26 925,-1-25 0,7-14 0,-2-3 0</inkml:trace>
</inkml:ink>
</file>

<file path=ppt/ink/ink4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46:46.911"/>
    </inkml:context>
    <inkml:brush xml:id="br0">
      <inkml:brushProperty name="width" value="0.05" units="cm"/>
      <inkml:brushProperty name="height" value="0.05" units="cm"/>
      <inkml:brushProperty name="color" value="#004F8B"/>
    </inkml:brush>
  </inkml:definitions>
  <inkml:trace contextRef="#ctx0" brushRef="#br0">1017 441 24575,'0'-5'0,"-1"0"0,-1 0 0,-11-18 0,4 10 0,-7-15 0,2 5 0,2 5 0,-4-9 0,-21-22 0,4 10 0,-15 1 0,-14-7 0,7 7 0,-7-2 0,-8 19 0,-15 3 0,19 12 0,25 22-544,-11 5 0,4 3 544,28-1 0,-7 27 0,1 8 0,0 17 0,10-4 0,0 16 0,6-12 0,6 17-1283,6-11 0,2-7 1283,5-27 0,2-1 0,22 25 0,17 21 0,-6-15 0,3 5 0,2-23 0,19 15 0,1-6 0,-15-26 0,-2-29 0,10 5 0,7-12 0,-4-41 0,-9-10 0,-9 11 0,14-12 0,-7-1 0,-38 19 0,14-57 0,-14 12 0,-14 9 0,-4-11 0,-2 10 0,-5-23 0,-5 14 0,-5 8 0,-1 26 0,-22-13 0,-3-2 0,4 3 471,0 3 1,-6 3-472,-36 8 0,38 20 0,-38-15 0,26 21 0,36 8 2711,-21-2-2711,-14 12 0,26 0 0,-29 4 0,40-2 0,-23 24 0,23-13 0,-21 21 0,16 33 0,12 3 0,-6 19 0,20-31 0,6 9 0,3-4 0,9 6 0,2 0 0,-9-10 0,-1 4 0,10-2 0,20 7 0,10-2 0,-7-15 0,8 3-1146,6 0 0,-3-9 1146,-28-37-1185,54 8 1185,-43-13 0,39 5 0,-14-53 0,-5-10 0,-16 15 0,19-13 0,-4-9 0,-37 6 0,-8 3 0,2-1-419,0-4 0,-2 3 419,-9 16 853,-5-19 1,-2-4-854,-4-10 0,-13-4 0,-8-15 0,1 15 0,-6-1-396,-7-5 1,0 11 395,18 42 0,-53-41 0,12 20 0,-1-1 0,16 9 0,0 0-76,-12-4 1,10 9 75,35 22 313,-1 2-313,-37 13 0,-13 14 0,9 15 0,0 5 0,-12-16 0,2 6 0,5 33 0,19 0 0,30-30 0,-14 37 0,25-38 0,12 27 0,9 21 0,-2-11 0,2 12-362,-2-11 1,4 11 0,-2-19 361,-1-19 0,18 23 0,2 2 0,-3-8-397,5-1 0,11 9 1,-6-13 396,8-10 0,19 2 0,2-5 0,-16-21 0,30-3 0,-57-20 56,36-26 1,6-9-57,-11-1 0,7 3 0,-1-10 0,-23-30 0,-12 1 0,-6 16 0,6-15 0,-5 0 0,-19 21 0,-8-4 0,-2-4 0,-5-25 0,-21 10 0,-13-12 0,3 14 0,-11-5 0,-8-2 0,-3 7 0,11 33 0,-10 9 0,-5 2 0,-10-7 0,-9 26 0,-20 8 0,17 5 0,3 14 0,-15 6 0,0-1 0</inkml:trace>
</inkml:ink>
</file>

<file path=ppt/ink/ink4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46:47.997"/>
    </inkml:context>
    <inkml:brush xml:id="br0">
      <inkml:brushProperty name="width" value="0.05" units="cm"/>
      <inkml:brushProperty name="height" value="0.05" units="cm"/>
      <inkml:brushProperty name="color" value="#004F8B"/>
    </inkml:brush>
  </inkml:definitions>
  <inkml:trace contextRef="#ctx0" brushRef="#br0">2 343 24575,'-1'3'0,"1"-1"0,2-2 0,1 0 0,75-28 0,-12-4 0,21-9 0,1-1 0,-10-1-808,-24 13 1,-8 4 807,-23 13 0,21-13 0,-23 10 0,11-5 0,-31 13 0,-5 6 0,-6-4 0,2 0 0,-5-2 0</inkml:trace>
</inkml:ink>
</file>

<file path=ppt/ink/ink4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46:48.762"/>
    </inkml:context>
    <inkml:brush xml:id="br0">
      <inkml:brushProperty name="width" value="0.05" units="cm"/>
      <inkml:brushProperty name="height" value="0.05" units="cm"/>
      <inkml:brushProperty name="color" value="#004F8B"/>
    </inkml:brush>
  </inkml:definitions>
  <inkml:trace contextRef="#ctx0" brushRef="#br0">0 228 24575,'10'-20'0,"2"-2"0,37-32 0,8-3 0,-15 18 0,21 18 0,18 7 0,-17 14 0,-19 28 0,15 9 0,-6 11 0,-42 13 0,-12-1 0,2-2 0,-2 10 0,-7 0 0,-32 12 0,5-16 0,-40-3 0,46-45 0,-12-20 0,36-5 0,15-27 0,55 18 0,13 4 0,-21-22 0,7 25 0,13 5 0,-19 4 0,-27 1 0,32 0 0,-51-4 0,-1 0 0</inkml:trace>
</inkml:ink>
</file>

<file path=ppt/ink/ink4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46:49.265"/>
    </inkml:context>
    <inkml:brush xml:id="br0">
      <inkml:brushProperty name="width" value="0.05" units="cm"/>
      <inkml:brushProperty name="height" value="0.05" units="cm"/>
      <inkml:brushProperty name="color" value="#004F8B"/>
    </inkml:brush>
  </inkml:definitions>
  <inkml:trace contextRef="#ctx0" brushRef="#br0">1 89 24575,'17'76'0,"-9"-41"0,12 43 0,-12-56 0,18 28 0,-12-26 0,13 20 0,-17-35 0,5 1 0,43-68 0,-34 36-549,29-53 549,-50 50 0,-3-22 0,-1 17 0,-2-14 135,-9-26-135,18 46 0,-6-17 0,16 56 0,13 56 0,-1 13 0,-8-23 0,7 18 0,-2-2 0,-15-26 0,2 2 0,-1 1 0,3 9 0,8 34 0,-14-72 0</inkml:trace>
</inkml:ink>
</file>

<file path=ppt/ink/ink4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46:49.435"/>
    </inkml:context>
    <inkml:brush xml:id="br0">
      <inkml:brushProperty name="width" value="0.05" units="cm"/>
      <inkml:brushProperty name="height" value="0.05" units="cm"/>
      <inkml:brushProperty name="color" value="#004F8B"/>
    </inkml:brush>
  </inkml:definitions>
  <inkml:trace contextRef="#ctx0" brushRef="#br0">0 0 24575,'25'70'0,"0"-1"0,3-11 0,-22 32 0,-11 0 0,-11-28 0</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3:48:52.663"/>
    </inkml:context>
    <inkml:brush xml:id="br0">
      <inkml:brushProperty name="width" value="0.05" units="cm"/>
      <inkml:brushProperty name="height" value="0.05" units="cm"/>
      <inkml:brushProperty name="color" value="#004F8B"/>
    </inkml:brush>
  </inkml:definitions>
  <inkml:trace contextRef="#ctx0" brushRef="#br0">1 382 24575,'28'-59'0,"0"1"0,-4 6 0,0 5 0,10-4 0,-17 24 0,20-19 0,-10 27 0,-9 7 0,7 1 0</inkml:trace>
</inkml:ink>
</file>

<file path=ppt/ink/ink4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46:50.389"/>
    </inkml:context>
    <inkml:brush xml:id="br0">
      <inkml:brushProperty name="width" value="0.05" units="cm"/>
      <inkml:brushProperty name="height" value="0.05" units="cm"/>
      <inkml:brushProperty name="color" value="#004F8B"/>
    </inkml:brush>
  </inkml:definitions>
  <inkml:trace contextRef="#ctx0" brushRef="#br0">1 1 24575,'26'29'0,"-15"-10"0,17 34 0,-20-19 0,-2 31 0,-1 5 0,0-6 0,-1 5 0,-2 2 0,-6 17 0,0-40 0,-2 31 0</inkml:trace>
</inkml:ink>
</file>

<file path=ppt/ink/ink4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46:51.154"/>
    </inkml:context>
    <inkml:brush xml:id="br0">
      <inkml:brushProperty name="width" value="0.05" units="cm"/>
      <inkml:brushProperty name="height" value="0.05" units="cm"/>
      <inkml:brushProperty name="color" value="#004F8B"/>
    </inkml:brush>
  </inkml:definitions>
  <inkml:trace contextRef="#ctx0" brushRef="#br0">0 258 24575,'6'-28'0,"2"0"0,23-14 0,6 0 0,-3 3 0,2-5 0,9 9 0,33 43 0,-2 17 0,-21-3-1249,21 9 0,-12 8 1249,-57 7 0,-27 28 0,-16 22 0,4-14 0,1 8 0,-8-1 0,-8 15 0,10-33 0,18-48 0,-12 14 594,28-35-594,-10-17 0,5 2 0,-2-35 0,10 28 0,8-14 1904,8 24-1904,36-10 0,7-1 0,3-4 0,14-7 0,-10 4 0,22-9 0,-5-2 0,0-1 0</inkml:trace>
</inkml:ink>
</file>

<file path=ppt/ink/ink4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46:51.641"/>
    </inkml:context>
    <inkml:brush xml:id="br0">
      <inkml:brushProperty name="width" value="0.05" units="cm"/>
      <inkml:brushProperty name="height" value="0.05" units="cm"/>
      <inkml:brushProperty name="color" value="#004F8B"/>
    </inkml:brush>
  </inkml:definitions>
  <inkml:trace contextRef="#ctx0" brushRef="#br0">1 88 24575,'2'2'0,"0"4"0,20 90 0,-11-50-1170,1 8 0,0-1 1170,-1-15 748,14 26-748,24-22 0,11-13 0,31-34 0,-29 18 0,-7-11-310,-1-81 310,-43 43 0,-9-45 0,-4-7 0,4 25-756,-5-23 0,-2 12 756,3 57 1067,1 14-1067,3 9 0,8 33 0,8 30 0,2 10 0,-6-26 0,0 7-463,0 14 0,3 21 1,1 7-1,-2-4 0,-4-18 1,-2 1-1,-1-2 0,1 8 1,-1 0-1,1 0 0,-1-1 1</inkml:trace>
</inkml:ink>
</file>

<file path=ppt/ink/ink4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46:54.383"/>
    </inkml:context>
    <inkml:brush xml:id="br0">
      <inkml:brushProperty name="width" value="0.05" units="cm"/>
      <inkml:brushProperty name="height" value="0.05" units="cm"/>
      <inkml:brushProperty name="color" value="#004F8B"/>
    </inkml:brush>
  </inkml:definitions>
  <inkml:trace contextRef="#ctx0" brushRef="#br0">33 1 24575,'0'15'0,"-1"3"0,-8 80 0,5-51-898,-1 6 1,0-2 897,2-21 0,0 39 0,1-42 580,1 25-580,3-53 0,16-40 0,3-17 0,-2 9 0,17-31 0,2 4 0,-13 36 297,20-15-297,20 70 0,3 16 0,-14-12 0,20 11 0,4 9 0,-29-2 0,-8-2 0,4 3 0,26 27 0</inkml:trace>
</inkml:ink>
</file>

<file path=ppt/ink/ink4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46:54.764"/>
    </inkml:context>
    <inkml:brush xml:id="br0">
      <inkml:brushProperty name="width" value="0.05" units="cm"/>
      <inkml:brushProperty name="height" value="0.05" units="cm"/>
      <inkml:brushProperty name="color" value="#004F8B"/>
    </inkml:brush>
  </inkml:definitions>
  <inkml:trace contextRef="#ctx0" brushRef="#br0">0 1 24575,'18'36'0,"-1"0"0,20 30 0,4 4 0,-5-6 0,4 3 0,5 14 0,-4 0 0,0 7 0,-6-13 0,-13-29 0,-1 0 0,11 21 0,6 17 0,0-4 0,-12-23 0,-8-18 0,16 34 0,-27-59 0,-3-4 0,6-14 0,-8-5 0,3-14 0</inkml:trace>
</inkml:ink>
</file>

<file path=ppt/ink/ink4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46:55.582"/>
    </inkml:context>
    <inkml:brush xml:id="br0">
      <inkml:brushProperty name="width" value="0.05" units="cm"/>
      <inkml:brushProperty name="height" value="0.05" units="cm"/>
      <inkml:brushProperty name="color" value="#004F8B"/>
    </inkml:brush>
  </inkml:definitions>
  <inkml:trace contextRef="#ctx0" brushRef="#br0">8 119 24575,'0'30'0,"1"-1"0,1 43 0,-1-40 0,1 30 0,-2-52 0,0-17 0,-1-1 0,-2-47 0,1-11 0,0 21-419,-1-15 0,1 5 419,2 36 0,1 3 0,3-7 0,32 30 0,-17-14 0,26 27 0,-25-14 0,74 9 0,-48-9 0,41 7 0,1 1 0,-41-7 61,6 2 0,-6 0-61,-27-2 0,-2-1 0,-3 2 0,-3 0 0</inkml:trace>
</inkml:ink>
</file>

<file path=ppt/ink/ink4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46:58.638"/>
    </inkml:context>
    <inkml:brush xml:id="br0">
      <inkml:brushProperty name="width" value="0.05" units="cm"/>
      <inkml:brushProperty name="height" value="0.05" units="cm"/>
      <inkml:brushProperty name="color" value="#004F8B"/>
    </inkml:brush>
  </inkml:definitions>
  <inkml:trace contextRef="#ctx0" brushRef="#br0">81 709 24575,'12'-8'0,"2"-1"0,4 0 0,53-21 0,12-4 0,0 1 0,-28 11 0,9-4 0,9-2 0,8 2 0,14-2 0,4-1 0,-5 2 0,-14 4-4252,11-4 1,0 0 4251,-8 3 0,17-6 0,3 0 0,-9 3 0,-23 7 33,15-3-33,-5 2 0,-15 1 0,11-4 0,-11 4 0,12-3-591,20-8 0,-21 6 591,-72 23 0,4-1 0,-7 4 5364,5 17-5364,-2-5 0,23 50 0,15 35 0,-5-13 0,-17-37 0,2 1-648,15 37 1,7 14-1,-8-17 648,-2-7 0,-6-8 0,5 14 0,-1-3 518,-8-17 1,0-2 0,3 10-519,1 1 0,6 14 0,1 5 0,1 1 0,-3-6 0,-5-13-1662,0 0 1,-5-9-1,2 4 1662,5 11 0,4 10 0,-3-7 0,-9-23 0,-5-14-29,3 5 0,1 0 29,0 2 0,-1 3 0,-4-5 0,-14-27 3183,-8 7-3183,-50-6 0,-35-3 0,10-3 0,-11 7-770,21-9 0,-24 6 0,-14 2 0,-1 1 1,10-4-1,22-4 770,3-2 0,3-2 0,-17 3 0,-17 4 0,4-2 0,25-4 4296,6-4-4296,-1-1 0,-6 1 0,7 1 0,1 0-205,-5 0 1,2 0 204,14-1 0,3 1 0,-30 15 0,24-7 0,-9 4 6545,42-12-6545,5-20 0,-8-13 0,-5-22 0,-9-17 0,5 7 0,-18-25-270,20 25 0,-5-7 0,6 8 270,-18-19 0,14 15 0,-6-9 0,2 2 0,-2-3 0,-1-9-1256,9 5 1,-4-17 0,-2-5 0,4 4-1,9 16 1256,0-1 0,6 2 0,-6-20 0,-2-10 0,12 20 0,14 5 0,6 13 0,2 0 0,-2-14 0,-3-13 0,0 7 0,0 48 0,-9-51 0,10 73 0,-4-17 0,3 10 0,-2-12 0</inkml:trace>
</inkml:ink>
</file>

<file path=ppt/ink/ink4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47:00.274"/>
    </inkml:context>
    <inkml:brush xml:id="br0">
      <inkml:brushProperty name="width" value="0.05" units="cm"/>
      <inkml:brushProperty name="height" value="0.05" units="cm"/>
      <inkml:brushProperty name="color" value="#004F8B"/>
    </inkml:brush>
  </inkml:definitions>
  <inkml:trace contextRef="#ctx0" brushRef="#br0">2 1193 24575,'-1'-15'0,"0"-1"0,22-80 0,18 24 0,4-2 0,-16 7 0,2 0-1827,19-8 1,-1 12 1826,-11 21 0,13-4 0,14-10 0,-8 8 0,13-11-634,-13 13 1,7-7-1,-13 16 634,-14 21-1218,53-3 1218,-42 10 0,37-2 0,-4 28 0,-47-10 2176,41 16-2176,-65-20 2924,0 2-2924,-9-5 1672,-4-2-1672,-21-5 0,9 3 0,-14-5 0,-23-7 0,34 9 0,-28-10 0,47 15 0,1 0 0,50-15 0,-22 7 0,62-26 0,-61 22 0,13-7 0,-32 14 0,1-12 0,-12 7 0,2-6 0,-42-1 0,26 14 0,-23-9 0,32 13 0,1 0 0,-1 1 0,7 2 0,-2 0 0,8 3 0,1 1 0,36 20 0,8 5 0,-13-9 0,12 9 0,4 0 0,7 0 0,-20-11 0,12 7 0,-36-18 0,-15-7 0,-3-1 0,1 1 0,-6 2 0,2-2 0,-4 2 0,3-3 0,-20 8 0,11-3 0,-21 12 0,-32 38 0,-3 12 0,37-30 0,0 2 0,-39 29 0,10-2 0,42-19 0,22-34 0,2-2 0</inkml:trace>
</inkml:ink>
</file>

<file path=ppt/ink/ink4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43:50.383"/>
    </inkml:context>
    <inkml:brush xml:id="br0">
      <inkml:brushProperty name="width" value="0.05" units="cm"/>
      <inkml:brushProperty name="height" value="0.05" units="cm"/>
      <inkml:brushProperty name="color" value="#004F8B"/>
    </inkml:brush>
  </inkml:definitions>
  <inkml:trace contextRef="#ctx0" brushRef="#br0">626 0 24575,'-5'9'0,"0"6"0,-6 33 0,1 8 0,-3 14-1528,0-2 1,1 6 1527,3-13 0,1 13 0,1-8 0,-1 17 0,0 12 0,-1 4 0,1 1 0,0-7 0,0-11-1668,0 1 0,0-9 1,1 0-1,-1 11 1668,0 1 0,-1 12 0,0 8 0,0 0 0,0-3 0,1-11 0,1-15 269,0-6 0,2-14 0,-2 16-269,0 0 0,0 14 0,-2 11 0,0 8 0,0 5 0,0 0 0,1-1 0,0-7 0,1-9-379,1 6 1,1-9 0,1-3 0,-1 2 0,0 6 0,0 11 378,0-27 0,0 7 0,-1 7 0,0 5 0,0 4 0,-1 2 0,0 1 0,1 0 0,0-2 0,-1-3 0,2-4 0,0-6 0,0-7 0,2-9-511,-2 33 0,2-14 0,0-7 0,1-1 0,-2 7 511,1 0 0,-1 8 0,0 2 0,0-6 0,0-10 0,0-18 1668,-1-3 1,-4-9-1669,-13 27 0,-2-8 0,1-17 233,-23 10 1,34-121-1,0-13 1</inkml:trace>
</inkml:ink>
</file>

<file path=ppt/ink/ink4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43:51.172"/>
    </inkml:context>
    <inkml:brush xml:id="br0">
      <inkml:brushProperty name="width" value="0.05" units="cm"/>
      <inkml:brushProperty name="height" value="0.05" units="cm"/>
      <inkml:brushProperty name="color" value="#004F8B"/>
    </inkml:brush>
  </inkml:definitions>
  <inkml:trace contextRef="#ctx0" brushRef="#br0">26 418 24575,'-1'-12'0,"-5"-15"0,3 14 0,-3-8 0,0 15 0,3 3 0,2 2 0,5 2 0,8 3 0,2 0 0,36 3 0,10-1 0,8 0-754,-14-5 0,22 0 0,17-2 1,12 0-1,6 0 0,0 0 0,-5-1 1,-10 1-1,-15-1 754,6 1 0,-15-1 0,1 0 0,14-1-505,-7 1 1,13 0 0,9-1 0,5 1 0,1-1 0,-2 0 0,-7 0 0,-10 0 0,-14 1 504,13-2 0,-16 1 0,14-2-380,-13 2 1,12-2 0,8 0 0,5 0 0,1-1-1,0 0 1,-4 1 0,-8 0 379,1 1 0,-5-1 0,-3 1 0,0-1 0,3 1 0,6-1-254,2 0 0,6 0 1,5-1-1,1 0 1,-1 1-1,-3-1 1,-5 1-1,-9 1 254,22-2 0,-10 1 0,-4 0 0,1 1 105,2-1 1,0 1 0,0 1-1,1-1-105,-17 1 0,1 1 0,0-1 0,1 1 0,-1-1 0,-4 1 0,-2 0 0,0-1 0,7 1 0,10 1 0,-13 0 0,9 0 0,9 1 0,5 0 0,3 1 0,1-1 0,-1 0 0,-4 1 0,-5-1 0,-9 0 0,-10 0 0,24 0 0,-16 0 0,-1 0 0,16-1 0,-23 2 0,9 0 0,8 1 0,5 0 0,2 0 0,0-1 0,-2-1 0,-5-1 0,-7-1 0,-9-2 0,32-9 0,-12-3 0,-8-1 0,-8 3 203,15 3 0,-3-1-203,20-9 0,7-5 0,-65 11 609,-80 15 1,3 3 0,-27 10 0</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3:49:32.003"/>
    </inkml:context>
    <inkml:brush xml:id="br0">
      <inkml:brushProperty name="width" value="0.05" units="cm"/>
      <inkml:brushProperty name="height" value="0.05" units="cm"/>
      <inkml:brushProperty name="color" value="#004F8B"/>
    </inkml:brush>
  </inkml:definitions>
  <inkml:trace contextRef="#ctx0" brushRef="#br0">617 100 24575,'-42'-34'0,"11"20"0,-16-7 0,-20 50 0,37-9 0,-29 21 0,33-8 0,2 37 0,17-3 0,4 6 0,32-18 0,5-6 0,-12-15 0,11 11 0,-6-1 0,-21-12 0,-10 1 0,-5-7 0,-10-12 0,3-7 0,0-1 0,-23 3 0,13-4 0,-39-18 0,-4-16 0,17-45 0,-4 40 0,7-1 0,37-34 0,20 56 0,1 3 0,34-14 0,-4 22 0,21-3 0,-15 32 0,3 38 0,-8-6 0,12 15 0,-12-36 0,24-38 0,-8-31 0,17-36 0,-29 6 0,-1-27 0,-36 83 0,4-21 0,-19 63 0,6-6 0,1 3 0,14 31 0,-6-33 0,11 12 0,50-86 0,-44 25 0,45-39 0,-59 38 0,6-22 0,-9 22 0,5-12 0,-13 64 0,4 13 0,7 23 0,12-15 0,11-30 0,32-56 0,-15-21 0,-13 5 0,-4-8 0,-5-16 0,-7-4 0,-6 18 0,-2 0 0,1-10 0,-5 9 0,-9 20 0,-5 57 0,-1 11 0,-3 44 0,0 18 0,2-12 0,2 0 0,-3 3 0,1-3 0,2-10 0,2-17 0,5-39 0,3-10 0,15-25 0,15-33 0,3-7 0,4-4-970,-3 1 1,-2 9 969,-16 34 0,22-9 0,21 15 0,-14-1 0,5 17 0,-41 8 0,-2 3 0,-3 2 0,-43 34 0,-32 21 0,10-13 0,15-12 646,-13 14 0,-12 11 1,22-38-647,35-48 0,2 3 0,2-25 0,19 31 0,25-7 0,30 8 0,7 5 0,3 2-1020,-6-10 1,-9-5 1019,-32-1 0,-2-4 0,24-28 0,0-16 0,-31-2 0,-1-1 0,25 4 0,-6 4 0,-39-32 0,-13 103 0,-2 53 0,17 11 0,0-6 0,2 14 0,-1-11 0,6 27 0,-15-3 0,-12-20 0,-8-67 0,-25 7 2039,13-21-2039,-14-36 0,-2-7 0,3 17 0,-1-21 0,20 6 0,35 39 0,8-3 0,7 14 0,19 16 0,16 11 0,20 13 0,13-4 0,-3-22 0,8-24 0,-31-42 0,-5-8 0,4 2-879,-18-3 1,-10 3 878,-22 26 0,1-34 0,-11 27 0,-15-8 0,-16 63 0,5 28 0,4 10 0,-3 26 0,9-29 0,11-1 0,61 20 0,-30-58 0,44 19 0,-43-44 0,2-3 878,34-36 1,6-19-879,-20 2 0,-2-5 0,2 9 0,3-3 0,-9 1 0,-7-11 0,-12 3 0,-16 11 0,-10 9 0,-14 15 0,-11 29 0,-3 83 0,18-25 0,3 6 0,1 17 0,4 4 0,3 4 0,3-2 0,-1-16 0,2-1 0,8 19 0,4-12 0,6-35 0,4 9 0,-13-63 0,-8-5 0</inkml:trace>
</inkml:ink>
</file>

<file path=ppt/ink/ink4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43:51.642"/>
    </inkml:context>
    <inkml:brush xml:id="br0">
      <inkml:brushProperty name="width" value="0.05" units="cm"/>
      <inkml:brushProperty name="height" value="0.05" units="cm"/>
      <inkml:brushProperty name="color" value="#004F8B"/>
    </inkml:brush>
  </inkml:definitions>
  <inkml:trace contextRef="#ctx0" brushRef="#br0">691 31 24575,'14'-31'0,"-10"73"0,-6 48 0,-3-2 0,-3-22 0,-2-1 0,0 6-2458,2 9 0,2 7 1,-2 1-1,-2-5 1961,-7 4 1,-2-4-1,2-7 497,1-4 0,0 6-431,0 1 0,-2 16 0,-2 7 0,1-2 0,3-13 431,0-4 0,2-8 0,-2 9-39,-1 3 1,-1 12-1,-2 3 1,2-3-1,3-10 39,1-2 0,2-7 0,1 9-376,3-14 0,0 9 0,0 4 0,1 3 0,0-3 0,0-4 376,1-1 0,0-3 0,1-1 0,0 0 0,0 4 82,0-1 1,0 4 0,0 1 0,0-1-1,2-3 1,1-7-83,2 7 0,2-5 0,1-6 0,0-5 0,1 18 0,0-1 0,4-3 0,0 8 0,-7 8 0,-10-5 0,-7 11 0,-3 3 0,-1-4 0,4-13 0,4-9 0,2-9 0,-4 7 0,-10 5 0,1 1 0,0-1 0,-1 0 0,1 0 0</inkml:trace>
</inkml:ink>
</file>

<file path=ppt/ink/ink4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43:52.189"/>
    </inkml:context>
    <inkml:brush xml:id="br0">
      <inkml:brushProperty name="width" value="0.05" units="cm"/>
      <inkml:brushProperty name="height" value="0.05" units="cm"/>
      <inkml:brushProperty name="color" value="#004F8B"/>
    </inkml:brush>
  </inkml:definitions>
  <inkml:trace contextRef="#ctx0" brushRef="#br0">0 880 24575,'74'-9'0,"0"0"0,0 0 0,-16 1 0,3 0-2458,9 0 0,14 0 1,1 0-1,-9 0 1713,5 0 0,7 1 745,-12 1 0,16 0 0,12-1 0,6 0 0,-1 0 0,-5 1 0,-13 1-539,8-1 0,-11 1 1,1 1-1,16-2 539,-26 2 0,10 0 0,7-1 0,6 1 0,2-1 0,0 0 0,-3 1 0,-4 0 0,-8 0 0,-9 2 134,22-1 0,-19 1 0,5 1 1,29 0-135,-57 0 0,9 1 0,7-1 0,7 1 0,6 0 0,5 0 0,5 0 0,4 0 0,4 0 0,2 0 0,2 0 0,1 0 0,1 0 0,0 0 0,-1 0 0,-1 0 0,-3 0 0,-3 0 0,-3 0 0,-4 0 0,-6-1 0,-5 1 0,-7 0 0,-6 0-313,36-1 1,-14 0 0,-10 0 0,-4 0-1,-1 0 1,5 0 0,8 0 0,14 0 312,-30 1 0,8-1 0,9 2 0,6-1 0,5 0 0,5 0 0,3 1 0,3-1 0,0 1 0,1-1 0,-1 0 0,-1 0 0,-4 0 0,-4 0 0,-5 0 0,-6-1 0,-8 0 0,-7 0 0,-10 0 0,-11-1 0,-11-1 1202,48-3 1,-21-7-1203,11-8 0,6-8 0,-16-6 0,-24-9 0,-12-10 0,-4-5 0,-4-7 0,-20 4 0,-38-5 0,-22 5 0,-18-9 0,0 1 0</inkml:trace>
</inkml:ink>
</file>

<file path=ppt/ink/ink4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43:52.752"/>
    </inkml:context>
    <inkml:brush xml:id="br0">
      <inkml:brushProperty name="width" value="0.05" units="cm"/>
      <inkml:brushProperty name="height" value="0.05" units="cm"/>
      <inkml:brushProperty name="color" value="#004F8B"/>
    </inkml:brush>
  </inkml:definitions>
  <inkml:trace contextRef="#ctx0" brushRef="#br0">431 0 24575,'-27'80'0,"9"-5"0,-2 23 0,-1 5 0,4-14-1788,-1 0 0,2 10 1788,6-27 0,-2 18 0,0 13 0,0 8 0,-1 3 0,1 0 0,1-7 0,2-11 0,1-14-2122,0 22 0,2-17 1,0 12 2121,1-15 0,-1 12 0,-1 8 0,1 1 0,0-4 0,0-10 0,2-15 404,0 21 0,0 0-404,0-25 0,-1 14 0,0 10 0,-1 3 0,1-2 0,0-5 0,0-12 0,0 19 0,0-11 0,-1 22 0,3-42 0,-1 13 0,0 10 0,0 8 0,-1 5 0,1 4 0,-1 0 0,1 0 0,0-4 0,0-5 0,0-8 0,1-11 0,1-11-1253,-1 39 0,1-22 0,0 15 1253,-1-21 0,0 14 0,0 9 0,-1 4 0,1-4 0,1-7 0,2-14 0,1-20 0,4-1 0,2-14 71,11 31 0,3-17 0,3-34 0</inkml:trace>
</inkml:ink>
</file>

<file path=ppt/ink/ink4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43:53.153"/>
    </inkml:context>
    <inkml:brush xml:id="br0">
      <inkml:brushProperty name="width" value="0.05" units="cm"/>
      <inkml:brushProperty name="height" value="0.05" units="cm"/>
      <inkml:brushProperty name="color" value="#004F8B"/>
    </inkml:brush>
  </inkml:definitions>
  <inkml:trace contextRef="#ctx0" brushRef="#br0">547 0 24575,'-11'36'0,"-3"8"-2458,-6 15 0,-10 22 1,-1 6-1,5-11 1713,-1 2 0,1 4 745,1-8 0,-5 11 0,-1 7 0,0 3 0,5 0-360,7-8 1,2 5 0,2 0 0,1 0 0,1-3 0,0-6 359,-3 7 0,1-7 0,1 0 0,0 11 67,3-12 0,-1 6 1,1 6-1,0 2 0,1 1 1,3-1-1,2-3-67,4-5 0,2 1 0,2-1 0,1 0 0,1-1 0,0-2 0,-1-2 0,-1 13 0,0-7 0,1 1 0,2 5 0,1 13 0,0-25 0,2 8 0,1 9 0,1 5 0,0 4 0,2 1 0,-1 0 0,0-3 0,0-4 0,0-6 0,-2-9 0,-1-11-619,4 31 0,-2-18 0,0-3 0,2 12 619,-1-15 0,2 13 0,1 7 0,0 1 0,0-3 0,-2-10 0,-3-13 0,-3-20 1678,-2 31-1678,-1-12 0,-6-12 0,0-7 0</inkml:trace>
</inkml:ink>
</file>

<file path=ppt/ink/ink4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43:53.535"/>
    </inkml:context>
    <inkml:brush xml:id="br0">
      <inkml:brushProperty name="width" value="0.05" units="cm"/>
      <inkml:brushProperty name="height" value="0.05" units="cm"/>
      <inkml:brushProperty name="color" value="#004F8B"/>
    </inkml:brush>
  </inkml:definitions>
  <inkml:trace contextRef="#ctx0" brushRef="#br0">498 15 24575,'-6'-15'0,"-9"76"0,4-13-2879,0 11 1,0 4 2878,-4 33 0,6-46 0,-1 12 0,0 3 0,-2 17 0,-1 11 0,0 4 0,1-1 0,1-7 0,0-1 0,2-8 0,1 2 0,-1 9 0,0 18 0,3-40 0,0 9 0,0 8 0,-1 6 0,0 6 0,0 4 0,0 3 0,0 3 0,-1 2 0,1 0 0,0-1 0,0-1 0,1-2 0,0-4 0,0-5 0,0-5 0,1-6 0,1-8-731,-2 31 1,1-11 0,0-9 0,1-3 0,0 1 0,0 7-1,0 10 731,1-21 0,-1 9 0,0 7 0,0 5 0,-1 3 0,1 2 0,0 0 0,0-2 0,0-3 0,1-6 0,0-8 0,1-8 0,0-11 0,2-13-661,1 46 0,3-22 661,0 1 0,-3 9-229,-4-8 0,-3 17 0,-2 5 0,-1-6 1,2-16-1,-3 6 0,-2-2 0,-1 10 1,-1-1-1,0 1 0,0 0 0</inkml:trace>
</inkml:ink>
</file>

<file path=ppt/ink/ink4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43:54.143"/>
    </inkml:context>
    <inkml:brush xml:id="br0">
      <inkml:brushProperty name="width" value="0.05" units="cm"/>
      <inkml:brushProperty name="height" value="0.05" units="cm"/>
      <inkml:brushProperty name="color" value="#004F8B"/>
    </inkml:brush>
  </inkml:definitions>
  <inkml:trace contextRef="#ctx0" brushRef="#br0">1 299 24575,'40'-18'0,"6"2"0,7 10 0,6 0 0,20-1 0,7 0 0,-5 1-3277,5 0 0,-2 1 0,6-1 2979,-18 0 0,1 0 0,5 0 0,9 0 0,10 1 298,-21 2 0,9 0 0,9 1 0,6-1 0,5 1 0,3 0 0,1 0 0,0 0 0,-3 1 0,-3-1 0,-6 1 0,-8-1 0,-9 1-360,14 0 1,-12-1 0,-7 1 0,0 1 0,6-1 0,13 0 359,-14 0 0,10 0 0,7-1 0,7 1 0,3-1 0,3 1 0,0 0 0,-3 0 0,-2-1 0,-7 2 0,-6-1 0,-10 1 0,-12 0-180,22 0 0,-17 2 0,-4-1 0,7 1 180,3-1 0,2 1 0,4 0 0,10 0 0,14-1-123,-41 0 1,8 0-1,7 0 1,6 0-1,5-1 1,4 1 0,3 0-1,2 0 1,1 0-1,1-1 1,-2 1-1,-2 0 1,-2 0 0,-5-1-1,-4 1 1,-6 0-1,-7-1 123,20 1 0,-9 0 0,-7 0 0,-3 0 0,0 0 0,3-1 0,6 1 0,9 0 0,-13-1 0,11 1 0,7 0 0,7 0 0,4-1 0,2 1 0,1 0 0,-2 0 0,-2-1 0,-6 1 0,-7-1 0,-8 0 0,-11 1 0,-13-2 0,-14 1 0,23-1 0,-13-2 456,21-3 1,10-4-1,-14 0-456,-25 3 0,-5-4 492,27-17 1,-30-4 0,-80 4 0,-57-18 0</inkml:trace>
</inkml:ink>
</file>

<file path=ppt/ink/ink4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44:03.853"/>
    </inkml:context>
    <inkml:brush xml:id="br0">
      <inkml:brushProperty name="width" value="0.05" units="cm"/>
      <inkml:brushProperty name="height" value="0.05" units="cm"/>
      <inkml:brushProperty name="color" value="#004F8B"/>
    </inkml:brush>
  </inkml:definitions>
  <inkml:trace contextRef="#ctx0" brushRef="#br0">1 2 24575,'8'-1'0,"41"2"0,-19-1 0,37 4 0,-7-1 0,1-1 0,18 1 0,-17-1 0,2 0 0,-8-2 0,-9-1 0,-15 1 0,32-1 0</inkml:trace>
</inkml:ink>
</file>

<file path=ppt/ink/ink4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44:04.903"/>
    </inkml:context>
    <inkml:brush xml:id="br0">
      <inkml:brushProperty name="width" value="0.05" units="cm"/>
      <inkml:brushProperty name="height" value="0.05" units="cm"/>
      <inkml:brushProperty name="color" value="#004F8B"/>
    </inkml:brush>
  </inkml:definitions>
  <inkml:trace contextRef="#ctx0" brushRef="#br0">0 314 24575,'36'-9'0,"2"0"0,40-12 0,20-5 0,-18 4 0,6-2 0,-2 1-2255,-10 3 1,-2 1 0,0 0 2254,5-3 0,-1 0 0,-20 6 0,-27 7 1446,14-7-1446,-25 9 0,10-9 0,-31 11 0,0-4 0</inkml:trace>
</inkml:ink>
</file>

<file path=ppt/ink/ink4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44:06.871"/>
    </inkml:context>
    <inkml:brush xml:id="br0">
      <inkml:brushProperty name="width" value="0.05" units="cm"/>
      <inkml:brushProperty name="height" value="0.05" units="cm"/>
      <inkml:brushProperty name="color" value="#004F8B"/>
    </inkml:brush>
  </inkml:definitions>
  <inkml:trace contextRef="#ctx0" brushRef="#br0">1 0 24575,'94'7'0,"1"0"0,-1-1 0,0 1 0,1 0 0,-17-3 0,9 0 0,6 0 0,6-1 0,3 1 0,1 0 0,0-1 0,-1 1 0,-5-1 0,-5 0 0,-7-1 0,-9 0-1967,17 1 1,-14-2 0,-5 1 0,4-1 0,13 1 1817,-8-1 0,9 1 0,9 0 0,4 0 0,2 0 0,0 0 0,-4 0 0,-6-1 0,-9 1 0,-11-2-390,13 1 0,-14-1 1,-5 1-1,3-2 539,2 2 0,-3-1 0,4-1 0,13 1-98,-14-1 0,10 0 1,7-1-1,5 1 1,2-1-1,2 0 0,-2 1 1,-4-1-1,-6 0 98,3 0 0,-5 0 0,-3 0 0,0 0 0,2 0 0,5 0 0,8 0-21,-12 0 0,7-1 0,7 1 0,4-1 0,3 0 0,1 0 0,-2 0 1,-2 1-1,-5-1 0,-7 1 0,-7 0 0,-11 1 21,30 0 0,-15 1 0,-8 0 0,5-1 533,25-1 0,13-2 0,-24 2 0,-59 3-533,-87 6 0,-26 1 0,-19 1 0,-6-1 0</inkml:trace>
</inkml:ink>
</file>

<file path=ppt/ink/ink4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44:07.350"/>
    </inkml:context>
    <inkml:brush xml:id="br0">
      <inkml:brushProperty name="width" value="0.05" units="cm"/>
      <inkml:brushProperty name="height" value="0.05" units="cm"/>
      <inkml:brushProperty name="color" value="#004F8B"/>
    </inkml:brush>
  </inkml:definitions>
  <inkml:trace contextRef="#ctx0" brushRef="#br0">1 385 24575,'75'-3'0,"0"-1"0,0 1 0,0-1 0,0 1 0,10-1 0,6 0 0,4-1 0,1 1 0,-3 0 0,-6 0 0,-9 0-2458,16 0 0,-12 0 1,1 0-1,10 0 2245,-6 0 0,10 0 0,6-1 0,1 1 1,-2-1-1,-9 1 0,-11 1 139,11-1 0,-13 0 1,16 1 73,-19 1 0,12 0 0,9 0 0,6 0 0,3 0 0,0 0 0,-4 0 0,-6 1 0,-9-1-317,10 0 0,-11 1 0,-3-1 1,5 1-1,12 0 317,-18 0 0,9 0 0,7-1 0,5 1 0,4 0 0,0 0 0,-2 0 0,-3 0 0,-6 0 0,-8 0 0,-10 1-224,25 0 0,-20 0 1,2 1-1,26-1 224,-43 1 0,9-1 0,9 0 0,8 0 0,6 0 0,5 0 0,5 0 0,2-1 0,2 1 0,0 0 0,0 0 0,-3 0 0,-2 0 0,-5 0 0,-5-1 0,-7 1 0,-8 0 0,-9 0 0,32-1 0,-16 1 0,-10-1 0,0 0 0,7 1 0,16-1 0,-23 1 0,11 1 0,10 0 0,7 1 0,6 0 0,2 1 0,2-2 0,-2 1 0,-2-1 0,-6-1 0,-8-2 0,-8 0 0,-13-2 0,-13-2 0,-17-2 0,21-16 0,-26-2 1415,-5-1-1415,6-32 0,-79 34 0,-9-1 0,-7 2 0,-5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3:49:21.914"/>
    </inkml:context>
    <inkml:brush xml:id="br0">
      <inkml:brushProperty name="width" value="0.05" units="cm"/>
      <inkml:brushProperty name="height" value="0.05" units="cm"/>
      <inkml:brushProperty name="color" value="#004F8B"/>
    </inkml:brush>
  </inkml:definitions>
  <inkml:trace contextRef="#ctx0" brushRef="#br0">0 94 24575,'26'64'0,"-1"0"0,1 0 0,17 21 0,-8 11 0,-2-11-2286,-10-52 2286,10 6 732,32-10-732,-8-21 0,14-12 0,11-11 0,17-10 0,4-4 0,-10 2 0,-8 4 0,-6 0 0,6-5 75,-12 2 0,5-3 1,3-3-1,-4-1 1,-7-1-76,13-16 0,-7-3 0,-12 7 0,-14 12 0,-3 1 0,34-26 0,-27 11 0,-58 38 0</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3:49:32.254"/>
    </inkml:context>
    <inkml:brush xml:id="br0">
      <inkml:brushProperty name="width" value="0.05" units="cm"/>
      <inkml:brushProperty name="height" value="0.05" units="cm"/>
      <inkml:brushProperty name="color" value="#004F8B"/>
    </inkml:brush>
  </inkml:definitions>
  <inkml:trace contextRef="#ctx0" brushRef="#br0">0 131 24575,'69'-22'0,"1"0"0,11-5 0,-25 13 0,-5 3 0,-13 4 0,-3 2 0,26-5 0,-30 5 0,16-2 0,-38 11 0,-7 0 0,-1 6 0,-5-3 0,-7 7 0,2-5 0,-6 6 0</inkml:trace>
</inkml:ink>
</file>

<file path=ppt/ink/ink5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44:09.614"/>
    </inkml:context>
    <inkml:brush xml:id="br0">
      <inkml:brushProperty name="width" value="0.05" units="cm"/>
      <inkml:brushProperty name="height" value="0.05" units="cm"/>
      <inkml:brushProperty name="color" value="#004F8B"/>
    </inkml:brush>
  </inkml:definitions>
  <inkml:trace contextRef="#ctx0" brushRef="#br0">36 1 24575,'-17'6'0,"3"4"0,10 78 0,4-24 0,0-13 0,0 4 0,3 5 0,0-4 0,-3 1 0,0-7 0,1 0 0</inkml:trace>
</inkml:ink>
</file>

<file path=ppt/ink/ink5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44:10.238"/>
    </inkml:context>
    <inkml:brush xml:id="br0">
      <inkml:brushProperty name="width" value="0.05" units="cm"/>
      <inkml:brushProperty name="height" value="0.05" units="cm"/>
      <inkml:brushProperty name="color" value="#004F8B"/>
    </inkml:brush>
  </inkml:definitions>
  <inkml:trace contextRef="#ctx0" brushRef="#br0">12 104 24575,'47'-26'0,"-1"1"0,37-18 0,-45 34 0,15 13 0,2 7 0,-14 1 0,-12 39 0,-17 10 0,-53 2 0,9-10 0,-8 3 0,-32 4 0,1-11 0,24-13-562,-14 7 0,13-8 562,45-31 275,84-21-275,-28 6 0,1-1 0,0 0 0,-2 0 0,22 2 0,-39 6 0,25 0 0</inkml:trace>
</inkml:ink>
</file>

<file path=ppt/ink/ink5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44:10.689"/>
    </inkml:context>
    <inkml:brush xml:id="br0">
      <inkml:brushProperty name="width" value="0.05" units="cm"/>
      <inkml:brushProperty name="height" value="0.05" units="cm"/>
      <inkml:brushProperty name="color" value="#004F8B"/>
    </inkml:brush>
  </inkml:definitions>
  <inkml:trace contextRef="#ctx0" brushRef="#br0">0 10 24575,'29'-5'0,"3"1"0,40 14 0,3 10 0,-28 15 0,22-12 0,-15 4 0,-65 15 0,-23-6 0,-8 3 0,-3 3 0,-7 12 0,62 1 0,17-5 0,9-23 0,29-9 0,1 3 0,-23 19 0,-33-21 0,-3 29 0,-58-17 0,5-13 0,-3-2 0,-12 6 0,-21-7 0</inkml:trace>
</inkml:ink>
</file>

<file path=ppt/ink/ink5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44:12.997"/>
    </inkml:context>
    <inkml:brush xml:id="br0">
      <inkml:brushProperty name="width" value="0.05" units="cm"/>
      <inkml:brushProperty name="height" value="0.05" units="cm"/>
      <inkml:brushProperty name="color" value="#004F8B"/>
    </inkml:brush>
  </inkml:definitions>
  <inkml:trace contextRef="#ctx0" brushRef="#br0">319 120 24575,'0'-12'0,"-1"2"0,1-1 0,-48-12 0,28 18 0,-38-6 0,9 80 0,8 19 0,10-29 0,1 12 0,-2 17 0,23-17 0,72-8 0,-27 15-658,39-54 658,-50-34 0,1-3 0,17-55 0,10-36 0,-9 16 0,1 5-379,-1-4 0,8-17 0,-21 30 379,-29 46 0,-9 30 0,-2 32 0,7 28 0,3 21 0,0-10 0,-3 25 0,4 12 0,9-21 0,2-75 620,52-70-620,-33 36 0,37-52 0,-59 62 1175,-1 7-1175,-5 9 0,28 16 0,-18-14 0,21 11 0,-26-17 0,20 8 0,-16-4 0,48 58 0,-43-38 0,21 32 0,-28-47 0,-9-12 0,2-5 0</inkml:trace>
</inkml:ink>
</file>

<file path=ppt/ink/ink5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44:13.160"/>
    </inkml:context>
    <inkml:brush xml:id="br0">
      <inkml:brushProperty name="width" value="0.05" units="cm"/>
      <inkml:brushProperty name="height" value="0.05" units="cm"/>
      <inkml:brushProperty name="color" value="#004F8B"/>
    </inkml:brush>
  </inkml:definitions>
  <inkml:trace contextRef="#ctx0" brushRef="#br0">1 1 24575,'59'32'0,"-8"-3"0</inkml:trace>
</inkml:ink>
</file>

<file path=ppt/ink/ink5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44:13.560"/>
    </inkml:context>
    <inkml:brush xml:id="br0">
      <inkml:brushProperty name="width" value="0.05" units="cm"/>
      <inkml:brushProperty name="height" value="0.05" units="cm"/>
      <inkml:brushProperty name="color" value="#004F8B"/>
    </inkml:brush>
  </inkml:definitions>
  <inkml:trace contextRef="#ctx0" brushRef="#br0">30 27 24575,'-4'-3'0,"1"0"0,3 0 0,-2-3 0,1 4 0,0-4 0,0 5 0,0 0 0,-1 0 0,0 1 0,1 1 0,-1 0 0,-1 3 0,0-1 0,-1 1 0</inkml:trace>
</inkml:ink>
</file>

<file path=ppt/ink/ink5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44:13.806"/>
    </inkml:context>
    <inkml:brush xml:id="br0">
      <inkml:brushProperty name="width" value="0.05" units="cm"/>
      <inkml:brushProperty name="height" value="0.05" units="cm"/>
      <inkml:brushProperty name="color" value="#004F8B"/>
    </inkml:brush>
  </inkml:definitions>
  <inkml:trace contextRef="#ctx0" brushRef="#br0">0 10 24575,'0'-10'0,"7"62"0,0 25 0,-3-27-1990,3 30 1,0-1 1989,-7-38 0,0 0 0,0 14 0,0 2 0,0 0 0,0-2 0,0-4 0,0-18 0</inkml:trace>
</inkml:ink>
</file>

<file path=ppt/ink/ink5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44:14.568"/>
    </inkml:context>
    <inkml:brush xml:id="br0">
      <inkml:brushProperty name="width" value="0.05" units="cm"/>
      <inkml:brushProperty name="height" value="0.05" units="cm"/>
      <inkml:brushProperty name="color" value="#004F8B"/>
    </inkml:brush>
  </inkml:definitions>
  <inkml:trace contextRef="#ctx0" brushRef="#br0">210 162 24575,'-35'-40'0,"-52"64"0,61 36 0,-36 4 0,78-65 0,-7-23 0,13-38 0,-18 42 0,0-9 0,2-18 0,4 36 0,-3-15 0,2 46 0,6 6 0,-4-12 0,37 2 0,-30-15 0,19-10 0,-31 2 0,3-12 0,-5 9 0,19 10 0,-14 5 0,11 16 0,-9-7 0,9 7 0,1-23 0,-1 10 0,-7-26 0,-4 11 0,12-2 0,-2 29 0,0-16 0,-12 23 0,-7-25 0,5-11 0,-3 2 0,10-20 0,-2 7 0,30-29 0,-21 27 0,18-11 0</inkml:trace>
</inkml:ink>
</file>

<file path=ppt/ink/ink5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44:16.324"/>
    </inkml:context>
    <inkml:brush xml:id="br0">
      <inkml:brushProperty name="width" value="0.05" units="cm"/>
      <inkml:brushProperty name="height" value="0.05" units="cm"/>
      <inkml:brushProperty name="color" value="#004F8B"/>
    </inkml:brush>
  </inkml:definitions>
  <inkml:trace contextRef="#ctx0" brushRef="#br0">42 226 24575,'3'7'0,"-2"-2"0,0 1 0,-1-3 0,0 0 0,0 2 0,0-2 0,0 2 0,2-5 0,-1-1 0,1-1 0,-1 0 0,4-9 0,0 3 0,37-38 0,10-6 0,-17 20 0,14-16 0,2 4 0,-10 33 0,-16 5 0,37 45 0,-49 17 0,-29 12 0,-15 18 0,1-11 0,11-25 0,-4-2 0,-14 16 0,-7 5 0,2-15 0,-21-12 0,26-20 0,-18 9 0,29-39 0,22 2 0,-2-11 0,18 9 0,52-16 0,6 6 0,-2 7 0,13 0 0,-9 1 0,25-1 0,-9 5 0,-12 3 0,-48 3 0,3 4 0,-10-2 0,-1 3 0,-1 39 0,-12-26 0,11 30 0</inkml:trace>
</inkml:ink>
</file>

<file path=ppt/ink/ink5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44:16.831"/>
    </inkml:context>
    <inkml:brush xml:id="br0">
      <inkml:brushProperty name="width" value="0.05" units="cm"/>
      <inkml:brushProperty name="height" value="0.05" units="cm"/>
      <inkml:brushProperty name="color" value="#004F8B"/>
    </inkml:brush>
  </inkml:definitions>
  <inkml:trace contextRef="#ctx0" brushRef="#br0">29 12 24575,'-2'-7'0,"-2"2"0,-1 62 0,-1-31 0,1 50 0,1-32 0,2 47 0,5-10 0,6-17 0,1-5 0,3-10 0,8-3 0,-15-42 0</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3:49:32.874"/>
    </inkml:context>
    <inkml:brush xml:id="br0">
      <inkml:brushProperty name="width" value="0.05" units="cm"/>
      <inkml:brushProperty name="height" value="0.05" units="cm"/>
      <inkml:brushProperty name="color" value="#004F8B"/>
    </inkml:brush>
  </inkml:definitions>
  <inkml:trace contextRef="#ctx0" brushRef="#br0">0 213 24575,'37'-11'0,"24"5"0,32-2 0,-25 6 0,16 0 0,2 1 0,-11 0-4916,4 0 1,1-1 4542,-4 1 1,9-1-1,2 0 1,-7 0 372,-7 0 0,-6 0 0,7-1 101,12-1 1,7 0 0,5 0 0,1-1-102,-11 0 0,1 1 0,3-1 0,3 0 0,5 0-229,-17-1 1,6 1-1,5-1 1,1-1-1,-1 1 1,-3-1 0,-4 1-1,-9 1 229,23-2 0,-11 1 0,-2 1 0,2-2-170,16-1 1,7-1 0,-12 1 0,-33 2 169,-31 1 874,-40-2 1,-4 3-1,-35 0 1</inkml:trace>
</inkml:ink>
</file>

<file path=ppt/ink/ink5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44:17.904"/>
    </inkml:context>
    <inkml:brush xml:id="br0">
      <inkml:brushProperty name="width" value="0.05" units="cm"/>
      <inkml:brushProperty name="height" value="0.05" units="cm"/>
      <inkml:brushProperty name="color" value="#004F8B"/>
    </inkml:brush>
  </inkml:definitions>
  <inkml:trace contextRef="#ctx0" brushRef="#br0">656 313 24575,'5'-11'0,"8"-29"0,-8 21 0,6-24 0,-28-2 0,-1 17 0,-46-11 0,-10 4 0,21 15 0,-11 0 0,-2 7 0,-3 35 0,26 0 0,-19 40 0,2 10 0,25-14-949,0 8 1,9-3 948,23-28 0,22 19 0,14 17 0,-3-11 0,3 5 0,13-1 0,14 10 0,-9-25 0,-7-37-586,7-3 0,-1-4 586,-15-12 0,1-46 0,3-31 0,-9 11 0,-4-2 0,-26 5 0,-8-22 0,-7 2 0,-6 27 0,-37 17-1236,-16-12 1,-1 12 1235,16 52 0,-8 4 0,-8 7 0,-6 2 0</inkml:trace>
</inkml:ink>
</file>

<file path=ppt/ink/ink5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44:19.357"/>
    </inkml:context>
    <inkml:brush xml:id="br0">
      <inkml:brushProperty name="width" value="0.05" units="cm"/>
      <inkml:brushProperty name="height" value="0.05" units="cm"/>
      <inkml:brushProperty name="color" value="#004F8B"/>
    </inkml:brush>
  </inkml:definitions>
  <inkml:trace contextRef="#ctx0" brushRef="#br0">48 1 24575,'16'13'0,"37"26"0,-29-22 0,38 26 0,-39-29 0,4 6 0,-3 0 0,-10 53 0,-6 8 0,3-26-807,-4 27 0,-9-12 807,-11-56 0,-44 40 0,34-32 0,-34 29 391,46-41-391,-16 16 0,15-14 0,-12 11 0,18-20 0,-25-11 0,14 1 0,-19-10 0</inkml:trace>
</inkml:ink>
</file>

<file path=ppt/ink/ink5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44:21.268"/>
    </inkml:context>
    <inkml:brush xml:id="br0">
      <inkml:brushProperty name="width" value="0.05" units="cm"/>
      <inkml:brushProperty name="height" value="0.05" units="cm"/>
      <inkml:brushProperty name="color" value="#004F8B"/>
    </inkml:brush>
  </inkml:definitions>
  <inkml:trace contextRef="#ctx0" brushRef="#br0">397 78 24575,'-9'-3'0,"1"1"0,-14-2 0,12 3 0,-11-3 0,13 4 0,-5 0 0,-57 23 0,40-13 0,-40 20 0,42 15 0,8 2 0,2-10 0,-4 11 0,1 3 0,13 11 0,5-30 0,-3 30 0,7-39 0,11 30 0,4 3 0,-3-13 0,0 10 0,9 1 0,52 3 0,-40-35 0,47 28 0,-35-43 0,6-14 0,2-2 0,7 2-801,36-19 801,-82 14-382,20-39 382,-20 25 0,15-32 0,-25 37 0,0-2 0,-1 0 0,-18-53 0,-7-7 0,8 29 393,-6-27 0,-4 9-393,7 50 397,-16-14-397,-1 5 0,-9-1 0,-5 3 0,-11 8 0,-14-9 0,38 30 0,23 2 0,-32 19 0,25-11 0,-24 15 0,31-15 0,-13 37 0,0 6 0,7-17 0,-6 39 0,7-2 0,18-45 0,5 34 0,3-35 0,33 41 0,-21-29 0,16 8 0,1-2 0,-15-24 0,31 25 0,-32-34 0,16 5 0,44-9 0,-30-7 0,27-4 0,-35-45 0,-10-9 0,-9 17 0,9-12 0,-5-10 0,-31-19 0,-11 6 0,6 18 0,-1-18 0,-10-2 0,-14 30 0,-1 9 0,7 6 0,-21-17 0,1 5 0,26 33 0,-22-9 0,26 18 0,0 0 0,-41 20 0,-6 5 0,21-7 0,-19 5 0,2 6 0,22 11 0,18-17 0,-18 30 0,22 1 0,4 1 0,-2 9 0,2-9 0,4 3 0,19 26 0,-5-45 0,9 34 0,-8-48 0,1 1 0,52 28 0,21-3 0,-33-34 0,2-1 0,33 32 0,-4-8 0,-3-45 0,-48-3 0,10-28 0,-1-9 0,1-7 0,-1-34 0,-9-4 0,-24 25-815,-4 8 0,-4 4 815,-4 18 0,-10-17 0,-3-1 0,1 6 0,-32 3 0,-22-5 0,9 14 0,-5 18 0,-23-1 0,1 1 0</inkml:trace>
</inkml:ink>
</file>

<file path=ppt/ink/ink5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44:26.219"/>
    </inkml:context>
    <inkml:brush xml:id="br0">
      <inkml:brushProperty name="width" value="0.05" units="cm"/>
      <inkml:brushProperty name="height" value="0.05" units="cm"/>
      <inkml:brushProperty name="color" value="#004F8B"/>
    </inkml:brush>
  </inkml:definitions>
  <inkml:trace contextRef="#ctx0" brushRef="#br0">0 332 24575,'47'-54'0,"-24"26"0,28-35 0,-2-10 0,-22 34 0,18 2 0,1 8 0,-20 21 0,29 12 0,-24 43 0,-6 7 0,-4-17 0,14 30 0,-3-6 0,-23-43 0,9 18 0</inkml:trace>
</inkml:ink>
</file>

<file path=ppt/ink/ink5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44:26.576"/>
    </inkml:context>
    <inkml:brush xml:id="br0">
      <inkml:brushProperty name="width" value="0.05" units="cm"/>
      <inkml:brushProperty name="height" value="0.05" units="cm"/>
      <inkml:brushProperty name="color" value="#004F8B"/>
    </inkml:brush>
  </inkml:definitions>
  <inkml:trace contextRef="#ctx0" brushRef="#br0">27 1 24575,'-6'56'0,"3"-24"0,-3 53 0,2 4 0,2-1 0,-1-4 0,2-15 0,0 19 0,0 0 0,1-20 0,1 13-2352,0 10 1,0-9 2351,1-49 1434,5 34-1434,-4-45 191,4 4 0,-8-46 0,-1-17 0</inkml:trace>
</inkml:ink>
</file>

<file path=ppt/ink/ink5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44:28.901"/>
    </inkml:context>
    <inkml:brush xml:id="br0">
      <inkml:brushProperty name="width" value="0.05" units="cm"/>
      <inkml:brushProperty name="height" value="0.05" units="cm"/>
      <inkml:brushProperty name="color" value="#004F8B"/>
    </inkml:brush>
  </inkml:definitions>
  <inkml:trace contextRef="#ctx0" brushRef="#br0">2403 526 24575,'-45'-67'0,"3"8"0,17 35 0,-5 0 0,-54-17 0,-8 1 0,17 8-2100,-20-7 0,5 5 2100,45 28-1188,-18 10 1,-23 6-1,-5 2 1,16-2 1187,13-2 0,1 1 0,-12 2 0,-14 0 0,-1 3 0,10 2-621,-15 16 1,11 0 620,25-10 0,0-1 0,-27 10 0,-7 5 0,7 3 0,-4 4 0,15-6 0,-7 8-523,12-10 0,-9 5 0,24-6 523,36-8 1638,5 66-1638,27-4 0,-13-35 0,10 5 0,36 8 0,25 10 0,7-2 0,-15-15 0,-18-15 0,1-2 0,15 13 0,14 12 0,-2-4 0,-18-20 1250,-1-17-1250,5-8 0,15-1 0,-2-3 0,10-3 0,8-5-214,-19-2 1,11-2 0,4-1-1,-2-1 1,-9-3 213,6-5 0,-8-2 0,2-2-936,13-3 0,0-1 0,-10-1 936,-18 2 0,1-8 0,1-11 0,12-13 0,5-7 0,-5 3 0,-14 8 0,1 1 0,-1-2 0,-1 5 0,15-4 0,2-6 0,-12-3 0,-24-3-748,-31-26 1,-27-6-1,-1 12 748,0-18 62,3 13 1,-5-13 0,-3 23-63,-19 26 0,-19 6 0,-25-8 0,-6-1 0,16 8 0,13 6 0,-3 2 0,-14-2 0,-22-6 0,-8 0 0,9 5 0,21 13 0,22 13 0,3 6 0,-15-4 0,-9 1 0,13 5 0,-13 13-56,3 18 0,-14 12 0,9-3 0,23-11 1,1 2-1,-24 14 0,1 0 0,0 0 1</inkml:trace>
</inkml:ink>
</file>

<file path=ppt/ink/ink5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44:38.895"/>
    </inkml:context>
    <inkml:brush xml:id="br0">
      <inkml:brushProperty name="width" value="0.05" units="cm"/>
      <inkml:brushProperty name="height" value="0.05" units="cm"/>
      <inkml:brushProperty name="color" value="#004F8B"/>
    </inkml:brush>
  </inkml:definitions>
  <inkml:trace contextRef="#ctx0" brushRef="#br0">306 114 24575,'-1'-7'0,"1"1"0,-2 1 0,-1-2 0,2 4 0,1-1 0,1 4 0,1-1 0,-4-1 0,1 0 0,-3-1 0,-4-5 0,-2-1 0,-2-2 0,-20-10 0,21 15 0,-21-10 0,10 14 0,-27 29 0,17-14 0,-13 27 0,34-19 0,-19 69 0,36-28 0,10 9 0,-4-4 0,-14-1 0,1 0 0,20 31 0,21-12 0,22-52 0,2-16 0,-19-1 0,40-10 0,-7-12 0,-52-16 0,29-27 0,-42 27 0,-1 0 0</inkml:trace>
</inkml:ink>
</file>

<file path=ppt/ink/ink5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44:39.330"/>
    </inkml:context>
    <inkml:brush xml:id="br0">
      <inkml:brushProperty name="width" value="0.05" units="cm"/>
      <inkml:brushProperty name="height" value="0.05" units="cm"/>
      <inkml:brushProperty name="color" value="#004F8B"/>
    </inkml:brush>
  </inkml:definitions>
  <inkml:trace contextRef="#ctx0" brushRef="#br0">9 73 24575,'17'53'0,"-3"-12"0,0-15 0,-4-11 0,24 6 0,-21-16 0,17 2 0,-45-103 0,8 62 0,-3-18 0,-3 5 0,4 36 0,-21 16 0,13 17 0,-12 11 0,18 11 0</inkml:trace>
</inkml:ink>
</file>

<file path=ppt/ink/ink5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44:39.901"/>
    </inkml:context>
    <inkml:brush xml:id="br0">
      <inkml:brushProperty name="width" value="0.05" units="cm"/>
      <inkml:brushProperty name="height" value="0.05" units="cm"/>
      <inkml:brushProperty name="color" value="#004F8B"/>
    </inkml:brush>
  </inkml:definitions>
  <inkml:trace contextRef="#ctx0" brushRef="#br0">0 0 24575,'80'10'0,"0"0"0,-1 1 0,1-1 0,-10-3 0,3 0 0,6 2 0,19 1 0,6 0 0,-5-1 0,-17-2-4916,5-4 1,-7-1 4686,-6 1 0,3-1 0,2 0 229,-1-1 0,2-1 0,15 0-320,-22-1 1,12 0 0,8-1 0,4 0-1,2 0 1,-4 0 0,-5 0 0,-11 0 319,15 1 0,-11-1 0,-1 1 0,11-1 306,-8 0 0,10-1 1,6 1-1,0-1 0,-4 0 1,-9 0-1,-14 0-306,37-4 0,-26 2 0,-13 5 0,9-8 0,-20 15 0,-78 53 0,7-24 0,-11 37 0</inkml:trace>
</inkml:ink>
</file>

<file path=ppt/ink/ink5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44:40.236"/>
    </inkml:context>
    <inkml:brush xml:id="br0">
      <inkml:brushProperty name="width" value="0.05" units="cm"/>
      <inkml:brushProperty name="height" value="0.05" units="cm"/>
      <inkml:brushProperty name="color" value="#004F8B"/>
    </inkml:brush>
  </inkml:definitions>
  <inkml:trace contextRef="#ctx0" brushRef="#br0">0 37 24575,'3'-17'0,"-1"-3"0,-1 30 0,0 18 0,0 15 0,3 56 0,2-10 0,2 18 0,0-5 0,-1-29 0,-1-4 0,2 14-424,-3-4 0,2 15 0,-1 9 0,1 3 0,-1-3 0,-1-9 0,0-15 0,-1 1 0,0-12 0,-1 6 0,-1 9 0,0 0 0,1 0 0,-1 0 0,0-1 0</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3:49:33.269"/>
    </inkml:context>
    <inkml:brush xml:id="br0">
      <inkml:brushProperty name="width" value="0.05" units="cm"/>
      <inkml:brushProperty name="height" value="0.05" units="cm"/>
      <inkml:brushProperty name="color" value="#004F8B"/>
    </inkml:brush>
  </inkml:definitions>
  <inkml:trace contextRef="#ctx0" brushRef="#br0">175 311 24575,'-88'4'0,"50"-1"0,-10 4 0,64-3-1701,35-2 0,37-2 1,16-1-1,0-1 1,-19 1 1700,9-1 0,2 0-470,-22 0 0,14 0 1,6 0-1,1 0 1,-9-1-1,-14 1 470,10-3 0,1-2-419,0-1 1,17-3 0,8-1 0,-1 0-1,-10 0 419,-12 2 0,-7 0 0,1-1 0,9-1-174,-7 1 0,9-1 0,5-1 0,1 0 1,-3-1-1,-6 1 0,-12 2 174,19-5 0,-13 1 0,-2 0 966,-4 1 0,-3 0 0,-11 1-966,15-4 0,-53 11 4333,-8 3-4333,-48 20 0,15-8 0,-22 10 0</inkml:trace>
</inkml:ink>
</file>

<file path=ppt/ink/ink5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44:40.679"/>
    </inkml:context>
    <inkml:brush xml:id="br0">
      <inkml:brushProperty name="width" value="0.05" units="cm"/>
      <inkml:brushProperty name="height" value="0.05" units="cm"/>
      <inkml:brushProperty name="color" value="#004F8B"/>
    </inkml:brush>
  </inkml:definitions>
  <inkml:trace contextRef="#ctx0" brushRef="#br0">1 363 24575,'94'-20'0,"-1"1"0,1-1 0,0 0 0,-24 3 0,-7 2 0,9 0-1967,6 3 1,11 0 0,4 0 0,-4 2 0,-11 1 1221,13 0 0,10 1 745,-36 3 0,15 0 0,11 0 0,9 0 0,6-1 0,4 0 0,-1 0 0,-2 1 0,-6 0 0,-8 0 0,-11 0-431,16 0 0,-12 0 0,-5 0 0,4 1 0,14-2 431,-20 2 0,10 0 0,7-1 0,4 0 0,4-1 0,0 1 0,-3 0 0,-3 0 0,-7 1 0,-8-1 0,-12 2-128,22-2 0,-12 1 1,-10 0-1,-12 1 128,30-2-200,9-2 1,-34 4 199,-71 4 754,-22 10 1,14-6 0,-14 6 0</inkml:trace>
</inkml:ink>
</file>

<file path=ppt/ink/ink5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44:41.655"/>
    </inkml:context>
    <inkml:brush xml:id="br0">
      <inkml:brushProperty name="width" value="0.05" units="cm"/>
      <inkml:brushProperty name="height" value="0.05" units="cm"/>
      <inkml:brushProperty name="color" value="#004F8B"/>
    </inkml:brush>
  </inkml:definitions>
  <inkml:trace contextRef="#ctx0" brushRef="#br0">1 49 24575,'67'-9'0,"-1"1"0,0 4 0,17-1 0,12 1 0,8 0 0,5 0 0,-1 1 0,-5 0 0,-8 1-1569,2 0 1,-8 2 0,-1-1 0,2 2 0,7-1 0,13 0 1568,-29 1 0,7-1 0,7 0 0,6 1 0,3-1 0,4 1 0,2-1 0,0 1 0,1 0 0,-3-1 0,-2 1 0,-4 0 0,-5 0 0,-6 1 0,-8-1-447,22 1 1,-8 0 0,-8 0 0,-3 0 0,0 0 0,3 1 0,6 0 446,-2 0 0,7 0 0,4 1 0,1 0 0,-1 0 0,-4-1 0,-6 1 0,-9-1 0,-12-1-405,17 1 1,-16-2-1,-1 1 405,2 0 0,-1-1 0,3 0-77,15 1 1,4-1 0,7-1 76,-19 0 0,8 0 0,1-1 0,-4 0 0,-12 1 0,26-1 0,-8 0 0,7 1 0,3-1 0,-56 2 0,-131 1 0</inkml:trace>
</inkml:ink>
</file>

<file path=ppt/ink/ink5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44:42.069"/>
    </inkml:context>
    <inkml:brush xml:id="br0">
      <inkml:brushProperty name="width" value="0.05" units="cm"/>
      <inkml:brushProperty name="height" value="0.05" units="cm"/>
      <inkml:brushProperty name="color" value="#004F8B"/>
    </inkml:brush>
  </inkml:definitions>
  <inkml:trace contextRef="#ctx0" brushRef="#br0">0 274 23449,'97'-9'0,"1"-1"0,-1 1 0,0-1 0,0 1 0,0-1 0,0 0 0,0 1 0,0-1 0,1 1 0,-1-1 0,-2 1 0,4-1 0,1 0 0,0 0 0,-2 0 0,-4 1 0,-4 0 0,-8 1 0,-7 2 0,-11 0-614,12 1 1,-16 1-1,15 0 614,-5 1 0,14 0 0,11-1 0,6 0 0,3 0 0,0 0 0,-6 0 0,-8 1 0,-12 0-1681,10-1 0,-14 2 1,-1-1-1,14 0 1681,-3 0 0,15 0 0,9-1 0,3 0 0,-3 0 0,-8 1 0,-14 1 0,-19 1 0,4 1 0,-15 2 137,-2 4 0,-4 0 1,22 3-1,-34 7 1</inkml:trace>
</inkml:ink>
</file>

<file path=ppt/ink/ink5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44:42.422"/>
    </inkml:context>
    <inkml:brush xml:id="br0">
      <inkml:brushProperty name="width" value="0.05" units="cm"/>
      <inkml:brushProperty name="height" value="0.05" units="cm"/>
      <inkml:brushProperty name="color" value="#004F8B"/>
    </inkml:brush>
  </inkml:definitions>
  <inkml:trace contextRef="#ctx0" brushRef="#br0">0 29 23947,'99'3'0,"1"0"0,-1 1 0,1-1 0,-1 0 0,1 0 0,-1 0 0,-7 0 0,5 0 0,6 0 0,2 0 0,2 0 0,0 1 0,-2-2 0,-3 1 0,-5 0 0,-7-1 0,-8 0-1967,20 0 1,-13 0 0,-5-1 0,2 0 0,10 1 1840,-7 0 1,10 0-1,5 0 1,3 1 0,-3-1-1,-5 1 1,-10-1 0,-12 0 571,8 0 0,-14 1 0,12-1-446,-6-1 0,12 1 0,8 0 0,2-1 0,0 0 0,-5 0 0,-11 0 0,7 0 0,-10 0 0,0-1 0,12-2 0,-12-1 0,12 0 0,8-2 0,1 0 0,-1-1 0,-7 0 0,-12-1 0,-15 1 0,17-5 0,-13-3 0,17-15 0,1 0 0</inkml:trace>
</inkml:ink>
</file>

<file path=ppt/ink/ink5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44:43.276"/>
    </inkml:context>
    <inkml:brush xml:id="br0">
      <inkml:brushProperty name="width" value="0.05" units="cm"/>
      <inkml:brushProperty name="height" value="0.05" units="cm"/>
      <inkml:brushProperty name="color" value="#004F8B"/>
    </inkml:brush>
  </inkml:definitions>
  <inkml:trace contextRef="#ctx0" brushRef="#br0">261 0 24575,'-17'70'0,"0"0"0,0 0 0,-6 20 0,6 6 0,15-17 0,6 10 0,3-1 0,-1-11-4916,-1 6 1,0 1 4542,1 0 1,0 14-1,1-1 1,0-17 1575,0-17 1,1 5-1204,-2-6 0,0 14 0,0 11 0,0 8 0,1 5 0,-2 0 0,-1-3 0,-1-5 0,-1 5 0,-3-1 0,0-1 0,-1 0 0,0 1 0,0 1 0,3 2-294,0-11 0,2 2 0,1 2 1,0 1-1,0 0 0,-1-2 1,0-1-1,-2-4 0,-1-4 294,-2 13 0,-1-4 0,-1-3 0,-2-3 0,0-2 0,-1-3 0,-3 21 0,-2-3 0,-1-7 0,2-10-1374,1-1 0,-1 0 1374,2 0 0,0 12 0,-3-1 0,-4-13 251,-15 2 1,0-18 0,2-14 0,-3-2-1,0 0 1</inkml:trace>
</inkml:ink>
</file>

<file path=ppt/ink/ink5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44:45.552"/>
    </inkml:context>
    <inkml:brush xml:id="br0">
      <inkml:brushProperty name="width" value="0.05" units="cm"/>
      <inkml:brushProperty name="height" value="0.05" units="cm"/>
      <inkml:brushProperty name="color" value="#004F8B"/>
    </inkml:brush>
  </inkml:definitions>
  <inkml:trace contextRef="#ctx0" brushRef="#br0">689 283 24575,'3'-20'0,"-2"-52"0,-2 43 0,-2-39 0,-24 41 0,14 15 0,-19-12 0,14 21 0,-37 17 0,24-4 0,-42 38 0,50-21 0,-12 34 0,2 9 0,11 8 0,4 16 0,7-1 0,14-22-1271,16 20 1271,-5-68 0,1 0 0,3-2 0,12 5 0,19-1 0,21-23 0,5-8 0,9 0 0,-16-2 0,-7-18 0,-26-57 0,-20-12 0,-9 7 0,-5 14 0,-3-12 0,-5 16 0,-19 10 665,-17-5-665,26 51 0,-45-11 0,31 14 0,-32-7 0,8 47 0,6 10 0,13-12 0,-15 9 0,4 11 0,33 28 0,13-1 0,-3-16 0,-4 16 0,10 4 0,24-22 0,6-9 0,2 0 0,-3 3 0,7-5 0,41-20 0,-45-20 0,36 3 0,-47-14 0,22-41 0,0-10 0,-11 13-565,11-17 0,-8 1 565,-30 24-248,-9-22 1,-5-4 247,-6-6 0,-19-16 0,-6 5 0,2 31 0,-49 9 0,-5 13 0,39 22 0,-16 1 0,4 5 0,31 12 0,-28 37 0,19-10 0,-1 37 0,5 5 0,17-21 68,2 4 1,4-5-69,12-32 498,18 58-498,6-25 0,27 0 0,6-6 0,-5-17-429,0-15 0,-3-11 429,-20-18 0,32-40 0,3-10 0,-18 13-871,16-15 0,-9-1 871,-40 26 0,-6-22 0,-4-4 0,0 3 0,1 0 0,-7-5 672,-16 1 1,-6 3-673,-18-21 0,-10 33 0,-17-1 0,9 10 0,-19 2 0,2 20 0,-1 17 0,28 27 0,8 7 0,-13 3 0,7-2 0,1-1 0</inkml:trace>
</inkml:ink>
</file>

<file path=ppt/ink/ink5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44:47.316"/>
    </inkml:context>
    <inkml:brush xml:id="br0">
      <inkml:brushProperty name="width" value="0.05" units="cm"/>
      <inkml:brushProperty name="height" value="0.05" units="cm"/>
      <inkml:brushProperty name="color" value="#004F8B"/>
    </inkml:brush>
  </inkml:definitions>
  <inkml:trace contextRef="#ctx0" brushRef="#br0">430 0 24575,'-40'40'0,"4"-4"0,13-13 0,-25 18 0,-5 2 0,5-4-1817,-6 4 1,2-4 1816,21-18 939,-6 27-939,29-28 0,58 27 0,20-2 0,-14-22 319,25 11 0,-1 2-319,-29-1 0,-17-10 0,5 3 0,-31-19 0,-3-2 0</inkml:trace>
</inkml:ink>
</file>

<file path=ppt/ink/ink5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44:47.656"/>
    </inkml:context>
    <inkml:brush xml:id="br0">
      <inkml:brushProperty name="width" value="0.05" units="cm"/>
      <inkml:brushProperty name="height" value="0.05" units="cm"/>
      <inkml:brushProperty name="color" value="#004F8B"/>
    </inkml:brush>
  </inkml:definitions>
  <inkml:trace contextRef="#ctx0" brushRef="#br0">1 601 24575,'94'-7'0,"1"-1"0,-1 0 0,1 0 0,-1 0 0,1 1 0,0-3 0,-8 1 0,1 0 0,6 0-1639,-10 1 1,8 1-1,3-1 1,-2 1 0,-7-1-1,-11 1 1142,6-2 1,-11 1-1,-8-1 497,-5 2 0,-5 0 1409,-3 1 0,8-2-1409,9-1 0,18-3 0,6-1 0,-3 1 0,-15 1-1253,8 0 1,0-1 1252,11-1 0,17-3 0,-6 1 0,-26 4 0,-11-1 0,21-3 0,9-12 0,1-2 0,-44 15 0,-2-2 1458,46-20 1,-14-2-1459,-54 10 0,6-11 0,-14 9 0</inkml:trace>
</inkml:ink>
</file>

<file path=ppt/ink/ink5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44:49.414"/>
    </inkml:context>
    <inkml:brush xml:id="br0">
      <inkml:brushProperty name="width" value="0.05" units="cm"/>
      <inkml:brushProperty name="height" value="0.05" units="cm"/>
      <inkml:brushProperty name="color" value="#004F8B"/>
    </inkml:brush>
  </inkml:definitions>
  <inkml:trace contextRef="#ctx0" brushRef="#br0">0 17 24575,'23'5'0,"1"0"0,43-4 0,7-2 0,-18 1 0,18 0 0,-3-2 0,-36 0 0,-7 0 0,13-4 0,-16 1 0,0-1 0,-13 3 0</inkml:trace>
</inkml:ink>
</file>

<file path=ppt/ink/ink5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44:49.707"/>
    </inkml:context>
    <inkml:brush xml:id="br0">
      <inkml:brushProperty name="width" value="0.05" units="cm"/>
      <inkml:brushProperty name="height" value="0.05" units="cm"/>
      <inkml:brushProperty name="color" value="#004F8B"/>
    </inkml:brush>
  </inkml:definitions>
  <inkml:trace contextRef="#ctx0" brushRef="#br0">134 0 24575,'-76'64'0,"28"-26"0,38 24 0,23-33 0,31 26 0,6 2 0,-8-7 0,8 1 0,0 8 0,-22-2 0,-13-3 0,-22 1 0,17 0 0,-7-5 0,-43-25 0,8-12 0,-32-18 0,23-10 0,-12-14 0,40-5 0</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3:52:14.257"/>
    </inkml:context>
    <inkml:brush xml:id="br0">
      <inkml:brushProperty name="width" value="0.05" units="cm"/>
      <inkml:brushProperty name="height" value="0.05" units="cm"/>
      <inkml:brushProperty name="color" value="#004F8B"/>
    </inkml:brush>
  </inkml:definitions>
  <inkml:trace contextRef="#ctx0" brushRef="#br0">1 1 24575,'66'18'0,"18"5"0,4 2 0,-37-12 0,-1 1-3219,42 12 1,-3-2 3218,-9-2 0,0-1 941,-2-1 0,9 1-941,-6-2 0,1 1 0,8 3 0,-5-1 0,-29-8 0,-12-2 0,-21 0 0</inkml:trace>
</inkml:ink>
</file>

<file path=ppt/ink/ink5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44:50.115"/>
    </inkml:context>
    <inkml:brush xml:id="br0">
      <inkml:brushProperty name="width" value="0.05" units="cm"/>
      <inkml:brushProperty name="height" value="0.05" units="cm"/>
      <inkml:brushProperty name="color" value="#004F8B"/>
    </inkml:brush>
  </inkml:definitions>
  <inkml:trace contextRef="#ctx0" brushRef="#br0">1 88 24575,'99'-9'0,"0"-1"0,0 0 0,-6-1 0,-2 0 0,-36 11 0,-44 8 0,-4 1 0,-17 65 0,-3 17 0,25-13-1609,-22 14 0,6-7 1609,33-42 514,3-17-514,-7-10 0,23 5 0,16-41 0,1-10 0,-8 8-671,8-12 1,-13-6 670,-44 6 0,-4-3 0,-38-13 0,-22-11 0,6 9 0,-8-4 749,8 5 0,-10-6 1,4 22-750,-36 54 0,52-7 0,-31 21 0</inkml:trace>
</inkml:ink>
</file>

<file path=ppt/ink/ink5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44:50.578"/>
    </inkml:context>
    <inkml:brush xml:id="br0">
      <inkml:brushProperty name="width" value="0.05" units="cm"/>
      <inkml:brushProperty name="height" value="0.05" units="cm"/>
      <inkml:brushProperty name="color" value="#004F8B"/>
    </inkml:brush>
  </inkml:definitions>
  <inkml:trace contextRef="#ctx0" brushRef="#br0">257 59 24575,'-8'-1'0,"-27"13"0,17-4 0,-20 11 0,27-8 0,0 0 0,15 35 0,13-27 0,9 20 0,30-65 0,-33 10 0,12-32 0,-84-9 0,23 28 0,-40-18 0,38 48 0,-28 27 0,30-10 0,-19 22 0</inkml:trace>
</inkml:ink>
</file>

<file path=ppt/ink/ink5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44:51.178"/>
    </inkml:context>
    <inkml:brush xml:id="br0">
      <inkml:brushProperty name="width" value="0.05" units="cm"/>
      <inkml:brushProperty name="height" value="0.05" units="cm"/>
      <inkml:brushProperty name="color" value="#004F8B"/>
    </inkml:brush>
  </inkml:definitions>
  <inkml:trace contextRef="#ctx0" brushRef="#br0">64 34 24575,'5'9'0,"1"41"0,-5-21 0,1 35 0,-14 7 0,-3-1 0,3-6-1410,-4 10 1,2-3 1409,8-31 234,3 12 0,3 3-234,2 2 0,2 40 0,4-65 0,5-43 0,-3-17 0,-2-25 0,-4-10 1064,-4 9 1,-3-7-1065,-2-18 0,-1-12 0,0 13 0,1 24 0,0 3-644,-4-36 1,5 17 643,9 53-43,35-15 43,-19 18 0,28-12 0,3 37 0,-2 8 0,-19-5 0,60 26 0</inkml:trace>
</inkml:ink>
</file>

<file path=ppt/ink/ink5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44:51.378"/>
    </inkml:context>
    <inkml:brush xml:id="br0">
      <inkml:brushProperty name="width" value="0.05" units="cm"/>
      <inkml:brushProperty name="height" value="0.05" units="cm"/>
      <inkml:brushProperty name="color" value="#004F8B"/>
    </inkml:brush>
  </inkml:definitions>
  <inkml:trace contextRef="#ctx0" brushRef="#br0">0 0 24575,'60'12'0,"-7"-3"0,-27-8 0,1 0 0,28-3 0,4-2 0,-12 1 0,8-2 0,0 0 0</inkml:trace>
</inkml:ink>
</file>

<file path=ppt/ink/ink5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44:52.085"/>
    </inkml:context>
    <inkml:brush xml:id="br0">
      <inkml:brushProperty name="width" value="0.05" units="cm"/>
      <inkml:brushProperty name="height" value="0.05" units="cm"/>
      <inkml:brushProperty name="color" value="#004F8B"/>
    </inkml:brush>
  </inkml:definitions>
  <inkml:trace contextRef="#ctx0" brushRef="#br0">1 0 24575,'14'86'0,"1"0"0,-1 0 0,1-1 0,-9 9 0,-3 0 0,-1 3 0,2 2 0,5-5 0,2 4 0,0 1 0,-1-3 0,-3-5 0,-7-3 0,-5-3 0,3-4 0,8-2 0,20 19 0,10-4 0,-3-19 0,6-2 0,-5-15 0,0 0 0,0 0 0</inkml:trace>
</inkml:ink>
</file>

<file path=ppt/ink/ink5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44:52.485"/>
    </inkml:context>
    <inkml:brush xml:id="br0">
      <inkml:brushProperty name="width" value="0.05" units="cm"/>
      <inkml:brushProperty name="height" value="0.05" units="cm"/>
      <inkml:brushProperty name="color" value="#004F8B"/>
    </inkml:brush>
  </inkml:definitions>
  <inkml:trace contextRef="#ctx0" brushRef="#br0">0 316 24575,'93'-2'0,"1"0"0,-1 0 0,0 0 0,1 0 0,-1 0 0,0 0 0,-3 1 0,-4 1 0,-2-1 0,1 1 0,0-1 0,2 0-1639,11-1 1,3-1-1,2 0 1,-2 0 0,-5 0-1,-6 2 1266,5 0 1,-6 0-1,-5 2 1,-8-1 418,20 1 0,-2 1-46,-12 0 0,6 0 0,12 0-244,-25 0 1,10 0-1,6 0 1,3 0-1,-2 0 1,-6 0-1,-7 0 244,5 0 0,-8-1 0,-1 1 0,8-1 0,3 1 0,11 1 0,4-1 0,-4 0 0,-10-2 0,-18-3 0,-2-5 0,-13-3 0,41-13 0,-24-27 0,-9-8 0,-17 5 0,-12-1 0,-1 1 0</inkml:trace>
</inkml:ink>
</file>

<file path=ppt/ink/ink5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44:53.787"/>
    </inkml:context>
    <inkml:brush xml:id="br0">
      <inkml:brushProperty name="width" value="0.05" units="cm"/>
      <inkml:brushProperty name="height" value="0.05" units="cm"/>
      <inkml:brushProperty name="color" value="#004F8B"/>
    </inkml:brush>
  </inkml:definitions>
  <inkml:trace contextRef="#ctx0" brushRef="#br0">380 1795 24575,'83'24'0,"0"0"0,-11-2 0,3-4 0,-7-9 0,4-4 0,-9 0 0,33 2-2166,-29-4 0,7 1 1,-13-3 2165,-5-6 0,2-18 0,11-11 0,-9 3 0,15-11 0,-17 10 0,7-7 0,-17 4 827,-22-7-827,0-3 0,-7-12 0,2-15 0,-3 7 0,7-30-630,-8 28 0,1-9 0,-6 13 630,-8-8-856,-21 8 0,-14-20 0,-7-9 0,0 4 0,7 17 856,6 3 0,-9 3-275,-10 2 1,-18-16-1,-10-5 1,-1 4-1,5 14 1,14 23 274,-41 18-343,17 6 1,-12-2 0,20 8 342,23 16 0,-13 10 0,-14 7 0,10-3 0,-14 3 0,-22 8 0,9-1 1121,58-14-1121,1 0 0,-40 8 0,-3 1 0,24-7 0,-29 6 0,13-8 0,57-15 3510,-5-3-3510,18 0 0,3-1 0,1 0 0</inkml:trace>
</inkml:ink>
</file>

<file path=ppt/ink/ink5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44:54.289"/>
    </inkml:context>
    <inkml:brush xml:id="br0">
      <inkml:brushProperty name="width" value="0.05" units="cm"/>
      <inkml:brushProperty name="height" value="0.05" units="cm"/>
      <inkml:brushProperty name="color" value="#004F8B"/>
    </inkml:brush>
  </inkml:definitions>
  <inkml:trace contextRef="#ctx0" brushRef="#br0">649 36 24575,'-13'-19'0,"1"3"0,-48 34 0,-2 14 0,-18 15 0,-3 4 0,1 6 0,23-15 0,3-2 0,3 2 0,-10 10 0,57 36 0,-13-33 0,75 5 0,4-28 0,4-5 0,18 9 0,-9-5 0,13 4 0,-14-5 0,7-1-769,-13-4 0,-10-5 769,-40-13 0,9 3 0,-15-8 0,8 1 0,-16-7 0,-1-2 0,-1 0 0,0 0 0,-1-2 0</inkml:trace>
</inkml:ink>
</file>

<file path=ppt/ink/ink5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47:12.947"/>
    </inkml:context>
    <inkml:brush xml:id="br0">
      <inkml:brushProperty name="width" value="0.05" units="cm"/>
      <inkml:brushProperty name="height" value="0.05" units="cm"/>
      <inkml:brushProperty name="color" value="#004F8B"/>
    </inkml:brush>
  </inkml:definitions>
  <inkml:trace contextRef="#ctx0" brushRef="#br0">49 60 24575,'5'-45'0,"-7"31"0,-15 96 0,3-16 0,3-17 0,2 7 0,8 43 0,5-3 0,3-18 0,-1 17 0,6-12 0,7-59 0</inkml:trace>
</inkml:ink>
</file>

<file path=ppt/ink/ink5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47:13.465"/>
    </inkml:context>
    <inkml:brush xml:id="br0">
      <inkml:brushProperty name="width" value="0.05" units="cm"/>
      <inkml:brushProperty name="height" value="0.05" units="cm"/>
      <inkml:brushProperty name="color" value="#004F8B"/>
    </inkml:brush>
  </inkml:definitions>
  <inkml:trace contextRef="#ctx0" brushRef="#br0">16 151 24575,'-8'18'0,"1"4"0,8 30 0,6 9 0,8 9 0,-6-9 0,6 0 0,28 10 0,34-100 0,-34-9 0,-8-39 0,-11-12 0,-24-10 0,-2 39 0,4 5 0,19 2 0,1 26 0,63 38 0,-47 9-1046,32 47 1046,-53-32 0,-1 2-213,23 39 0,7 3 213,-1-29 0,1 24 0,1-17 0,-13-63 0,9-17 0,-9-31 0,3-21 0,-5 8 0,15-21 0,-10 18 0,2-11 0,-36 21 0,-76 39 0,-47 28 0,16 3 0,50-7 0,-2 3 0,-28 7 0,1 1 0,-1-1 0,1 0 0</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3:52:14.611"/>
    </inkml:context>
    <inkml:brush xml:id="br0">
      <inkml:brushProperty name="width" value="0.05" units="cm"/>
      <inkml:brushProperty name="height" value="0.05" units="cm"/>
      <inkml:brushProperty name="color" value="#004F8B"/>
    </inkml:brush>
  </inkml:definitions>
  <inkml:trace contextRef="#ctx0" brushRef="#br0">1 3 24575,'16'-2'0,"7"2"0,9 5 0,44 7 0,30 5 0,-14-2 0,-35-6 0,1 0-2040,37 7 1,16 2-1,-22-3 2040,-13-1-967,-4 3 1,21 8-1,3 0 1,-17-3 966,-14-6 0,0 1 0,13 4 0,15 4 0,-4 0 0,-26-8 0,-19-3 0,34 8 0,-33-10 0,14 4 0,-46-14 0,-12-2 0</inkml:trace>
</inkml:ink>
</file>

<file path=ppt/ink/ink5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47:16.398"/>
    </inkml:context>
    <inkml:brush xml:id="br0">
      <inkml:brushProperty name="width" value="0.05" units="cm"/>
      <inkml:brushProperty name="height" value="0.05" units="cm"/>
      <inkml:brushProperty name="color" value="#004F8B"/>
    </inkml:brush>
  </inkml:definitions>
  <inkml:trace contextRef="#ctx0" brushRef="#br0">776 517 24575,'14'-24'0,"-7"6"0,6-12 0,-11-17 0,-2 25 0,-3-22 0,-1 20 0,-34-45 0,2 29 0,-10 5 0,-3 6 0,2 19 0,-19 10 0,43 8 0,-54 53 0,33 24 0,2 9 0,-1-36 0,4 0-388,1 38 1,15-6 387,23-26 0,12 4 0,4 2 0,0 11 0,11-21 0,10 8 0,-5-18 0,-1-18 0,7 6 0,0-10 0,-11-33 0,39-37 0,-15 0 0,18-20 0,-37 17 0,-10-22 0,1-21 0,-5 12 0,3-17-1081,-3 17 1,2-12 0,-8 21 1080,-14 28 648,-3 0-648,-22-17 0,-5-2 0,6 4-552,-8-2 0,0 9 552,13 34 0,-72-17 0,57 20 0,-54-11 0,70 28 0,-17 28 0,-3 10 0,-1 6 0,-8 28 0,6 3 0,22-20 0,8-12 0,1 0 0,7 5 0,15 10 0,8 16 0,-2-10 0,2 23 1050,-3-25 0,5 8 1,2-18-1051,17-19 0,35 1 0,-2-11 660,17-49 1,0-29-661,-36-18 0,-6-9 0,19 8 0,-7-3 0,-29 2 0,-16-4 0,-17-14 0,-9 5 0,0-1 0,3 1 0,-7-2 0,-10 23 0,-1 11 0,3 9 0,-1-4 0,-7 3 0,-55 8 0,43 18 0,-6 2 0,-4 3 0,-17 18 0,-10 17 0,29 6 0,3 4 0,-9 13-1138,11 21 1138,33-37 0,2 3 0,2 31 0,2 26 0,5-1 0,6-16 0,5-1 0,3 6-1282,0-4 1,3 9 0,1 2-1,1-3 1,1-12 1281,1-1 0,0-8 0,6-5 0,18 24 0,10-27-221,43-74 221,-33-5 0,-4-17 0,10-15 0,-12 4 0,7-20 374,-7 4 0,-9-14-374,-34 7 0,-11-8 0,-4 10 0,0 17 0,-5-1 0,-8-16 0,-6-16 0,-3 2 0,-1 20 0,-31-10-928,3 14 1,0 10 927,9 29 0,-4 4 0,-43 14 0,-7 7 0,4 4 0,27 1 0,1 0 0,-1 0 0</inkml:trace>
</inkml:ink>
</file>

<file path=ppt/ink/ink5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47:17.469"/>
    </inkml:context>
    <inkml:brush xml:id="br0">
      <inkml:brushProperty name="width" value="0.05" units="cm"/>
      <inkml:brushProperty name="height" value="0.05" units="cm"/>
      <inkml:brushProperty name="color" value="#004F8B"/>
    </inkml:brush>
  </inkml:definitions>
  <inkml:trace contextRef="#ctx0" brushRef="#br0">950 13 24575,'-21'-5'0,"-2"0"0,-69 2 0,41 3-1378,-1 2 1,1 0 1377,7 2 0,-16 5 0,-16 2 0,11-1 0,-15 1-1165,-23 4 0,11-1 1165,61-11 0,2 1 1139,4-2-1139,3 0 0,3-1 0,6-7 0,12 2 0,7-7 0</inkml:trace>
</inkml:ink>
</file>

<file path=ppt/ink/ink5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47:17.907"/>
    </inkml:context>
    <inkml:brush xml:id="br0">
      <inkml:brushProperty name="width" value="0.05" units="cm"/>
      <inkml:brushProperty name="height" value="0.05" units="cm"/>
      <inkml:brushProperty name="color" value="#004F8B"/>
    </inkml:brush>
  </inkml:definitions>
  <inkml:trace contextRef="#ctx0" brushRef="#br0">380 1 24575,'-53'45'0,"5"-5"0,28-25 0,-53 31 0,37-24-829,-37 22 829,54-33 273,-5 3-273,2 35 0,11-23 0,56 45 0,20 3 0,-18-32 68,19 13 1,4 4-69,1 10 0,-44-42 0,32 35 0,-54-56 419,8 9-419,7-15 0,0 4 0,3-16 0</inkml:trace>
</inkml:ink>
</file>

<file path=ppt/ink/ink5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47:21.830"/>
    </inkml:context>
    <inkml:brush xml:id="br0">
      <inkml:brushProperty name="width" value="0.05" units="cm"/>
      <inkml:brushProperty name="height" value="0.05" units="cm"/>
      <inkml:brushProperty name="color" value="#004F8B"/>
    </inkml:brush>
  </inkml:definitions>
  <inkml:trace contextRef="#ctx0" brushRef="#br0">0 1549 24575,'6'3'0,"-2"-1"0,4-10 0,2-3 0,4-6 0,28-42 0,4-8 0,-7 9-1478,10-15 1,-1 1 1477,-15 20 0,3 0 0,12-16 0,2-3 0,-9 12 0,-4 9 0,-1 1-923,6-10 0,8-10 1,-1 2-1,-10 17 923,2 7 0,12-6 0,12-6 0,-1 10 0,7 0 0,-5 0 0,4-10 0,-1 2 0,22-4 0,-19 13 0,-53 31 2332,-10 8-2332,3-5 4314,-20 5-4314,0 1 0,-8-2 0,0 3 0,-3 1 0,-3-1 0,-4 3 0,-24 5 0,-4 2 0,4 0 0,-18 10 0,-17 6 0,19-2 0,22-5 0,-30 40 0,104-52 0,41 3 0,-33-8 0,13-3 0,5-2 0,27-4 0,-9-1 0,-2 0 0,-6-1 0,0 2 0,-51 22 0,-1 2 0,-14 15 0,-1 13 0,-1-5 0,-1 16 0,-3 20 0,-1 2 0,1-8 0,-2 10 0,-3 18 0,3-22 0,2-23 0,-5 20 0,7-21 0,22-70 0,-8 1 0,13-28 0</inkml:trace>
</inkml:ink>
</file>

<file path=ppt/ink/ink5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47:23.224"/>
    </inkml:context>
    <inkml:brush xml:id="br0">
      <inkml:brushProperty name="width" value="0.05" units="cm"/>
      <inkml:brushProperty name="height" value="0.05" units="cm"/>
      <inkml:brushProperty name="color" value="#004F8B"/>
    </inkml:brush>
  </inkml:definitions>
  <inkml:trace contextRef="#ctx0" brushRef="#br0">87 769 24575,'1'96'0,"0"0"0,0 0 0,-1-21 0,0-4 0,1 1 0,0 5 0,-1-20 0,-1-22 0,0-6 0,-1 8 0,-5-25 0,-4-30 0,0-49 0,0-32 0,2 9 0,1 23 0,1-1 0,-3-21 0,0-12 0,6 6 0,11-7 0,8 13 0,-2 39 0,3 2 0,1-39 0,11 11 0,56 35 0,-35 30 0,28 31 0,-8 24 0,-52 15 0,-20 15 0,-7 3 0,-10 9 0,-2-7 0,-7 1 0,-9-8-734,-8-15 1,-9-4 0,17-18 733,24-24 0,1 6 0,14-3 0,2 4 0,75-3 0,21-9 0,-31-4 0,-5 3 0,13-2 0,-8-18 0,-14-38 0,-9-22 0,-5 10 0,-7 26 0,-2-1 733,16-27 0,2-11 1,-33 24-734,-72 32 0,21 39 0,-33 51 0,49-19 0,18 15 0,45-66 0,-22 7 0,24-5 0,-23 19 0,-12-6 0,51-14 0,-32-29 0,29-13 0,-35-14 0,-1-15-481,-6 13 481,-4 8 0,-3-9 0,-6-40 0,-3 1 0,3 44 0,-1 2 0,-4-40 0,-1 14 0,0 56 0,10 75 0,4 26 0,0-29-1247,2 36 1,1 0 1246,1-36-91,9 13 91,-7-20 0,44-34 0,6-15 0,-23-4 209,18-13 1,-3-9-210,-14-27 0,-26 41 0,17-11 0,-29 48 0,27 46 0,-11-33 0,16 25 2540,-12-51-2540,13-32 0,1-7 0,-2 12 53,2-13 0,-2 5-53,-18 25 0,21 9 0,-2 2 0,17 8 0,28-30 0,-50 4 0,26-20 0,-91-9 0,11 26 0,-23-15 0,-49 46 0,46-5 0,-11 7 0,1 2 0,21 0 0,-9 8 0</inkml:trace>
</inkml:ink>
</file>

<file path=ppt/ink/ink5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47:23.671"/>
    </inkml:context>
    <inkml:brush xml:id="br0">
      <inkml:brushProperty name="width" value="0.05" units="cm"/>
      <inkml:brushProperty name="height" value="0.05" units="cm"/>
      <inkml:brushProperty name="color" value="#004F8B"/>
    </inkml:brush>
  </inkml:definitions>
  <inkml:trace contextRef="#ctx0" brushRef="#br0">29 534 24575,'-16'-4'0,"3"1"0,55-24 0,-6 8 0,53-22 0,-22 16 0,19-6 0,9-2 0,-4 1 0,-16 5 0,2 0 0,0-2 0,8-2 0,21-8 0,5-1 0,-14 3 0,-29 12-1353,-16 3 1353,35-16 0,-79 34 0,-11 6 0,-15 14 0,-22 20 0,-1 5 0,-6 10 0</inkml:trace>
</inkml:ink>
</file>

<file path=ppt/ink/ink5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47:10.521"/>
    </inkml:context>
    <inkml:brush xml:id="br0">
      <inkml:brushProperty name="width" value="0.05" units="cm"/>
      <inkml:brushProperty name="height" value="0.05" units="cm"/>
      <inkml:brushProperty name="color" value="#004F8B"/>
    </inkml:brush>
  </inkml:definitions>
  <inkml:trace contextRef="#ctx0" brushRef="#br0">139 0 24575,'30'20'0,"1"-2"0,52 34 0,-29 24 0,17-12-695,-52 4 695,-25-51 0,-39 23 0,20-20 0,-45 3 0,-4-5 0,31-15 0,-15 2 0,6-6 0,38-7 42,-3-5 1,6 4 0,-1-4 0</inkml:trace>
</inkml:ink>
</file>

<file path=ppt/ink/ink5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47:11.275"/>
    </inkml:context>
    <inkml:brush xml:id="br0">
      <inkml:brushProperty name="width" value="0.05" units="cm"/>
      <inkml:brushProperty name="height" value="0.05" units="cm"/>
      <inkml:brushProperty name="color" value="#004F8B"/>
    </inkml:brush>
  </inkml:definitions>
  <inkml:trace contextRef="#ctx0" brushRef="#br0">1 86 24575,'0'-14'0,"1"0"0,1 1 0,3-9 0,-1 14 0,2-6 0</inkml:trace>
</inkml:ink>
</file>

<file path=ppt/ink/ink5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47:11.662"/>
    </inkml:context>
    <inkml:brush xml:id="br0">
      <inkml:brushProperty name="width" value="0.05" units="cm"/>
      <inkml:brushProperty name="height" value="0.05" units="cm"/>
      <inkml:brushProperty name="color" value="#004F8B"/>
    </inkml:brush>
  </inkml:definitions>
  <inkml:trace contextRef="#ctx0" brushRef="#br0">133 1 24575,'-32'14'0,"1"-1"0,8-4 0,-1 0 0,1 0 0</inkml:trace>
</inkml:ink>
</file>

<file path=ppt/ink/ink5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47:11.931"/>
    </inkml:context>
    <inkml:brush xml:id="br0">
      <inkml:brushProperty name="width" value="0.05" units="cm"/>
      <inkml:brushProperty name="height" value="0.05" units="cm"/>
      <inkml:brushProperty name="color" value="#004F8B"/>
    </inkml:brush>
  </inkml:definitions>
  <inkml:trace contextRef="#ctx0" brushRef="#br0">160 26 24575,'-13'-16'0,"0"7"0,-32 58 0,23-21 0,-26 38 0,34-35 0,9 38 0,6 4 0,1-16 0,-1 13 0,10-3 0,45-20 0,-20-23 0,33 15 0</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3:52:15.062"/>
    </inkml:context>
    <inkml:brush xml:id="br0">
      <inkml:brushProperty name="width" value="0.05" units="cm"/>
      <inkml:brushProperty name="height" value="0.05" units="cm"/>
      <inkml:brushProperty name="color" value="#004F8B"/>
    </inkml:brush>
  </inkml:definitions>
  <inkml:trace contextRef="#ctx0" brushRef="#br0">1 350 24575,'36'-6'0,"4"-1"0,27-2 0,10 0 0,-12 2 0,2 0-630,20-3 1,10 0 629,-18 1 0,9 0 0,-1 0 0,-11 1-1046,0-1 1,1 1 1045,10-1 0,16-2 0,4 0 0,-7 1 0,-22 1 0,-3 0 0,-2 0 0,1 0 0,23-2 0,0-1 0,3-1 0,-14 0 0,5-2 0,-4 1 0,-12 0 0,-1 0 0,-11 0 0,-2-2 0,-12 3 782,-23 7-782,-23 8 0,2 1 0,-8 3 0</inkml:trace>
</inkml:ink>
</file>

<file path=ppt/ink/ink5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47:12.108"/>
    </inkml:context>
    <inkml:brush xml:id="br0">
      <inkml:brushProperty name="width" value="0.05" units="cm"/>
      <inkml:brushProperty name="height" value="0.05" units="cm"/>
      <inkml:brushProperty name="color" value="#004F8B"/>
    </inkml:brush>
  </inkml:definitions>
  <inkml:trace contextRef="#ctx0" brushRef="#br0">78 91 24575,'-28'-52'0,"5"14"0,-3 45 0</inkml:trace>
</inkml:ink>
</file>

<file path=ppt/ink/ink5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47:26.536"/>
    </inkml:context>
    <inkml:brush xml:id="br0">
      <inkml:brushProperty name="width" value="0.05" units="cm"/>
      <inkml:brushProperty name="height" value="0.05" units="cm"/>
      <inkml:brushProperty name="color" value="#004F8B"/>
    </inkml:brush>
  </inkml:definitions>
  <inkml:trace contextRef="#ctx0" brushRef="#br0">327 153 24575,'-4'-1'0,"-10"-14"0,8 6 0,-10-11 0,-14-12 0,15 16 0,-17-17 0,20 24 0,-17-5 0,4 10 0,-41 46 0,40-19 0,-17 39 0,36-33 0,5 52 0,2-39 0,6 34 0,2-63 0,32 18 0,13-6 0,5 0 0,12 14 0,-11-10 0,-12-1 0,-38-14 0,-5 8 0,-11-12 0,-73 36 0,38-24 0,-8 3 0,0 0 0</inkml:trace>
</inkml:ink>
</file>

<file path=ppt/ink/ink5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46:42.561"/>
    </inkml:context>
    <inkml:brush xml:id="br0">
      <inkml:brushProperty name="width" value="0.05" units="cm"/>
      <inkml:brushProperty name="height" value="0.05" units="cm"/>
      <inkml:brushProperty name="color" value="#004F8B"/>
    </inkml:brush>
  </inkml:definitions>
  <inkml:trace contextRef="#ctx0" brushRef="#br0">829 103 24575,'-11'-33'0,"-2"3"0,-33-3 0,-13 27-2126,0 31 0,-16 21 0,-3 7 1,12-10 2125,5-4 0,3 3 0,-3 8 0,-10 11 0,4 1 0,21-13 1719,13 12-1719,15 17 0,11 8 0,14-24 0,5 0 0,-14 25 0,21-9 0,43-43 0,32-12 0,7-10 0,-20-3-1917,-21-6 1,0-4 1916,19 1 0,18 1 0,-4-5 0,-24-8 0,-5-30 848,-6-2 0,-2-2 1,-5 1-1</inkml:trace>
</inkml:ink>
</file>

<file path=ppt/ink/ink5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46:43.011"/>
    </inkml:context>
    <inkml:brush xml:id="br0">
      <inkml:brushProperty name="width" value="0.05" units="cm"/>
      <inkml:brushProperty name="height" value="0.05" units="cm"/>
      <inkml:brushProperty name="color" value="#004F8B"/>
    </inkml:brush>
  </inkml:definitions>
  <inkml:trace contextRef="#ctx0" brushRef="#br0">217 178 24575,'-35'73'0,"6"-2"-1967,14-7 1,-1 24 0,0 9 0,2-6 0,2-19 1221,4-14 0,-1 0 745,-7 38 0,-6 29 0,3-17 0,13-62-527,20-93 0,11-54 0,-3 11 527,-11 38 0,0-1 522,4-16 1,4-14 0,-2-4 0,-3 8-523,-6 0 0,-3 4 0,0 7 0,0 1 0,1 3-434,1-34 1,0 18 433,-3 57 4360,7 14-4360,12 45 0,10 44 0,2 13 0,-6-17 0,0-13 0,-1 2 1347,1 8 1,5 14 0,0 2 0,-3-10-1348,-3-6 0,-1-7 0,-6-11 0,3 9-629,8 14 0,-8-15 629,-23-53 425,-25-38 1,6 11 0,-20-31 0</inkml:trace>
</inkml:ink>
</file>

<file path=ppt/ink/ink5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46:43.181"/>
    </inkml:context>
    <inkml:brush xml:id="br0">
      <inkml:brushProperty name="width" value="0.05" units="cm"/>
      <inkml:brushProperty name="height" value="0.05" units="cm"/>
      <inkml:brushProperty name="color" value="#004F8B"/>
    </inkml:brush>
  </inkml:definitions>
  <inkml:trace contextRef="#ctx0" brushRef="#br0">0 364 24575,'13'-19'0,"45"-12"0,16-3 0,-25 12 0,3-2 0,20-10 0,9-6 0,-10 3 0,-19 10 0,-6 0 0,6-7 0,-1-1 0</inkml:trace>
</inkml:ink>
</file>

<file path=ppt/ink/ink5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46:43.461"/>
    </inkml:context>
    <inkml:brush xml:id="br0">
      <inkml:brushProperty name="width" value="0.05" units="cm"/>
      <inkml:brushProperty name="height" value="0.05" units="cm"/>
      <inkml:brushProperty name="color" value="#004F8B"/>
    </inkml:brush>
  </inkml:definitions>
  <inkml:trace contextRef="#ctx0" brushRef="#br0">11 453 24575,'-6'-2'0,"2"-2"0,66-39 0,-4 8-2835,19-9 1,20-10 0,-12 7 2834,-34 19 0,-1 0 0,17-8 0,8-4 0,-19 9 1719,-23 10-1719,-8 1 0,-11 8 0,-11 5 0</inkml:trace>
</inkml:ink>
</file>

<file path=ppt/ink/ink5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46:43.635"/>
    </inkml:context>
    <inkml:brush xml:id="br0">
      <inkml:brushProperty name="width" value="0.05" units="cm"/>
      <inkml:brushProperty name="height" value="0.05" units="cm"/>
      <inkml:brushProperty name="color" value="#004F8B"/>
    </inkml:brush>
  </inkml:definitions>
  <inkml:trace contextRef="#ctx0" brushRef="#br0">0 0 24575,'1'36'0,"3"0"0,10-9 0,11 30 0,2 8 0,0 6-877,1 0 1,-1 5 876,-13-24 0,-3 5 0,-1 27 0,-2 15 0,-1-2 0,-1-17 0,-1-2 0,0 2 0,0 19 0,-1 3 0,-2-10 0,-5-15 0,1-1 0</inkml:trace>
</inkml:ink>
</file>

<file path=ppt/ink/ink5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46:44.106"/>
    </inkml:context>
    <inkml:brush xml:id="br0">
      <inkml:brushProperty name="width" value="0.05" units="cm"/>
      <inkml:brushProperty name="height" value="0.05" units="cm"/>
      <inkml:brushProperty name="color" value="#004F8B"/>
    </inkml:brush>
  </inkml:definitions>
  <inkml:trace contextRef="#ctx0" brushRef="#br0">0 1572 24575,'22'2'0,"16"-4"0,17-10 0,27-11 0,17-5 0,5-2 0,-4 1 0,-17 4-3277,4 0 0,-10 2 0,12-4 3064,-16 6 0,6-2 0,6-2 0,4-1 1,5-2-1,1-2 0,3-1 213,-15 3 0,5-3 0,5-3 0,3-1 0,1 0 0,0-1 0,-1 0 0,-2 1 0,-5 1 0,-5 3 0,-7 2-431,24-8 0,-13 5 0,-4 1 0,4-2 0,12-4 431,-23 9 0,7-3 0,7-2 0,4-2 0,2 0 0,1-1 0,-2 1 0,-3 0 0,-7 2 0,-6 3 0,-10 3-220,30-14 0,-11 2 1,-11 5-1,-13 5 220,-9 5 0,-5 1-185,56-26 0,-40 15 185,-71 33 2851,-16 7-2851,-69 31 0,19-7 0,10-3 0,-1 0 0</inkml:trace>
</inkml:ink>
</file>

<file path=ppt/ink/ink5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46:44.406"/>
    </inkml:context>
    <inkml:brush xml:id="br0">
      <inkml:brushProperty name="width" value="0.05" units="cm"/>
      <inkml:brushProperty name="height" value="0.05" units="cm"/>
      <inkml:brushProperty name="color" value="#004F8B"/>
    </inkml:brush>
  </inkml:definitions>
  <inkml:trace contextRef="#ctx0" brushRef="#br0">1 1365 24575,'71'-32'0,"0"0"0,-1 0 0,0 1 0,-2 0 0,-2 4-1411,2 1 0,13-3 1411,-16 6 0,17-8 0,13-3 0,8-4 0,4-2 0,0 1 0,-5 2 0,-9 2 0,-13 6-1702,11-5 0,-14 6 0,0 0 0,14-6 1702,-12 5 0,13-5 0,9-3 0,4-2 0,1 0 0,-3 1 0,-7 3 0,-10 3 0,-15 6 512,10-4 1,-15 5 0,4-2-513,6-3 0,5-3 0,0 0 0,-5 2 0,-2 1 0,-4 2 0,0-1 0,14-6 0,0-1 0,-32 18 0,-43 20 0,-29 15 0,-21 12 0</inkml:trace>
</inkml:ink>
</file>

<file path=ppt/ink/ink5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47:54.187"/>
    </inkml:context>
    <inkml:brush xml:id="br0">
      <inkml:brushProperty name="width" value="0.05" units="cm"/>
      <inkml:brushProperty name="height" value="0.05" units="cm"/>
      <inkml:brushProperty name="color" value="#004F8B"/>
    </inkml:brush>
  </inkml:definitions>
  <inkml:trace contextRef="#ctx0" brushRef="#br0">1 1003 24575,'50'75'0,"-6"3"0,-4-1 0,-9-11-2413,1 1 0,-2-2 2413,-9-15 0,1-2 483,43-2 1,16-17-484,-22-43 0,1-8 0,33 26 0,-3-9-1196,-27-45 1,-11-12 1195,-17 25 0,2-7 0,3-8 0,9-15 0,8-12 0,3-5 0,-2 2 0,-4 6 0,-9 13 0,3-1 0,-7 9 0,6-11 0,1-3 0,11-16 0,6-10 0,-1 0 0,-5 7 0,-11 14 0,-17 24 0,-6 1 0,7-32 0,-76 122 0,2-2 0,-17 21 0</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3:52:15.908"/>
    </inkml:context>
    <inkml:brush xml:id="br0">
      <inkml:brushProperty name="width" value="0.05" units="cm"/>
      <inkml:brushProperty name="height" value="0.05" units="cm"/>
      <inkml:brushProperty name="color" value="#004F8B"/>
    </inkml:brush>
  </inkml:definitions>
  <inkml:trace contextRef="#ctx0" brushRef="#br0">908 50 24575,'-72'13'0,"0"-1"0,5 0 0,9 0 0,9 4 0,-1 3 0,-12 17 0,-2 8 0,25-12 0,0 1 0,-22 13 0,1 8 0,11 30 0,11-1 0,1-5-1529,5 1 0,3-1 1529,14-16 0,4 0-29,8 5 0,3 16 0,7-6 29,12 0 0,7 1 0,-4 5 0,3 8 0,10-16 0,27-15 0,11-21 0,6-18 0,5-16 0,-17-13 0,2-8 0,-2-5 0,21-13 0,-5-6 0,-10 2 0,-5-6 0,-2-19 0,-10 0-571,-14 8 571,-1 0 0,-3-12 0,-18-2 0,-6-7 0,-1 7 0,0 16 0,-1-1 58,1-16 0,-2-8 0,-5 17-58,-11 16 42,-13-21 1,-8-7-43,1 15 0,-6 0 0,1-1 0,-4-4 0,-2 7-1331,-15 3 1,-2 10 1330,-28-8 0,5 50 0,-16 16 0,12 1 0,27-4 0,0 2 0,-28 9 0,1-1 0,-1 0 0</inkml:trace>
</inkml:ink>
</file>

<file path=ppt/ink/ink5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47:54.589"/>
    </inkml:context>
    <inkml:brush xml:id="br0">
      <inkml:brushProperty name="width" value="0.05" units="cm"/>
      <inkml:brushProperty name="height" value="0.05" units="cm"/>
      <inkml:brushProperty name="color" value="#004F8B"/>
    </inkml:brush>
  </inkml:definitions>
  <inkml:trace contextRef="#ctx0" brushRef="#br0">1 1562 24575,'6'-48'0,"1"14"0,0 73 0,1 52 0,4 16 0,6-21 0,25-15 0,2 0-2293,-23 9 1,-6 17 0,3-4 0,10-28 2292,25-28 0,3-24 0,10-29-465,-14-17 1,18-21 0,12-15 0,6-8 0,-1 0 0,-8 6 0,-13 12 464,5-1 0,-11 7 0,14-17 0,-25 21 0,9-11 0,7-9 0,6-6 0,4-5 0,3-3 0,0-1 0,-2 0 0,-3 3 0,-4 5 0,-7 5 0,-9 9 0,-9 10-419,15-23 1,-16 14 0,7-9 418,-2 5 0,9-13 0,6-7 0,-1 1 0,-5 5 0,-9 13 0,-16 19 0,-1-5 0,-19 52 588,-4-2 0,-20 47 0,-4-8 0</inkml:trace>
</inkml:ink>
</file>

<file path=ppt/ink/ink5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48:59.732"/>
    </inkml:context>
    <inkml:brush xml:id="br0">
      <inkml:brushProperty name="width" value="0.05" units="cm"/>
      <inkml:brushProperty name="height" value="0.05" units="cm"/>
      <inkml:brushProperty name="color" value="#004F8B"/>
    </inkml:brush>
  </inkml:definitions>
  <inkml:trace contextRef="#ctx0" brushRef="#br0">0 1 24575,'42'35'0,"-9"-7"0,-35-27 0,2 0 0,-3 0 0,1 1 0,-5 1 0,-1 1 0</inkml:trace>
</inkml:ink>
</file>

<file path=ppt/ink/ink5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49:01.514"/>
    </inkml:context>
    <inkml:brush xml:id="br0">
      <inkml:brushProperty name="width" value="0.05" units="cm"/>
      <inkml:brushProperty name="height" value="0.05" units="cm"/>
      <inkml:brushProperty name="color" value="#004F8B"/>
    </inkml:brush>
  </inkml:definitions>
  <inkml:trace contextRef="#ctx0" brushRef="#br0">405 21 24575,'-5'10'0,"0"1"0,-2 1 0,-15 41 0,13-33 0,-11 27 0,14-36 0,4-7 0,-5 2 0,7-11 0,-1-13 0,2 5 0,1-9 0,-2 8 0,0-15 0,3-7 0,-2 8 0,4 6 0,-3 22 0,0 0 0,-5 2 0,1-1 0,-3 1 0,4 1 0,-34 51 0,19-29-438,-26 43 438,26-45 0,-33 50 0,17-31 0,-8 17 0,2-3 0,15-24 0,-11 21 0,33-50 0,4-1 0,1-2 438,8-8-438,35-44 0,6-11 0,-14 17 0,12-13 0,3-6 0,-20 19 0,-5 6 0,-6 8 0,33-44 0,-52 70 0,3-3 0,-4 6 0,15 24 0,-12-8 0,11 23 0,-10-22 0,34 44 0,-19-29 0,33 42 0,-9-28 0,-2-5 0,-6-2 0,7 3 0,-10-9 0,-31-28 0,2 2 0,-1-5 0,0-12 0,-5 2 0,-5-12 0,-3 9 0</inkml:trace>
</inkml:ink>
</file>

<file path=ppt/ink/ink5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52:43.741"/>
    </inkml:context>
    <inkml:brush xml:id="br0">
      <inkml:brushProperty name="width" value="0.05" units="cm"/>
      <inkml:brushProperty name="height" value="0.05" units="cm"/>
      <inkml:brushProperty name="color" value="#004F8B"/>
    </inkml:brush>
  </inkml:definitions>
  <inkml:trace contextRef="#ctx0" brushRef="#br0">0 1943 24575,'3'-1'0,"0"0"0,-2 1 0,1-4 0,0 1 0,1-4 0,-1 2 0,30-67 0,-1 8 0,-8 16 0,1-1 0,12-18 0,-11 25 0,3-3 0,4-3 0,11-19 0,8-8 0,2-1 0,-4 11 0,15-9 0,1 7 0,1-7-966,-14 7 0,3-8 0,0-1 0,-2 4 0,-2 13 966,6 4 0,-3 9 0,-9 12 0,7 2-596,22-1 1,23-4 0,-10 4 595,-24 10 0,4 1-919,6 1 1,18-3-1,6-1 1,-7 3 0,-20 7 918,-12 5 0,-5 4 0,53-6 0,-13 3 0,-57 9 0,52 1 0,-46 0 0,38 1 0,-59-1 2861,21 1-2861,-37-4 1563,18 0-1563,-42-4 6784,5 0-6784,-48-18 0,15 4 0,-40-10 0,-2 0 0,26 9 0,-12-3 0,10 6 0,47 18 0,-5-4 0,18 6 0,6-1 0,51 21 0,3-7 0,4 1 0,31 15 0,-31-16 0,1-1 0,-5-3 0,-7-2 0,-7-3 0,50 11 0,-68-12 0,-14-3 0,8 3 0,-17-4 0,1-1 0,-7 9 0,4-4 0,-7 9 0,-11 21 0,4-9 0,-31 48 0,27-44 0,-13 16 0,6-3 0,15-23 0,-12 23 0,22-35 0,1-2 0,-1-7 0,1 1 0,-18-7 0,6 2 0,-14-4 0</inkml:trace>
</inkml:ink>
</file>

<file path=ppt/ink/ink5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53:25.032"/>
    </inkml:context>
    <inkml:brush xml:id="br0">
      <inkml:brushProperty name="width" value="0.05" units="cm"/>
      <inkml:brushProperty name="height" value="0.05" units="cm"/>
      <inkml:brushProperty name="color" value="#004F8B"/>
    </inkml:brush>
  </inkml:definitions>
  <inkml:trace contextRef="#ctx0" brushRef="#br0">193 437 24575,'-5'-19'0,"0"0"0,-1-48 0,10 15 0,-2-20 0,12 31 0,42-21 0,-28 34 0,36-29 0,-40 46 0,34 2 0,-16 12 0,17 2 0,-22 21 0,-28 66 0,-13 15 0,8-22 0,-17-15 0,-9 19 0,-4-2 0,2-21 0,-20 2-1474,-2 5 1,-1-7 1473,13-30 0,-7-1 0,-3 0 0,-17 4 0,9-11 0,1-8 0,-1-25 0,36-68 0,23 31 0,52 0 0,15 9 0,-12 24 613,7 5 0,-6 5-613,-27 8-569,39 20 1,6 4 568,-9-5 0,-12-4 0,11 3 0,-15-7 0,-15-8 0,15-2 0,12-67 0,-34 19 0,5-4 0,-2-3 0,-9-9 0</inkml:trace>
</inkml:ink>
</file>

<file path=ppt/ink/ink5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53:36.534"/>
    </inkml:context>
    <inkml:brush xml:id="br0">
      <inkml:brushProperty name="width" value="0.05" units="cm"/>
      <inkml:brushProperty name="height" value="0.05" units="cm"/>
      <inkml:brushProperty name="color" value="#004F8B"/>
    </inkml:brush>
  </inkml:definitions>
  <inkml:trace contextRef="#ctx0" brushRef="#br0">0 77 24575,'2'-4'0,"-1"1"0,-1 3 0,1-2 0,0 2 0,2-2 0,-1 0 0,0 0 0,-2 1 0,2 0 0,-2-1 0,2 1 0,-1-2 0,1-1 0,-1 2 0,3 0 0,-3 1 0,1 0 0,0 0 0,1-2 0,-1 2 0,2-1 0,-2 0 0,1 1 0,-1-2 0,-1 1 0,0 1 0,-1-1 0,2 0 0,-1-1 0,3 1 0,1-4 0,-3 3 0,3-2 0,-4 3 0,-1 1 0,0 0 0,1 4 0,0 1 0</inkml:trace>
</inkml:ink>
</file>

<file path=ppt/ink/ink5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54:35.276"/>
    </inkml:context>
    <inkml:brush xml:id="br0">
      <inkml:brushProperty name="width" value="0.05" units="cm"/>
      <inkml:brushProperty name="height" value="0.05" units="cm"/>
      <inkml:brushProperty name="color" value="#004F8B"/>
    </inkml:brush>
  </inkml:definitions>
  <inkml:trace contextRef="#ctx0" brushRef="#br0">246 266 24575,'-4'-49'0,"-2"2"0,2 33 0,-1 0 0,5 19 0,-16 49 0,9-23 0,-13 38 0,12-40 0,-1 1 0,-6 20 0,-2 13 0,3 2 0,0 8 0,0-5 0,-5 5 0,2-1 0,-2 27 0,5-23 0,12-65 0,0-37 0,-2-66 0,-1-15 0,4 57 0,-1 0-952,-1-23 1,0-9 0,1 20 951,2 20 0,2 2 0,34-13 0,22-12 0,-8 10 0,1-2 0,-1 4 0,9-8 0,-8 22 0,-6 36-1068,10 17 1,2 5 1067,-3-1 0,0 6 0,-13 13 0,-52 25 0,-17 4 0,9 2 0,-6-2 0,-6 0 0,-3-21 0,-1-6 0,-12 10 1254,14-9 0,-7-6-1254,-22-16 0,2-11 0,19-2 1240,-13-1 1,5-9-1241,28-32 0,40-8 0,-18 2 0,39 9 0,-18 31 0,25 7 0,7 4 0,14 8 0,12 12 0,20 11 0,-16-5 0,6 7-1029,-27-10 0,7 5 0,-18-9 1029,-23-12 0,42 18 0,-33-21 0,21-30 0,-2-13 0,-22-3-716,1-13 0,-3-3 716,-16 6 0,9-39 0,-8 11 0,-7 22 0,0-1 0</inkml:trace>
</inkml:ink>
</file>

<file path=ppt/ink/ink5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56:02.212"/>
    </inkml:context>
    <inkml:brush xml:id="br0">
      <inkml:brushProperty name="width" value="0.05" units="cm"/>
      <inkml:brushProperty name="height" value="0.05" units="cm"/>
      <inkml:brushProperty name="color" value="#004F8B"/>
    </inkml:brush>
  </inkml:definitions>
  <inkml:trace contextRef="#ctx0" brushRef="#br0">1 496 24575,'65'-32'0,"2"0"0,0 2 0,0 1 0,-2 8 0,20-5 0,4 1 0,-15 4-3579,-11 2 1,2 1 3578,8-2 0,15-4 0,-2 1 0,-22 8 0,2 4 43,3 4 1,16-1 0,-12 1-44,17-3 0,15 0 0,-12 2-34,-65 7 34,-20 0 0,7 1 0,-29-6 5106,6 2-5106,-15-5 1902,10 5-1902,-41-4 0,-7-1 0,12 2-717,-15-2 1,2 2 716,27 2 0,-62-6 0,22 5 0,0 0 0,4 2 0,15 1 0,-5 3 0,58 0 0,-1 0 0,32 1 1485,-14 1-1485,26 0 0,37 17 0,-24-3 0,2 0 0,41 11-1491,-3 4 1491,-73-26 0,30 6 0,-31-7 0,21 5 0,-37-9 0,-2 0 0,1 1 1491,-2 0-1491,-11 27 0,1-4 0,-25 44 0,-6 6 0,11-16 0,-7 6 0,1 0 0</inkml:trace>
</inkml:ink>
</file>

<file path=ppt/ink/ink5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52:08.071"/>
    </inkml:context>
    <inkml:brush xml:id="br0">
      <inkml:brushProperty name="width" value="0.05" units="cm"/>
      <inkml:brushProperty name="height" value="0.05" units="cm"/>
      <inkml:brushProperty name="color" value="#004F8B"/>
    </inkml:brush>
  </inkml:definitions>
  <inkml:trace contextRef="#ctx0" brushRef="#br0">407 74 24575,'-63'76'0,"5"-5"0,24-25 0,-6 23 0,0 4 0,1 0-2544,2 0 1,4-3 2543,16-23 0,3-3-45,-8 36 45,12-39-1080,25-77 1,17-50 0,4-14 0,-8 22 1079,-10 27 0,0-1 0,4-15 0,5-19 0,2-4 0,0 9 0,-4 23 0,17 6 0,-9 81 0,10 29 0,-3 11 0,-19-15 0,-4 3-34,10 30 0,-2-7 34,-8-30 0,-2-1 0,-7 26 0,-6 0 0,-4-26 0,-4 12 0,1-1 0</inkml:trace>
</inkml:ink>
</file>

<file path=ppt/ink/ink5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52:09.898"/>
    </inkml:context>
    <inkml:brush xml:id="br0">
      <inkml:brushProperty name="width" value="0.05" units="cm"/>
      <inkml:brushProperty name="height" value="0.05" units="cm"/>
      <inkml:brushProperty name="color" value="#004F8B"/>
    </inkml:brush>
  </inkml:definitions>
  <inkml:trace contextRef="#ctx0" brushRef="#br0">0 779 24575,'36'-23'0,"0"3"0,21 3 0,3 2 0,3-2-2125,3 1 1,-2 1 2124,-11 4 0,-2 1-216,44 13 1,4 8 215,-25 10 0,17-10 0,-9 12 0,-50 60 0,-20-50 0,10 37 1059,-15-51-1059,-3-5 0,27-12 0,-7-18 0,16-9 0,23-36 0,0-5 0,-22 23 385,19-17 0,-7 10-385,-41 44 1436,16 22-1436,-2 15 0,28 24 0,3 3 0,-8-4-657,2-3 1,-2-11 656,-24-34 0,54-21 0,-42 5 0,40-20-648,-49-3 648,-8 6 1269,-32-68-1269,3 81 0,-27-44 0,25 83 0,3-2 1359,3-7-1359,14-4 748,-5-11-748,12-10 0,-10 0 0,14 5 0,-12 5 0,11 7 0,-14 4 0,19 38 0,-9-35 0,12 24 0,9-74 0,-1-17 0,-8 11 0,10-11 0,-2-4 0,-13-7 0,-4-15 0,-5-2 0,-15 7 0,11 8 0,-7 22 0,-27 71 0,17 51 0,9 12 0,2 8 0,5-25 0,3 12 0,1-17 0,8-3-584,16 17 584,-23-75 0,1-4 0,42-68 0,5-21 0,-24 42 0,24-45 0,-11 22 0,-45 66 0,-3 5 0,1 9 584,16 65-584,-2-38 0,30 28 0,-9-77 0,23-63 0,-28 19 0,-1-18 0,-25 48 0,-3 12 0,-3 11 0,0 49 0,-3 42 0,0-9 0,1-29 0,0 0 0,0 27 0,-1 12 0,-1-8 0,-3-10 0,-1-13 0,0-12 0,-9 45 0,-21-177 0,30 48 0,-10-20 0,7-3 0,33-1 0,11 3 0,15-16 0,4-3 0,-8 10 0,2-7 0,0 0-1332,-1 5 1,9-10 0,-3 4 0,-10 14 1331,10-15 0,-12 7 0,-19 16 0,-3-1 0,7-27 0,-6-1 0,-39 119 0,-15 46 0,6-12 0,7-2-307,-6 5 1,-6 17 0,15-18 306,25-16 0,1-16 0,4 10-59,0-22 59,0-5 0,68-52 0,13-20 0,-39 21 0,38-23 0,-12-6 0,-62 19 4980,1 23-4980,-7 15 0,-1 18 0,-8 15 1238,2 2-1238,30 49 0,-17-43 85,21 29-85,25-96 0,-37 8 0,39-24 0,-35-35 0,-12-8 0,0 13 0,2-16 0,-1 0 0</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3:52:34.729"/>
    </inkml:context>
    <inkml:brush xml:id="br0">
      <inkml:brushProperty name="width" value="0.05" units="cm"/>
      <inkml:brushProperty name="height" value="0.05" units="cm"/>
      <inkml:brushProperty name="color" value="#004F8B"/>
    </inkml:brush>
  </inkml:definitions>
  <inkml:trace contextRef="#ctx0" brushRef="#br0">716 1 24575,'-62'23'0,"29"-8"0,-13 10 0,2 4 0,14-1 0,-14 17 0,13 10 0,15 19 0,11 14 0,18-32 0,6-3 0,19 21 0,1-9 0,-43-10 0,-58-20 0,-21 8 0,12-22 0,-1-3 0,-25 5 0,12-4 0,51-13 0,29-8 0</inkml:trace>
</inkml:ink>
</file>

<file path=ppt/ink/ink5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52:10.218"/>
    </inkml:context>
    <inkml:brush xml:id="br0">
      <inkml:brushProperty name="width" value="0.05" units="cm"/>
      <inkml:brushProperty name="height" value="0.05" units="cm"/>
      <inkml:brushProperty name="color" value="#004F8B"/>
    </inkml:brush>
  </inkml:definitions>
  <inkml:trace contextRef="#ctx0" brushRef="#br0">14 1 24575,'24'54'0,"-10"-27"0,6 15 0,-15-35 0,-4-9 0,-2-2 0,-1-2 0,-2-4 0,-2-5 0,1 5 0,-15-9 0,11 16 0,-12-3 0,11 6 0</inkml:trace>
</inkml:ink>
</file>

<file path=ppt/ink/ink5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52:10.466"/>
    </inkml:context>
    <inkml:brush xml:id="br0">
      <inkml:brushProperty name="width" value="0.05" units="cm"/>
      <inkml:brushProperty name="height" value="0.05" units="cm"/>
      <inkml:brushProperty name="color" value="#004F8B"/>
    </inkml:brush>
  </inkml:definitions>
  <inkml:trace contextRef="#ctx0" brushRef="#br0">1 48 24575,'19'-1'0,"69"-7"0,-44 4-1279,7-1 0,-1 0 1279,-6 1 159,21-3 1,-14 2-1,16-3 1</inkml:trace>
</inkml:ink>
</file>

<file path=ppt/ink/ink5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52:11.109"/>
    </inkml:context>
    <inkml:brush xml:id="br0">
      <inkml:brushProperty name="width" value="0.05" units="cm"/>
      <inkml:brushProperty name="height" value="0.05" units="cm"/>
      <inkml:brushProperty name="color" value="#004F8B"/>
    </inkml:brush>
  </inkml:definitions>
  <inkml:trace contextRef="#ctx0" brushRef="#br0">286 8 24575,'-3'-4'0,"0"0"0,-18 11 0,8-2 0,-16 8 0,11 0 0,-21 31 0,-2 8 0,11-11-677,-11 13 0,6-3 677,27-23 0,3 19 0,52 20 0,-23-23 0,43 2 0,-3-67 0,13-25 0,-12 4 0,7-2-324,-5 5 0,11-8 0,-21 4 324,-30-8 0,-10 14 0,1-10 1285,-67 13-1285,36 26 0,-41 3 0,53 34 0,27 20 0,9 5 0,15 13 0,-10-13 0,1-3 611,6-16-611,-24-17 0,3 47 0,-24-39 0,-8 37 0,-53-44 0,-14-12 0,-3 5 0,-2-2 0,0 1 0</inkml:trace>
</inkml:ink>
</file>

<file path=ppt/ink/ink5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52:12.511"/>
    </inkml:context>
    <inkml:brush xml:id="br0">
      <inkml:brushProperty name="width" value="0.05" units="cm"/>
      <inkml:brushProperty name="height" value="0.05" units="cm"/>
      <inkml:brushProperty name="color" value="#004F8B"/>
    </inkml:brush>
  </inkml:definitions>
  <inkml:trace contextRef="#ctx0" brushRef="#br0">267 3 24575,'4'-3'0,"-2"4"0,0 6 0,-2 6 0,-4 38 0,0 10 0,-1-3-1359,0 9 0,1-1 1359,-1-10-74,-2 31 1,-1 10 73,3-34 0,0 4 0,-3 28 0,-1 12 0,1-17 0,0 7 0,3-23 0,-2-28 0,-4-91 0,5 20 0,-9-36 0,7 33 0,-1-3 0,-5-14 0,-10-10 0,-1 0 0,5 7 1985,-24-37-1985,43 98 440,6 39 0,5 14-440,6-10 0,0 2 0,-2 12 0,0-4-441,19 15 441,-24-71 0,26-4 0,-16-5 0,40-41 0,2-12 0,-26 19-500,15-19 0,-7 3 500,-34 33 0,3-16 0,-14 20 0,-54 3 0,17 13 0,-44 12 0</inkml:trace>
</inkml:ink>
</file>

<file path=ppt/ink/ink5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52:13.974"/>
    </inkml:context>
    <inkml:brush xml:id="br0">
      <inkml:brushProperty name="width" value="0.05" units="cm"/>
      <inkml:brushProperty name="height" value="0.05" units="cm"/>
      <inkml:brushProperty name="color" value="#004F8B"/>
    </inkml:brush>
  </inkml:definitions>
  <inkml:trace contextRef="#ctx0" brushRef="#br0">150 1 24575,'-6'67'0,"-1"-5"0,1-23 0,-8 37 0,-7 27 0,4-15 0,7-38 0,0-1 0,-7 39 0,-3 15 0,5-26 0,8-36 0</inkml:trace>
</inkml:ink>
</file>

<file path=ppt/ink/ink5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52:14.444"/>
    </inkml:context>
    <inkml:brush xml:id="br0">
      <inkml:brushProperty name="width" value="0.05" units="cm"/>
      <inkml:brushProperty name="height" value="0.05" units="cm"/>
      <inkml:brushProperty name="color" value="#004F8B"/>
    </inkml:brush>
  </inkml:definitions>
  <inkml:trace contextRef="#ctx0" brushRef="#br0">418 148 24575,'-9'-68'0,"-4"10"0,-6 36 0,-50 34 0,-9 15 0,22-7 0,-21 11 0,7 9 0,46 14 0,22 4 0,5 2 0,1 17-1167,4-21 0,6-7 1167,9-22 0,27-42 0,5-15 0,-16 9 373,16-13 1,-6-5-374,-30-9 385,8-41-385,-9 36 0,-16 117 0,-5 31 0,-3-25 0,-1 6 0,-1 17 0,-1-11 0,1-22 0,2-11 0,2 4 0,1 3 0,4-4 0,9-28 0,8 2 0,0-12 0</inkml:trace>
</inkml:ink>
</file>

<file path=ppt/ink/ink5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52:15.011"/>
    </inkml:context>
    <inkml:brush xml:id="br0">
      <inkml:brushProperty name="width" value="0.05" units="cm"/>
      <inkml:brushProperty name="height" value="0.05" units="cm"/>
      <inkml:brushProperty name="color" value="#004F8B"/>
    </inkml:brush>
  </inkml:definitions>
  <inkml:trace contextRef="#ctx0" brushRef="#br0">115 204 24575,'-70'63'0,"43"-5"0,12 6 0,13-14 0,6 0 0,-2 10 0,12-7 0,28-17 0,3-13 0,-17-17 0,43-2 0,-63-27 0,0-70 0,-5 45 0,-3-52 0,-6 34 0,4 12 0,15-40 0,38 37 0,4 10-958,11 29 958,-24 22 0,-12 4 0,1 3 0,7 39 0,6 25 0,-6-11 0,6-2-929,-6 2 0,5 12 1,-13-22 928,-17-34-468,41 13 468,-25-20 0,33 7 798,-38-23-798,1-4 0,-35-40 0,-26-36 0,-9-5 0,9 22 0,-10 1-780,9 1 0,-8-22 0,-2 8 0,8 40 780,-8 65 0,1 3 0,2 0 0</inkml:trace>
</inkml:ink>
</file>

<file path=ppt/ink/ink5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52:15.310"/>
    </inkml:context>
    <inkml:brush xml:id="br0">
      <inkml:brushProperty name="width" value="0.05" units="cm"/>
      <inkml:brushProperty name="height" value="0.05" units="cm"/>
      <inkml:brushProperty name="color" value="#004F8B"/>
    </inkml:brush>
  </inkml:definitions>
  <inkml:trace contextRef="#ctx0" brushRef="#br0">188 120 24575,'23'-52'0,"-12"27"0,8-14 0,-16 36 0,-1 4 0,-10 72 0,-3-13 0,4-12 0,-3 9 0,-15 15 0,-7 8 0,4-10 0,-8 23 0,7-23 0,-1 0 0,1 0 0</inkml:trace>
</inkml:ink>
</file>

<file path=ppt/ink/ink5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52:15.869"/>
    </inkml:context>
    <inkml:brush xml:id="br0">
      <inkml:brushProperty name="width" value="0.05" units="cm"/>
      <inkml:brushProperty name="height" value="0.05" units="cm"/>
      <inkml:brushProperty name="color" value="#004F8B"/>
    </inkml:brush>
  </inkml:definitions>
  <inkml:trace contextRef="#ctx0" brushRef="#br0">550 26 24575,'-76'-16'0,"8"6"0,20 49 0,6 12 0,7 6-1599,-6-4 0,10 0 1599,33-6 1006,18 1-1006,25-7 0,19 5 0,-7-5 0,18 25-859,-16-25 0,8 3 1,-13-11 858,-16-12-590,-3 46 590,-32-39 0,-11 36 1340,-34-49-1340,-31 2 0,-25 2 0,11-3 0,24-5 0,0-1 0,-35 6 0,1 0 0,-1-1 0</inkml:trace>
</inkml:ink>
</file>

<file path=ppt/ink/ink5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52:16.551"/>
    </inkml:context>
    <inkml:brush xml:id="br0">
      <inkml:brushProperty name="width" value="0.05" units="cm"/>
      <inkml:brushProperty name="height" value="0.05" units="cm"/>
      <inkml:brushProperty name="color" value="#004F8B"/>
    </inkml:brush>
  </inkml:definitions>
  <inkml:trace contextRef="#ctx0" brushRef="#br0">1 408 24575,'13'-13'0,"41"-6"0,31-1 0,-2 2 0,7-1 0,14 1-1229,-35 6 0,14-2 0,9-1 0,6-1 1,1 1-1,-3-1 0,-7 3 0,-11 1 856,10-1 1,-11 3-1,-2 1 1,9-2 12,4 0 1,9-2 0,5 0 0,-2 0 0,-9 2 0,-15 2 359,18-1 0,-13 1 1077,0 0 1,11 1-1078,-16 2 0,18-1 0,8 0 0,-2 1 0,-13 2 0,-23 2 0,14 7 0,9-7 0,31-3 0,-14 1 0,-60 5 0,-126 13 0,0-1 0</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3:52:35.127"/>
    </inkml:context>
    <inkml:brush xml:id="br0">
      <inkml:brushProperty name="width" value="0.05" units="cm"/>
      <inkml:brushProperty name="height" value="0.05" units="cm"/>
      <inkml:brushProperty name="color" value="#004F8B"/>
    </inkml:brush>
  </inkml:definitions>
  <inkml:trace contextRef="#ctx0" brushRef="#br0">271 58 24575,'24'-13'0,"0"2"0,-2 0 0,5 1 0,-7 3 0,2 2 0,-9 27 0,-24 14 0,-10 12 0,-5 3 0,-10 7-1003,-18 23 1003,44-59 0,3-1 0,12 35 0,7-28 0,23 13 0,6-3 0,-5-17 0,52 26 0,-58-9 0,-63 51 0,23-36 0,-34-5 0,-12-7 0,-7-9 0,10-12 0,-2-1 0,-17 5 0,-9-10 0,43-12 0</inkml:trace>
</inkml:ink>
</file>

<file path=ppt/ink/ink5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52:16.794"/>
    </inkml:context>
    <inkml:brush xml:id="br0">
      <inkml:brushProperty name="width" value="0.05" units="cm"/>
      <inkml:brushProperty name="height" value="0.05" units="cm"/>
      <inkml:brushProperty name="color" value="#004F8B"/>
    </inkml:brush>
  </inkml:definitions>
  <inkml:trace contextRef="#ctx0" brushRef="#br0">0 263 24575,'48'-12'0,"7"0"-2458,6 2 0,21-2 1,4 0-1,-12 2 1713,-3-1 0,8 0 745,-9 2 0,18-2 0,13-1 0,8-2 0,-1 1 0,-5 1 0,-11 1 0,-18 2-1078,25-3 1,-5 2 1077,-3-1 0,20-1 0,3 0 0,-15 1 0,-32 3 2155,-22 4-2155,-20 3 0,-17 0 0,-17 4 0</inkml:trace>
</inkml:ink>
</file>

<file path=ppt/ink/ink5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52:17.147"/>
    </inkml:context>
    <inkml:brush xml:id="br0">
      <inkml:brushProperty name="width" value="0.05" units="cm"/>
      <inkml:brushProperty name="height" value="0.05" units="cm"/>
      <inkml:brushProperty name="color" value="#004F8B"/>
    </inkml:brush>
  </inkml:definitions>
  <inkml:trace contextRef="#ctx0" brushRef="#br0">74 0 24575,'-65'37'0,"56"20"0,17 2 0,14-17-1702,12 13 1,4-7 1701,4-28 1066,23 0-1066,-1-24 0,1-5 0,3 5 279,-8-13 0,-20-9-279,-72-8 0,-16 1 0,29 5 0,-57-12 0,85 55 0,7 7 0</inkml:trace>
</inkml:ink>
</file>

<file path=ppt/ink/ink5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52:17.336"/>
    </inkml:context>
    <inkml:brush xml:id="br0">
      <inkml:brushProperty name="width" value="0.05" units="cm"/>
      <inkml:brushProperty name="height" value="0.05" units="cm"/>
      <inkml:brushProperty name="color" value="#004F8B"/>
    </inkml:brush>
  </inkml:definitions>
  <inkml:trace contextRef="#ctx0" brushRef="#br0">1 125 24575,'75'-25'0,"0"-1"0,0 1 0,22 16 0,-1 5 0,-26-10 0,0-2 0,-9 10 0,-12 23 0,0-1 0</inkml:trace>
</inkml:ink>
</file>

<file path=ppt/ink/ink5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52:17.490"/>
    </inkml:context>
    <inkml:brush xml:id="br0">
      <inkml:brushProperty name="width" value="0.05" units="cm"/>
      <inkml:brushProperty name="height" value="0.05" units="cm"/>
      <inkml:brushProperty name="color" value="#004F8B"/>
    </inkml:brush>
  </inkml:definitions>
  <inkml:trace contextRef="#ctx0" brushRef="#br0">1 196 24575,'80'-23'0,"0"1"0,-11 2 0,4 2 0,-6 4 0,4 2 0,-9 1 0,27-9 0,8 1 0,-9-2 0,-50 6 0</inkml:trace>
</inkml:ink>
</file>

<file path=ppt/ink/ink5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51:53.419"/>
    </inkml:context>
    <inkml:brush xml:id="br0">
      <inkml:brushProperty name="width" value="0.05" units="cm"/>
      <inkml:brushProperty name="height" value="0.05" units="cm"/>
      <inkml:brushProperty name="color" value="#004F8B"/>
    </inkml:brush>
  </inkml:definitions>
  <inkml:trace contextRef="#ctx0" brushRef="#br0">20 0 24575,'0'57'0,"-4"28"0,3-59 0,-4 26 0,4-39 0,-4 69 0,4-49 0,-2 52 0,9-2 0,-3-47 0,3 57 0,2-26 0,-3-27 0,4 26 0,3-7 0,5 27 0,-2-13 0,1 3 0,-9-45 0,7 33 0,-5-21 0,13 45 0,1 4 0,-9-36 0,4 12 0,0 8 0,-3 1 0,-4-8 0,0-10 0,1 10 0,0 6 0,-4-9 0,-2-7 0,0-3-262,1 10 1,-1-3 261,-3-26 0,5 54 0,1 8 0,-2-23 0,0 9 0,3 19 0,-2-23 0,-3-23-795,1 2 0,-1-2 795,-1-18-26,2 16 1,1 7 25,-3-14 0,0 4 0,2 15 0,0 9 0,-1-7 0,-2-5 0,0-4 0,0 0 0,-2 10 0,-5 7 0,-2 17 0,-3 8 0,1-6 0,2-18 0,1-5 0,0 2 0,0-6 0,-1 20 0,0 11 0,0 3 0,0-5 0,1-13 0,2-20 240,1-11 0,2-3-240,-1 29 0,0 20 0,0 5 0,1-11 0,1-8 0,0-6 0,0-1-1304,-1 3 1,1 0 0,-1-2 1303,2-6 0,-1-2 0,0-8 0,1 29-463,-3-2 1,0 9 462,-2-9 0,0 1 0,1-26 0,0 1 0,0-3 0,-3 13 0,-2-1 0,-2 14 0,0 1 0,1-8 0,0 6 0,2-13 0,0 9 0,1 0 0,0-8 0,0 12 0,2 0 0,2-12 0,2 9 0,1-1 0,0-11 0,2-1 0,3 3 0,2-4 0,3 15 0,2 5 0,0-3 0,-2-14 0,2 18 0,1-3 0,-2-19 0,2 8 0,-1 1 0,-2-5 0,-3 8 0,-2-4 0,-2-10 725,-1-17 1,0-1-726,0 15 0,1 8 0,-2-12 0,0 10-91,-1-10 1,0 11 0,1-5 90,-1 1 0,1 0 0,-1 7 0,1 7 0,0 2-1672,0 9 0,0 3 0,0-11 1672,-1-19 0,1-1 0,0 15 0,1 8 0,0-21-66,0-26 0,3 6 0,-3-26 0</inkml:trace>
</inkml:ink>
</file>

<file path=ppt/ink/ink5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51:56.100"/>
    </inkml:context>
    <inkml:brush xml:id="br0">
      <inkml:brushProperty name="width" value="0.05" units="cm"/>
      <inkml:brushProperty name="height" value="0.05" units="cm"/>
      <inkml:brushProperty name="color" value="#004F8B"/>
    </inkml:brush>
  </inkml:definitions>
  <inkml:trace contextRef="#ctx0" brushRef="#br0">0 403 24575,'58'-6'0,"1"1"0,7-2 0,-14 3 0,-2 1 0,-11 1 0,24 0 0,5 0 0,2-1 0,-4 1 0,10 0 0,-12 0 0,5 0 0,7 0-1696,15 0 0,12 1 0,2-1 0,-7 0 1696,1 1 0,-5-1 0,10 0 0,-20 0 0,12 0 0,4-1 0,-3 1 0,-11-1 0,-16 1-59,-5 0 0,0-1 59,4-1 0,19-1 0,9 0 0,2 0 0,-9 0 0,-17 1-2247,11-1 0,-3 0 2247,-1 0 0,12 0 0,5-1 0,0 2-332,-13 1 1,4 1 0,-1 1-1,-3 1 1,-6-1 331,7 0 0,-8 1 0,8 0 240,-4-1 1,11 0 0,2 0 0,-6 1 0,-14 0-241,12 2 0,-16-1 0,14 2-562,-13-2 0,23-1 1,10-1-1,-4 1 0,-17-1 562,7 1 0,1-1 0,-6 0 0,15 0 0,7 0 0,0-1 0,-7-1-1,6-2 1,-2 0-1,-5-1 1,-9 1 0,-17 2 0,-7-1 0,7 1 0,23-2 0,14 0 0,-5 0 0,-21 1 0,-31 3 0,-1-1 244,21 0 1,15-1-1,9-1 1,-1 0-245,-11-2 0,3 0 0,2-1 0,-1 1 0,-1 0-128,-3 1 0,-1 1 0,0 0 1,-1-1-1,-1 0 128,11-2 0,-2 0 0,1-1 0,3 0 0,-6 0 0,4 0 0,1 0 0,-4 1 0,-10 0 0,-2 1 0,-8 1 0,12 0 0,-3 0 0,15-1 0,9-1 0,2 1 0,-3-1 0,-9 2 0,-17 1 50,28 1 0,-9 1-50,5-1 0,7 1 0,-15 1 0,-36 2 0,4 0 97,10 0 1,19 1 0,12 1 0,2-1 0,-5 1 0,-13-1-98,8 0 0,-10 1 0,11-1 0,-13 0 0,7 1 0,7-1 0,2 0 0,-1 1 0,-2 0 0,-2 0 0,3 0 0,0 0 0,-4 0 0,-8 0 0,-10-1 0,22 1 0,2-1 0,-20 0 0,17 0 0,9 0 0,6 1 0,0-1 0,-7 0 0,-11 0-513,11 0 0,-9 0 0,-3-1 0,0 1 513,0-1 0,-1-1 0,-1 1 0,-1 0 490,-6 1 1,0 0 0,-3 0 0,-5-1-491,1 0 0,-5-2 0,-8 1 0,-8 0 0,0 0 1061,8-1 1,7 0-1,6 1-1061,12-1 0,11-1 0,-2 1 0,-14 0 0,-10 0 0,1 1 10,13-1 0,16 0 0,-2 0 0,-25 1-10,-2 1 2075,22 3 0,10 0-2075,-25-2 0,6 0 0,-6 0 0,10 0 0,1-1 0,-10 0 0,18-1 0,-5 0-1043,-17-1 0,3-1 1,-10 0 1042,28-2 0,-33 1 0,10-1 0,2 1 0,3 0 0,1 1 0,-1-1 674,-7 0 0,-2 0 1,-1 0-675,32 0 0,-12 0 290,-16-1-290,-34 2 0,52 1 0,3 1 0,-45 0 0,22 1 0,-8 2 0,-50-2 3917,14 6-3917,-12-1 0,11 13 0,-12 6 2590,3 32-2590,-5-9 328,0 4 1,0 3-329,5 22 0,-3-8 0,0 2 0,1 27 0,-2-7 0,-10 0 0,3-11 0,3 23 0,1 2 0,-3-16 0,-3-10 0,1 0 0,2 8 0,3 16 0,-1-1 0,-3-14 0,-6-2 0,-3-5 0,2-8 0,0 4 0,0-1 0,-1-6 0,1-2 0,-1 0 0,1-2 0,1-1 0,-3 4 0,-3 21 0,-1 6 0,0 0 0,2-2 0,2 1 0,-1 1 0,-1-16 0,-1 1 0,1 1 0,1 3 0,3 16 0,1 6 0,1-5 0,1-21 0,0-26 0,0 0 0,0 15 0,2 19 0,0 6 0,-1-5 0,1-18-2427,-1-7 1,0-5 2426,1 27 0,1 11 0,-1-18 0,3-4-528,5 15 0,2 5 528,-6-37 0,0 2 0,3 9 0,1 9 0,-6 2 0,-8 11 0,-7 4 0,2-11-1603,5-12 0,-1-3 1603,-6 9 0,-4 6 0,3-20 0,1-19 1764,-3 26 1,4 21-1765,9-10 0,5 12 0,2 3 0,-4-8-879,-6-5 1,-1-6-1,2 5 879,6-2 0,4 5 0,0 2 0,-2 1-812,-1-8 0,-1 5 0,0-1 0,-1-6 0,0-11 812,0 9 0,0-1 0,0-3 0,1 14 0,0 4 0,-1-6 0,-1-17 1156,-3-13 0,2 1-1156,3 13 0,3 18 0,2 8 0,0-1 0,-2-10 0,2 3 0,-1-7 0,2 13-498,0-12 1,3 14 0,1 8-1,1 2 1,0-3 0,-1-10-1,-2-15 498,1 1 0,0-14 0,0 5-120,3 9 1,1 8 0,-1-2 0,-2-14 119,-1-15 0,-6 3 0,-7 13 0,-4 17 0,-4 7 0,-2-3 0,1-17 0,-4 6 0,-2-1 0,0 12 0,-1 20 0,-5-8 0,-7-34 0,-38-31 0</inkml:trace>
</inkml:ink>
</file>

<file path=ppt/ink/ink5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51:57.959"/>
    </inkml:context>
    <inkml:brush xml:id="br0">
      <inkml:brushProperty name="width" value="0.05" units="cm"/>
      <inkml:brushProperty name="height" value="0.05" units="cm"/>
      <inkml:brushProperty name="color" value="#004F8B"/>
    </inkml:brush>
  </inkml:definitions>
  <inkml:trace contextRef="#ctx0" brushRef="#br0">1 1549 24575,'80'3'0,"0"1"0,0-1 0,0 0 0,9 1 0,3-1 0,-7 0 0,-14-1-4916,1 1 1,-3-1 4860,3 0 1,10 0 0,-1 0 0,-13 0 54,-14 0 0,1-1-699,20-1 1,16 1 0,3-1 0,-11 1 698,7-1 0,2 1 0,-15-1 0,14 1 0,4-1 0,-6 0 0,-14 1 319,7-1 1,-4 0-320,5 1 0,9 0 0,13 0-392,-24 0 0,10 1 0,7 0 1,3 0-1,-1 0 0,-3 0 1,-9 0 391,0-1 0,-7 1 0,-3 0 0,6-1 0,10 1 0,-11 0 0,9 0 0,6 1 0,6-1 0,2 1 0,0-1 0,-2 1 0,-4-1 0,-6 0 0,-9-1 279,16 1 0,-12 0 0,-4 0 1,5-1-1,16-1-279,-29-1 0,8 1 0,7-2 0,5 1 0,4-1 0,2 0 0,2 0 0,-1-1 0,-3 1 0,-3 0 0,-5 0 0,-7 0 0,-9 0 0,35 0 0,-15 0 0,-6 0 0,3-1 0,12 0 0,-16-1 0,12 1 0,6-2 0,4 0 0,-1 1 0,-5-1 0,-9 0 0,-11 1 0,-17 1 343,20-2 0,-6 1-343,-6 0 0,12-1 0,7 1 0,0-1 0,-6 1 0,0 0 0,-4 0 0,0 0 0,4 0 0,0-1 0,6 1 0,0-1 0,-3 1 0,-9 0 0,6 0 0,-8 1 0,8-1 0,-3 0 0,9 1 0,4-1 0,-2 1 0,-8 0 157,-11 1 1,-8 0-1,3 1 1,17 0-158,-16 2 0,13 0 0,10 1 0,7 0 0,4 1 0,2 0 0,-1 0 0,-4 0 0,-6 0 0,-10 0 0,-11 0 0,23 0 0,-16 0 0,-3 0 0,13 2 0,-16-1 0,10 2 0,7 0 0,1 0 0,-1 1 0,-6-1 0,-11-1 0,-14 0 0,22 1 0,-7 0-191,-6-2 0,9 1 0,3 1 0,-3-1 191,-9 0 0,-3-1 0,4 1 0,10 1 0,-9-2 0,10 1 0,7 0 0,4 0 0,-1-1 0,-3 1 0,-8 0 0,-11-1 0,26 1 0,-14 0 0,8 0 0,-3-1 0,12 1 0,1 0 0,-11-1 0,-24-1 0,11-3-386,-14-1 1,26-2 0,15-1 0,2 0-1,-8 0 1,-18 1 385,15 0 0,1-1 273,-19 1 0,18 0 0,7-1 0,-1 0 1,-10 0-1,-19 0-273,-2 1 0,-3-2 0,5-1 0,11-1 0,3-1 0,-8 0 0,-6 2 0,-6 0 0,5-1 313,1 1 1,6-1 0,-1-1 0,-8 0-314,30-7 0,-17 0 0,-14 3 1997,3-1 1,3-1-1998,-25-1 0,-7 2 0,7-2 0,3-1 0,6-2 0,-2 0 0,-2 1 0,-10 3 0,2-1 0,35-12 0,-2 0 0,-6 1 0,-10 3 0,-2 2 0,-9 1 0,13-1 0,-2-1 0,-25 9 5974,34-12-5974,-46 14 0,-16 5 2445,13-5-2445,-22 6 0,2-26 0,-6 14 0,1-17 0,-9 9 0,4 13 0,-6-15 0,-28-50 0,10 27-559,0 0 0,-4-4 559,-2 2 0,1 2-931,5 8 0,-1-5 931,-4-12 0,-3-9 0,4 4 0,2-3 0,1 0 0,4 4 0,0 1 0,0-1 0</inkml:trace>
</inkml:ink>
</file>

<file path=ppt/ink/ink5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52:00.540"/>
    </inkml:context>
    <inkml:brush xml:id="br0">
      <inkml:brushProperty name="width" value="0.05" units="cm"/>
      <inkml:brushProperty name="height" value="0.05" units="cm"/>
      <inkml:brushProperty name="color" value="#004F8B"/>
    </inkml:brush>
  </inkml:definitions>
  <inkml:trace contextRef="#ctx0" brushRef="#br0">1 384 24575,'50'1'0,"1"0"0,14-1 0,16-1 0,-8 0 0,-17 0 0,0-1 0,12 1 0,11 0 0,14-2 0,-13 0 0,12-2 0,9 0 0,5 0 0,0-1 0,-3 1 0,-8 1 0,-8 1 0,-4 1 0,-2-1 0,0 1 0,4 0 0,4-1-1063,2-1 0,6 0 0,5 0 0,1-1 0,-1 1 0,-3-1 1,-5 2-1,-9 0 1063,25 0 0,-8 2 0,-10 0 0,-12 1 627,-10 0 1,0 1-628,14 1 0,15 2 0,3-1 0,-8 1 0,-11-2 0,-6 1 0,18 1 0,-19-1 0,14 1 0,11 1 0,6 0 0,2 0 0,-1 0 0,-6 0 0,-8 0 0,-14-2-1096,6 2 0,-14-2 1,-1 1-1,10 0 1096,-5 0 0,7 0 0,4 1 0,4-1 0,1 1 0,0 0 0,-2 0 0,6-1 0,4 1 0,1 0 0,-1 0 0,-5 0 0,-6 0 0,-10-2-977,16 2 0,-14-1 0,13 0 977,-11 0 0,16 1 0,8 1 0,2-1 0,-6 0 0,-12 0 0,-20-2 0,6-1 0,-14 0 1440,-1 1 1,15-1-1441,-8-1 0,19 0 0,14 0 0,8 0 0,3-1 0,-2 1 0,-8-1 0,-13 1-542,-3-1 0,-11 0 1,-2 1-1,3-1 1,9 0 541,-6 0 0,10 1 0,6-1 0,3 1 0,1-1 0,-3 0 0,-7 1 0,-8-1 0,-13-1 620,19 1 0,-16-1 0,-4 0-620,17-1 0,5-1 0,-15 1 0,12-2 0,5 1 0,-2-1 0,-9 1 0,2 0 0,-7 0 0,18-1 0,-22 1 0,14 0 0,10-1 0,8-1 0,3 1 0,0-1 0,-3 1 0,-7 0 0,-11 0 0,-14 1-868,22-1 0,-18 1 0,13 0 868,-13 0 0,10-1 0,6 0 0,5 0 0,1 0 0,1 0 0,-3 0 0,-8 1 0,4-1 0,3 1 0,-1-1 0,-3 1 0,-4 0 0,-6 0 0,-9 0 0,19 0 0,-13 0 0,18-1-126,-20 2 1,17-2 0,11 1 0,8-1 0,3 0 0,-1 1 0,-5-1 0,-9 1 0,-13 0 0,-18 1 125,24-1 0,-8 1 51,8 0 1,16-1 0,-4 1 0,-23 0-52,11 0 463,-19 1 0,14 0 0,-5 1-463,-5 0 0,8 0 0,-5 0 0,20 0 0,10 1 0,0-1 0,-8 0 0,-17 1 0,-12-1 0,-12 1 0,8-1 524,8 1 0,10 0 1,4 0-1,-3-1 1,-11-1-525,1-1 0,-8-2 0,-9 1 0,-9 0 0,3 0-100,23-3 0,18-2 0,0 0 0,-20 1 100,-25 2 0,-3-1 0,20-2 0,11-1 0,7 0-387,-8 1 1,8-1 0,3 0 0,-5 1 0,-12 0 386,10-1 0,-1 1 602,13-2 1,19 0-1,-7-1 1,-30 3-603,-25 2 0,-14 2 200,33-6-200,0-27 0,-30 13 0,-4-23 0</inkml:trace>
</inkml:ink>
</file>

<file path=ppt/ink/ink5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52:01.990"/>
    </inkml:context>
    <inkml:brush xml:id="br0">
      <inkml:brushProperty name="width" value="0.05" units="cm"/>
      <inkml:brushProperty name="height" value="0.05" units="cm"/>
      <inkml:brushProperty name="color" value="#004F8B"/>
    </inkml:brush>
  </inkml:definitions>
  <inkml:trace contextRef="#ctx0" brushRef="#br0">0 976 24575,'10'-2'0,"68"-1"0,-36 1 0,30-1 0,25-1 0,-9-1 0,-18 2 0,6-1-1967,7 0 1,19-1 0,7 0 0,-5 0 0,-15 1 1469,-16 0 1,-10 2-1,6-1 37,17-1 0,10 0 0,-3 0 0,-16 1 460,-22 1 0,8-2-83,-6 1 1,18-2-1,16-1 1,11-1 0,9-1-1,5 0 1,2-1 0,-1 1-1,-5 0 1,-6 1 0,-12 0-1,-14 2 83,10-1 0,-15 1 0,-5 0 0,5 1 0,15-2-162,-15 0 1,11 0 0,10 0 0,6-1-1,5-1 1,3 0 0,-1 1 0,-2-1-1,-6 1 1,-7 1 0,-10 0 0,-13 1-1,-14 1 162,21 0 0,-4 0 0,-5 0 0,18 0 0,11-1 0,9 0 0,1 0 0,-2-1 0,-7 2 0,-12 0 0,12-1 0,-13 1 0,2 0 0,19 0-12,-29 1 1,13-1-1,9 0 1,7-1 0,4 0-1,3 1 1,-1-1 0,-2 1-1,-6-1 1,-7 2 0,-10-1-1,-12 1 12,19 0 0,-18 0 0,-4 1 0,11-1 245,2 1 0,7-1 1,4-1-1,1 1 0,-2 0 1,-3 1-246,4-1 0,1 1 0,-4 0 0,-5 0 0,-8 0 292,-6 0 1,-8 0 0,10 0-293,-6 1 0,8-1 0,5 0 0,5 0 0,1 0 0,1-1 0,2-1 0,6-1 0,4 0 0,-1 0 0,-3 0 0,-6 0 0,-9 1 0,2 0 0,-11 0 0,-1 1 0,12-1 0,-3 0 0,10-1 0,6 0 0,2 0 0,0-1 0,-4 2 0,-8 0 0,1 0 0,-7 1 0,-3 0 0,5 0 0,9 0 0,-14 1 0,8-1 0,4 0 0,3 0 0,2 0 0,0 0 0,-2 0 0,-3 0 0,-6 0 0,15 0 0,-5 0 0,-4 0 0,1-1 0,1 1 0,4 0-213,-6 0 0,9 0 0,4 0 0,-1-1 0,-3 1 0,-9 0 0,-13 1 0,-17 0 213,-4-1 0,-3 2 307,17-2 1,15 0 0,9 0 0,4 1-308,-20 2 0,7 0 0,4 1 0,1-1 0,0 1 0,-2 0 0,-5-1 0,11-1 0,-5 0 0,-2 0 0,1 0 0,3 0 0,0 2 0,6 0 0,2 0 0,-5 1 0,-10 0 0,-16-1 0,-1 1 0,-4 0 0,4 0 0,11 0 0,2 0 0,-8 0 0,16 0 0,0 0 986,1 1 1,8 0-1,1-3-986,-22-2 0,1-1 0,1-2 0,1 0-702,3-4 0,1-1 1,0 0-1,1 1 702,0 2 0,1 1 0,0 0 0,-1-2 0,2-4 0,4-3 0,-10 1 0,-21 2 2315,-10 0-2315,1 0 0,-2 0 4180,-17 1-4180,23-23 0,2-6 0,-9-1 0,6-4 0,-1 0 0</inkml:trace>
</inkml:ink>
</file>

<file path=ppt/ink/ink5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52:03.299"/>
    </inkml:context>
    <inkml:brush xml:id="br0">
      <inkml:brushProperty name="width" value="0.05" units="cm"/>
      <inkml:brushProperty name="height" value="0.05" units="cm"/>
      <inkml:brushProperty name="color" value="#004F8B"/>
    </inkml:brush>
  </inkml:definitions>
  <inkml:trace contextRef="#ctx0" brushRef="#br0">0 660 24575,'90'14'0,"5"-4"0,-34-2 0,0-1-2028,-8-2 0,-4-2 2028,16 1 0,4 0 0,14-3 0,22-1 0,-3-1 0,-23 0 0,-2-1 0,15-1 0,-13 0 0,15 0 0,10-2 0,5 0 0,1 0 0,-2 0 0,-7 0 0,-11 1-366,-4 0 1,-9 0-1,-3 0 1,3 0-1,13 0 366,-10 0 0,10-1 0,8 1 0,4-1 0,2 0 0,0 0 0,-3 0 0,-7 1 0,-8 0 0,-12 1-1324,35-1 0,-19 2 0,9-1 1324,-4 1 0,11-1 0,1 1 0,-6 0 0,-17 1-524,4-1 1,2 2 523,-16 1 0,15 0 0,10 0 0,5 0 0,1 1 0,-4 0 0,-11-1-485,1 0 0,-8 1 0,-2-1 0,4 0 0,6 1 485,-9-1 0,6 1 0,3-1 0,3 1 0,1 0 0,-2 0 0,-2-1 0,-4 1 0,8 0 0,-5 1 0,-2-1 0,1 0 0,2 0 0,6 1-204,-5-2 0,4 1 0,3 0 1,2 0-1,1 0 0,0 0 1,-1-1-1,-2 1 204,-6 0 0,-2-1 0,-1 1 0,0-1 0,1 1 0,2-1 0,4 0 0,4 0 127,-12 0 1,3 0 0,3-1 0,1 1 0,3 0 0,1-1-1,1 1 1,1-2 0,0 1 0,-1-1 0,0-1 0,-2 0-128,-7-1 0,3 0 0,0-1 0,0-1 0,1 0 0,-1-1 0,1 1 0,-2-1 0,-2 1 0,-1 0 0,-2 0 0,-2 0 0,-4 1-228,21-1 0,-6 2 0,-3-1 1,-2 1-1,-1 0 0,1-1 1,1-1-1,3 0 228,2-1 0,7-1 0,4-1 0,1-1 0,-2 1 0,-6-1 0,-10 2 0,-12 0 0,-15 1 1157,9-1 1,-4 0-1158,-4 1 0,10-1 0,9-1 0,7 0 0,3 0 0,1 0 0,-9 2 0,6 0 0,4 0 0,2 1 0,2-1 0,0 0 0,-1 1 0,-4-1 0,-3 0 0,5-1 0,-2 0 0,-3 0 0,-1 0 0,0 0 0,2 1 0,2 0 0,2 0 0,7 0 0,4 0 0,-1 1 0,-4 0 0,-9 0 0,-13 2 0,-17 1-187,5 0 0,-14 1 187,-1 0 0,13 0 0,-2 0 0,20 0 0,14-1 0,7 0 0,3 0 0,-5-1 0,-10 2 0,-16-1 0,11 0 0,-16 1 0,15-1-172,-12 1 1,16-1-1,9 0 1,4 0-1,-2 0 1,-9 0-1,-15 0 1,-22 0 171,31-2 769,-19 0 1,12-1-1,-6-1-769,-5 0 0,-1-1 0,2 2 0,4-1 0,-14-1 1876,-5-4-1876,-19-4 0,25-48 0,-27 21 0,11-37 0</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3:52:38.102"/>
    </inkml:context>
    <inkml:brush xml:id="br0">
      <inkml:brushProperty name="width" value="0.05" units="cm"/>
      <inkml:brushProperty name="height" value="0.05" units="cm"/>
      <inkml:brushProperty name="color" value="#004F8B"/>
    </inkml:brush>
  </inkml:definitions>
  <inkml:trace contextRef="#ctx0" brushRef="#br0">78 0 24575,'17'35'0,"37"39"0,-22-31 0,27 27 0,-32-42 0,13 21 0,1 4 0,-7-9 0,4 7 0,-5-1 0,-22-15 0,-12 21 0,-12-2 0,-34-12 0,-8-4 0,4-5 0,-3-11 0,1-8 0,16-15 0,-19-21 0,14-10 0,-1-12 0,31 2 0</inkml:trace>
</inkml:ink>
</file>

<file path=ppt/ink/ink5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52:04.742"/>
    </inkml:context>
    <inkml:brush xml:id="br0">
      <inkml:brushProperty name="width" value="0.05" units="cm"/>
      <inkml:brushProperty name="height" value="0.05" units="cm"/>
      <inkml:brushProperty name="color" value="#004F8B"/>
    </inkml:brush>
  </inkml:definitions>
  <inkml:trace contextRef="#ctx0" brushRef="#br0">1 794 24575,'19'5'0,"3"-1"0,38 1 0,7 0 0,0-1-2458,7-3 0,25 1 1,3-1-1,-19 0 1713,-19-1 0,-2-1 745,32-1 0,13 1 0,-17-1 2092,8 0-2092,-42 0 0,8 0 0,17-2 0,-10 1 0,15-1 0,11-1 0,10 0 0,4-1 0,3 1 0,-2-1 0,-5 1 0,-9 0 0,-11 1 127,8-1 0,-14 2 0,-4-1 1,10 0-1,19 0-127,-38 2 0,9-1 0,8 0 0,6 0 0,6 0 0,6 0 0,4-1 0,2 1 0,3-1 0,1 1 0,1-1 0,-2 1 0,-1 0 0,-3 0 0,-3 0 0,-5 0 0,-5 0 0,-6 1 0,-8-1 0,-9 2-657,39-2 1,-17 1 0,-9 0 0,-2 0 0,6 1-1,12-1 657,-16 1 0,8-1 0,7 1 0,5-1 0,3 1 0,0 0 0,0-1 0,-3 1 0,-5-1 0,-7 1 0,-9-1 0,-10 1 0,26-1 0,-14 0 0,-9 0 0,-5 0 0,14 0 0,10-1-298,-24 1 1,16-1 0,12 1 0,5-2 0,3 1 0,-5 0 0,-7 1-1,-14-1 298,1 1 0,-13-1 0,1 1 0,12 0 35,-7-1 1,9 1 0,6 0 0,4-1-1,2 0 1,0 0 0,-2 0 0,-4 0-36,6 0 0,3-1 0,0 0 0,-2 0 0,-6 1 0,-6-1 0,-9 1 0,13-1 0,-14 1 0,13 0 0,-9 0 0,16-1 0,8 0 0,1-1 0,-6 1 0,-13 1 0,-19 0 1438,-8 0 0,0 0-1438,8 0 0,19-1 0,14 0 0,5 0 0,-1 0 0,-8 0 0,-16 1 1058,5-1 0,-13 1 1,17 0-1059,-12 0 0,18-1 0,11 1 0,7-1 0,2 0 0,-4 0 0,-8 0 0,-13 1 0,-20 1-1752,20 0 1,-10-1 1751,4 1 0,14 0 0,-4-1 0,-17 1 0,-26 1 0,0-1 1031,11 1 1,12-1 0,8-1-1,4 0-1031,0-1 0,7-2 0,6 0 0,1 0 0,-3 0 0,-6 1-826,-7 1 1,-5 1-1,-1 0 1,0 0-1,5-1 826,3-1 0,8-1 0,2 0 0,-5 0 0,-11 0 0,-19 3 813,27-2-813,-4 1 0,16 0 0,-10 0 438,-25 1 1,1 0-439,21-1 0,10 0 0,-13 0 0,-28 1 0,1 0-665,12-1 0,16-1 1,6-1-1,-2 1 1,-13 0 664,18-1 0,-1 1 838,-4-1 0,11-1 0,5 1 1,-3 1-839,-1 3 0,4 2 0,-7 0 0,-14 0-1559,-10-1 0,0 0 1559,14 1 0,17 1 0,0-1 0,-15-1 215,1-1 1,-16-1-216,0 0 0,2-3 0,16-2 0,-18 0 0,-11-1 0,8-1 0,-3 0 2911,-16 3-2911,2 1 0,11-11 0,16-7 0,-13 3 0,11-9 0,-15 6 0,0 0 0,-1 0 0</inkml:trace>
</inkml:ink>
</file>

<file path=ppt/ink/ink5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52:07.098"/>
    </inkml:context>
    <inkml:brush xml:id="br0">
      <inkml:brushProperty name="width" value="0.05" units="cm"/>
      <inkml:brushProperty name="height" value="0.05" units="cm"/>
      <inkml:brushProperty name="color" value="#004F8B"/>
    </inkml:brush>
  </inkml:definitions>
  <inkml:trace contextRef="#ctx0" brushRef="#br0">0 836 24575,'3'14'0,"0"-2"0,-1-8 0,23 9 0,-9-7 0,19 8 0,-12-10 0,26 0 0,7 0 0,21 1-307,-15-2 0,1 0 307,28-1 0,-18-1 0,11 0 0,-9 0 0,-15 0 0,0 1-1183,17-1 0,8 0 1,-17 0 1182,-11 1 0,25 2-310,-20-1 310,-16-1 0,13 0-884,12-2 0,23-1 0,12-2 1,2 0-1,-7 1 0,-17 0 884,-7 2 0,-12 0 0,12-1-35,6 0 0,14-2 0,7 1 0,1-1 0,-5 1 1,-13 0 34,17 2 0,-12 0 0,-7 0 0,-5 1 0,8-2-326,-7 1 1,20-1 0,9-1 0,0 0 0,-8 1 0,-20 0 325,13 0 0,-5-1 0,2 0 0,13 0 0,-4 0 0,-27 0 166,-9 2-166,-7 1 0,13 1 0,6 1 0,13 2 0,10 2 0,2 0 0,-7-1 0,-1-2 0,-4 1 0,4 0-175,-4 1 0,7 1 1,-6-1-1,-18-1 175,24 1 1322,-31-4 1,11-1 0,10 1-1323,-11-1 0,11 1 0,5-1 0,2 1 0,-4-1 0,-8 0-992,3 0 0,-6 1 0,-1-1 0,5 0 992,4 0 0,5 0 0,3 1 0,-2-2 0,-3 0 325,12-3 1,-1-1 0,-5-1 0,-10 1-326,6 0 0,5 1-314,-25 0 1,17-1-1,8 0 1,3 0 0,-3 0-1,-10 1 1,-16 0 313,17-1 0,-7 0 0,14 1 0,9 0 0,-4-1-787,-12 0 1,-4 0 0,-10 0 786,-15 1 0,1 0 752,24-1 0,13-1 0,-5 0-752,-20 1 0,-4 0 0,1 0 0,5-1 0,0 1 0,10-1 0,0 0 0,11 0 0,4 0 0,-3 0 0,-9 1 0,4-1 0,-7 0 0,2 1 0,-8 0 0,4 0 0,-1 0 0,-4 0 0,7 0 0,-4-1 0,-11 0 181,-17 1 0,-1 0-181,48-3 0,-1-1 0,1-2 641,-29 2 0,11-1 0,-5 1-641,5 0 0,8 0 0,-5 1 0,17-1 0,6-1 0,-6 1 0,-18 2 0,1 0 0,-5 1 0,-3 0 0,11-1 0,-2 1 0,-17 0 137,28-2-137,-29 1 0,10-2 0,-6 1 0,-6 0 0,0 1 59,4-1 1,5-1-1,-12 2-59,0-1 0,-1 2 0,9-1 0,28-2 0,12-1 0,-3 0 0,-18 2 0,5-1 0,4 1 0,-22 1 0,18-2 0,10 0 0,2 0 0,-4 0 0,-13 1 0,-20 2-247,-2 0 0,-7 1 247,7-1 0,7 0 0,1 0 862,6-1 1,1 1 0,-8 0-863,-13 1 0,-1 1 0,20-2 0,8 0 0,-15 0 0,2 2 0,1-2 0,17-1 0,-14 0 0,16-2 782,-21 3 1,12-2 0,-5 0-783,7-4 0,-13 0 0,-9 4 864,17-4 0,-7 2-864,-44 7 1154,18 0 0,6-1-1154,9 0 0,11 1 0,27-1 0,3 1 0,-18 0 0,-16 1 0,-2-1-948,3 0 0,13 1 1,-5-1-1,-19 1 948,-3-2 0,-32 0-937,58-34 937,-54 21 0,40-28 0,-63-27 0,1 31 0,4-45 0</inkml:trace>
</inkml:ink>
</file>

<file path=ppt/ink/ink5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52:32.351"/>
    </inkml:context>
    <inkml:brush xml:id="br0">
      <inkml:brushProperty name="width" value="0.05" units="cm"/>
      <inkml:brushProperty name="height" value="0.05" units="cm"/>
      <inkml:brushProperty name="color" value="#004F8B"/>
    </inkml:brush>
  </inkml:definitions>
  <inkml:trace contextRef="#ctx0" brushRef="#br0">0 36 24575,'7'-2'0,"-3"1"0,0-2 0,-3 3 0,0-2 0,1 0 0,11-9 0,-9 7 0,9-6 0,-12 10 0,-1 1 0,7 15 0,-4-8 0,4 12 0,-3-11 0,19 60 0,-14-41 0,8 33 0,0 3 0,-8-19 0,5 41 0,0 4 0,-5-28-806,0 5 1,-2-6 805,-3-30 0,2 56 0,-2-42 0,0 40 0,-2 11 0,-1-3 0,-1-20 0,1 17 0,0 12 0,-1 1 0,0-11 0,0-14 0,0 15 0,0 12 0,-1-27 0,-1 1 0,1-12 0,0 22 0,1-17 0,0 20 0,-1 0 0,2-23 0,0 0 0,2 18 0,1 21 0,0-16 0,0 1 0,-1-7 0,2 17 0,-2-19 0,0-8-882,0-13 1,-1-4 881,2-19 511,1 12 1,1 4-512,3 16 0,-2 4 0,0 16 0,-1-13 0,2 11-1271,-2 2 0,0-7 1271,-3-42 0,7 27 0,3 22 0,-1-13 0,1 17 0,-1-18 0,2 14 0,-3-17-1394,1-3 1394,-2-14 96,1 2 0,6 23 0,2 11 0,0 0 1,-2-11-97,1 3 0,-1-8 0,2 8 0,-2-5 0,1 9 0,1 2 0,-1-5 0,-2-13-1004,6 21 1,-4-21 1003,-6-15 0,0-1 340,-6 15 1,-2 27 0,0 8-1,-2-13-340,-1-16 0,-2-6 0,1 6 0,2 18 0,1 10 0,-1-1 0,-2-18-347,-4-4 0,0-19 347,1-12-171,-2 30 1,0 7 170,1-39 0,0 6-672,-3 26 1,-1 21 0,-1 2 0,2-20 671,2-19 0,0-3 0,-2 23 0,-1 9 0,3-21 518,5-16-518,5 22 0,1 6 0,-1-33 0,0 5 0,0 11 0,2 17 0,-1 6 0,1-5 0,-2-15 0,0 0 0,0-4 560,1 24 1,0 12 0,-1-13-561,-4-24 0,0-10 0,2 21 0,1 13 0,1-3 0,0-22 1187,4 27-1187,-5-47 6784,7 34-6784,-2 8 0,-1 6 0,-1 0 0,-1-5-401,-3-16 0,0-9 401,-2-32 0,4 38 0,0 6 0,0-15 0,0 8 0,3 7 0,7-6 0,2-8 0,-6-14 0,7 24 0,-5-24 0,-12-59 0,-4-7 0,-3-21 0</inkml:trace>
</inkml:ink>
</file>

<file path=ppt/ink/ink5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52:33.645"/>
    </inkml:context>
    <inkml:brush xml:id="br0">
      <inkml:brushProperty name="width" value="0.05" units="cm"/>
      <inkml:brushProperty name="height" value="0.05" units="cm"/>
      <inkml:brushProperty name="color" value="#004F8B"/>
    </inkml:brush>
  </inkml:definitions>
  <inkml:trace contextRef="#ctx0" brushRef="#br0">91 252 24575,'6'-20'0,"-2"4"0,-3 12 0,-1-4 0,0 4 0,0-3 0,-4-13 0,3 11 0,-10-42 0,9 36 0,-8-39 0,9 43 0,-1-11 0,0 16 0,1 4 0,0 0 0,2 99 0,0-57 0,-1 54 0,0 3 0,-1-48 0,1 6 0,0-4 0,0-24 0,2 29 0,0-25 0,2 15 0,-2-32 0,-4-22 0,0 4 0,-5-15 0,-4-1 0,-5-4 0,-3-3 0,-1 0 0</inkml:trace>
</inkml:ink>
</file>

<file path=ppt/ink/ink5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52:37.098"/>
    </inkml:context>
    <inkml:brush xml:id="br0">
      <inkml:brushProperty name="width" value="0.05" units="cm"/>
      <inkml:brushProperty name="height" value="0.05" units="cm"/>
      <inkml:brushProperty name="color" value="#004F8B"/>
    </inkml:brush>
  </inkml:definitions>
  <inkml:trace contextRef="#ctx0" brushRef="#br0">521 119 24575,'-5'-11'0,"-1"2"0,-13-20 0,9 15 0,-11-13 0,11 17 0,-88-9 0,36 27 0,8-12 0,4 3 0,12 25 0,30-11 0,8 44 0,45 3 0,9 3 0,-14 21-1167,18-21 1,-2-12 1166,-33-32 0,1-1-169,-26 31 1,-10 3 168,5-20 0,-32 59 0,13-92 0,1-2 0,-2-3 0,-38-35 0,-4-9 0,22 16 0,-20-14 0,15 6 2289,50 35-2289,8 10 381,2 1-381,3 3 0,51 22 0,16 0 0,15-14 0,-13 12 0,-4-4-618,-11-32 618,-44 0 0,16-34 0,-1-13 0,-4-12 0,-9 6 0,0-12 0,-6 11 0,-10-7 0,-8 8 0,1 22 0,15 82 0,2 20 0,-5-21-739,7 25 1,-1 0 738,-9-27 571,8 46-571,-4-13 0,0-12 0,0-2 0,-3-3 0,5-10 0,-12-42 0</inkml:trace>
</inkml:ink>
</file>

<file path=ppt/ink/ink5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52:38.138"/>
    </inkml:context>
    <inkml:brush xml:id="br0">
      <inkml:brushProperty name="width" value="0.05" units="cm"/>
      <inkml:brushProperty name="height" value="0.05" units="cm"/>
      <inkml:brushProperty name="color" value="#004F8B"/>
    </inkml:brush>
  </inkml:definitions>
  <inkml:trace contextRef="#ctx0" brushRef="#br0">1 520 24575,'57'-32'0,"-21"-8"0,16-10 0,-36 5 0,-12 20 0,-10-25 0,2 27 0,-13-13 0,-11 79 0,13-21 0,11 34 0,9 1 0,3-32 0,19 38 0,-21-67 0,15-8 0,-11 12 0,30 29 0,-15 4 0,6 14 0,-8-23 0,-9-14 0,14-21 0,-5-6 0,18-70 0,-29 32 0,-3-4 0,3-5 0,-3 0 0,-4 9 0,-2 1 0,1-40 0,-2 75 0,3-14 0,15 100 0,6 37 0,-12-55 0,4 1 0,14 29 0,8 12 0,-5-18 0,7-7 0,-10-20 0,6-18 0,21-60 0,0-26 0,-22 17 0,-1-2-1667,30-21 0,-4 0 1667,-32 19 0,-8 3 0,8-25-134,-14 18 0,-2 0 134,7-20 0,-23 98 0,2-1 0,-8 29 0,4 5 0,21-12 0,13 11 0,0 6 0,-5 20 0,2-27 0,-7-6 3282,-27-21-3282,-5-28 0,-55-7 0,28-1 0,-42-8 0,43 0 0</inkml:trace>
</inkml:ink>
</file>

<file path=ppt/ink/ink5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52:38.296"/>
    </inkml:context>
    <inkml:brush xml:id="br0">
      <inkml:brushProperty name="width" value="0.05" units="cm"/>
      <inkml:brushProperty name="height" value="0.05" units="cm"/>
      <inkml:brushProperty name="color" value="#004F8B"/>
    </inkml:brush>
  </inkml:definitions>
  <inkml:trace contextRef="#ctx0" brushRef="#br0">0 26 24575,'12'-4'0,"69"-5"0,-41 6 0,56-5 0,-57 6 0</inkml:trace>
</inkml:ink>
</file>

<file path=ppt/ink/ink5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52:40.043"/>
    </inkml:context>
    <inkml:brush xml:id="br0">
      <inkml:brushProperty name="width" value="0.05" units="cm"/>
      <inkml:brushProperty name="height" value="0.05" units="cm"/>
      <inkml:brushProperty name="color" value="#004F8B"/>
    </inkml:brush>
  </inkml:definitions>
  <inkml:trace contextRef="#ctx0" brushRef="#br0">1 186 24575,'52'7'0,"-2"-2"0,-12-3 0,5 0 0,26-2 0,22 1 0,-9-1 0,-17 1 0,0-1 0,16 0 0,9 1 0,-6-1 0,4 0 0,-13-1 0,-9 0-736,-3 0 0,-6 1 736,-26-2 0,34-5 0,-28-16 0,12 7 0,-42-10 0,-14 17 0,-4 1 0,-36-16 0,-5-1 0,21 9 736,-21-9 0,9 6-736,39 18 0,3 1 0,5 3 0,69 17 0,-13-5 0,3 0 0,-1 0 0,-8-4 0,1 1 0,-40-9 0,-2 0 0,12 51 0,-19-32 0,5 41 0,-34-33 0,-51 31 0,17-17 0,11-13 0,0 1 0</inkml:trace>
</inkml:ink>
</file>

<file path=ppt/ink/ink5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53:39.774"/>
    </inkml:context>
    <inkml:brush xml:id="br0">
      <inkml:brushProperty name="width" value="0.05" units="cm"/>
      <inkml:brushProperty name="height" value="0.05" units="cm"/>
      <inkml:brushProperty name="color" value="#004F8B"/>
    </inkml:brush>
  </inkml:definitions>
  <inkml:trace contextRef="#ctx0" brushRef="#br0">225 53 24575,'-16'-19'0,"1"8"0,-9-5 0,6 11 0,4 4 0,-45 33 0,35-15 0,-30 27 0,57 7 0,11 1 0,-4-12 0,1 13 0,12-1 0,41-18 0,12-14 0,-27-11 0,2-2 0,31 14 0,-2-4 0,2-26 0</inkml:trace>
</inkml:ink>
</file>

<file path=ppt/ink/ink5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53:40.039"/>
    </inkml:context>
    <inkml:brush xml:id="br0">
      <inkml:brushProperty name="width" value="0.05" units="cm"/>
      <inkml:brushProperty name="height" value="0.05" units="cm"/>
      <inkml:brushProperty name="color" value="#004F8B"/>
    </inkml:brush>
  </inkml:definitions>
  <inkml:trace contextRef="#ctx0" brushRef="#br0">1 0 24575,'57'64'0,"1"0"0,-18-19 0,0-1 0,16 12 0,-5-7 0,-16-17-276,36 30 1,-55-49-1,-1-2 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3:49:25.800"/>
    </inkml:context>
    <inkml:brush xml:id="br0">
      <inkml:brushProperty name="width" value="0.05" units="cm"/>
      <inkml:brushProperty name="height" value="0.05" units="cm"/>
      <inkml:brushProperty name="color" value="#004F8B"/>
    </inkml:brush>
  </inkml:definitions>
  <inkml:trace contextRef="#ctx0" brushRef="#br0">0 301 24575,'4'-2'0,"0"0"0,-2 2 0,18-11 0,-5 5 0,24-13 0,-14 9 0,48-19 0,8-3 0,-22 9-973,19-7 1,-6 2 972,-42 16 0,-3 0 0,35-21 0,-33 16 0,20-13 0,-50 26 0,-11 4 0,-1 3 0,-3 1 0,8 0 0</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3:52:38.402"/>
    </inkml:context>
    <inkml:brush xml:id="br0">
      <inkml:brushProperty name="width" value="0.05" units="cm"/>
      <inkml:brushProperty name="height" value="0.05" units="cm"/>
      <inkml:brushProperty name="color" value="#004F8B"/>
    </inkml:brush>
  </inkml:definitions>
  <inkml:trace contextRef="#ctx0" brushRef="#br0">0 259 24575,'56'-23'0,"4"7"0,4 2 0,-15 3 0,1 1-2272,21-3 1,-4 2 2271,-5 2 0,-4 0 1390,26-6-1390,-11-8 0,-21-15 0,-20 12 739,-51-6-739,11 28 0,-7-1 0,7 9 0,-2-1 0</inkml:trace>
</inkml:ink>
</file>

<file path=ppt/ink/ink6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53:40.297"/>
    </inkml:context>
    <inkml:brush xml:id="br0">
      <inkml:brushProperty name="width" value="0.05" units="cm"/>
      <inkml:brushProperty name="height" value="0.05" units="cm"/>
      <inkml:brushProperty name="color" value="#004F8B"/>
    </inkml:brush>
  </inkml:definitions>
  <inkml:trace contextRef="#ctx0" brushRef="#br0">422 1 24575,'-46'86'0,"0"0"0,14-25 0,0 0 0,2-2 0,-4 10 0,3-3-1774,1-4 0,5-9 1774,7-16 1109,-3 9-1109,-8 9 0,7-16 0,-4 0 0</inkml:trace>
</inkml:ink>
</file>

<file path=ppt/ink/ink6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53:40.956"/>
    </inkml:context>
    <inkml:brush xml:id="br0">
      <inkml:brushProperty name="width" value="0.05" units="cm"/>
      <inkml:brushProperty name="height" value="0.05" units="cm"/>
      <inkml:brushProperty name="color" value="#004F8B"/>
    </inkml:brush>
  </inkml:definitions>
  <inkml:trace contextRef="#ctx0" brushRef="#br0">279 0 24575,'-8'15'0,"-1"0"0,-9 10 0,8-11 0,-11 15 0,11-18 0,-24 22 0,9-10 0,-13 19 0,1 1 0,13-13 0,-20 32 0</inkml:trace>
</inkml:ink>
</file>

<file path=ppt/ink/ink6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53:42.366"/>
    </inkml:context>
    <inkml:brush xml:id="br0">
      <inkml:brushProperty name="width" value="0.05" units="cm"/>
      <inkml:brushProperty name="height" value="0.05" units="cm"/>
      <inkml:brushProperty name="color" value="#004F8B"/>
    </inkml:brush>
  </inkml:definitions>
  <inkml:trace contextRef="#ctx0" brushRef="#br0">273 29 24575,'-7'-3'0,"-1"2"0,1 2 0,-37 24 0,4 23 0,0 6 0,-18 4 0,18-8 0,12 6 0,43 42 0,16-42 0,-16-6 0,3-4 0,21-17 0,22-17 0,-29-7 0,32 0 0,-41-9 0,25-26 0,15-19 0,-10 6 0,0 1 0,0 1 0,9-9 0,-20 10 0,-28 12 0,-1-12 0,-8 7 0,-16-4 0,-6 26 0,-8 6 0,7 9 0,4 3 0,-1 1 0,0 2 0,-14 14 0,7 34 0,6 11 0,13 25 0,-8-24 0,8-6 0,35-11 0,-6-37 0,60-14 0,-18-16 0,3-24 0,-4-9 0,-15-9 0,-19 12 0,-4-5 0,1-37 0,-16 42 0,10-38 0,-17 30 0,-5-1 0,1 7 0,-4 14 0,0 31 0,-2 5 0,1 0 0,0 3 0,1 26 0,-3 25 0,2-7 0,-2 11 0,3-39 0,9 35 0,4 7 0,1-5 0,17 28 0,5-4 0,-10-45 0,25 20 0,-36-54 0,51-19 0,-25-25 0,0-8 0,3 13 0,-1-3 0,-5-26 0,1 0 0</inkml:trace>
</inkml:ink>
</file>

<file path=ppt/ink/ink6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53:43.437"/>
    </inkml:context>
    <inkml:brush xml:id="br0">
      <inkml:brushProperty name="width" value="0.05" units="cm"/>
      <inkml:brushProperty name="height" value="0.05" units="cm"/>
      <inkml:brushProperty name="color" value="#004F8B"/>
    </inkml:brush>
  </inkml:definitions>
  <inkml:trace contextRef="#ctx0" brushRef="#br0">15 132 24575,'-8'9'0,"2"0"0,64 28 0,-12-19 0,-3 1 0,19-1 0,-2-14 0,19-3 0,16-3 0,9-3 0,5-1 0,0-1 0,-5 1 0,-9 0 0,-15 2-2458,6 1 0,-13 0 1,0 1-1,14-2 2292,-4 0 1,12 0-1,10-1 1,5 0-1,3 0 1,-3-1-1,-5 1 1,-9-1-1,-14 1 166,10-2 0,-14 0 0,-4-1 0,6 0-431,0-1 0,3-1 0,2 0 0,-2-1 0,-5 2 431,25-2 0,-6 1 0,0-1 145,12-3 0,0-1 0,-39 4-145,-53 8 0,-62 10 0,5 1 0,-27 4 0,-7 2 0,-20 3 0,28-5 0,1 0 0</inkml:trace>
</inkml:ink>
</file>

<file path=ppt/ink/ink6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53:43.792"/>
    </inkml:context>
    <inkml:brush xml:id="br0">
      <inkml:brushProperty name="width" value="0.05" units="cm"/>
      <inkml:brushProperty name="height" value="0.05" units="cm"/>
      <inkml:brushProperty name="color" value="#004F8B"/>
    </inkml:brush>
  </inkml:definitions>
  <inkml:trace contextRef="#ctx0" brushRef="#br0">0 305 24575,'73'-13'0,"0"0"0,22-4 0,-18 7 0,-1 1 0,13-2 0,-26 5 0,22-2 0,15-1 0,7-1 0,-1 0 0,-9 1 0,-17 2-329,5-1 0,-13 1 0,17-2 329,-18 2 0,15-1 0,11-2 0,7 0 0,3 0 0,-1-1 0,-5 1 0,-9 1 0,-13 1 0,-18 2-2911,15-2 0,-8 1 2911,10-2 0,16-1 0,-7 0 0,-31 3 0,-34 4 1453,0-1-1453,-16 3 0,-29 7 0,-8 0 0,-27 8 0</inkml:trace>
</inkml:ink>
</file>

<file path=ppt/ink/ink6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53:44.152"/>
    </inkml:context>
    <inkml:brush xml:id="br0">
      <inkml:brushProperty name="width" value="0.05" units="cm"/>
      <inkml:brushProperty name="height" value="0.05" units="cm"/>
      <inkml:brushProperty name="color" value="#004F8B"/>
    </inkml:brush>
  </inkml:definitions>
  <inkml:trace contextRef="#ctx0" brushRef="#br0">0 235 24575,'66'-6'0,"-1"-1"0,1 0 0,-1 1 0,-13 0 0,10 0-1405,4 0 1,21-1 0,12-1-1,6 0 1,-1 0 0,-7 0-1,-15 1 908,12 0 1,-13 0-1,14 0 189,-12 1 0,14-2 0,9-1 0,2 1 1,-6 0-1,-12 1 0,-18 2 308,8 0 0,-12 1 869,26-3 0,4 1-869,-30 1 0,2 0 0,-2 0 0,25-2 0,-1 0 0,4-1 0,-11 2 0,-8-1 0,-20 19 0,-39-3 0,-16 15 0</inkml:trace>
</inkml:ink>
</file>

<file path=ppt/ink/ink6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53:44.856"/>
    </inkml:context>
    <inkml:brush xml:id="br0">
      <inkml:brushProperty name="width" value="0.05" units="cm"/>
      <inkml:brushProperty name="height" value="0.05" units="cm"/>
      <inkml:brushProperty name="color" value="#004F8B"/>
    </inkml:brush>
  </inkml:definitions>
  <inkml:trace contextRef="#ctx0" brushRef="#br0">474 55 24575,'-16'-20'0,"0"2"0,-3 2 0,-35 16 0,-6 9 0,9 7 0,-16 28 0,10 7 0,39-5 0,24 14 0,12-3 0,7-30 0,29 23 0,15-24 0,1-5 0,-19-1-651,20 3 0,-8-3 651,-45-12 0,7 14 0,-80 31 0,40-20 0,-69 18 0,51-42 0,-19 3 0,-4-1 0,-6 0 0,-15-10 0,6-6 0,38-6 0,-15-22 0</inkml:trace>
</inkml:ink>
</file>

<file path=ppt/ink/ink6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53:45.519"/>
    </inkml:context>
    <inkml:brush xml:id="br0">
      <inkml:brushProperty name="width" value="0.05" units="cm"/>
      <inkml:brushProperty name="height" value="0.05" units="cm"/>
      <inkml:brushProperty name="color" value="#004F8B"/>
    </inkml:brush>
  </inkml:definitions>
  <inkml:trace contextRef="#ctx0" brushRef="#br0">104 199 24575,'9'-8'0,"-1"0"0,-3 3 0,0 29 0,-8 7 0,-1 18 0,-11 20 0,-4 0 0,4-9 0,-1 3 0,-1 4 0,-3 29 0,12-54 0,-6 42 0,27-97 0,-4 6 0,14-43 0,8-29 0,-5 9 0,4-9-1230,-5 13 1,3-10-1,-5 14 1230,-3 9-364,0 4 1,0 0 363,1-1 0,18-37 0,-29 67 0,3-1 0,27 49 0,19 35 0,-9-9 0,0-3 0,0 7 0,16 22 0,-3 0 0,-17-19 0,-10-5 0,6 12 0,0-2 0,-8-21 3529,-23-29-3529,15 17 887,-30-37-887,-1-5 0,-31-35 0,12 16 0,-23-28 0</inkml:trace>
</inkml:ink>
</file>

<file path=ppt/ink/ink6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53:45.856"/>
    </inkml:context>
    <inkml:brush xml:id="br0">
      <inkml:brushProperty name="width" value="0.05" units="cm"/>
      <inkml:brushProperty name="height" value="0.05" units="cm"/>
      <inkml:brushProperty name="color" value="#004F8B"/>
    </inkml:brush>
  </inkml:definitions>
  <inkml:trace contextRef="#ctx0" brushRef="#br0">1 176 24575,'93'-7'0,"-26"2"0,27-7 0,2-2 0,-16 2-621,-2 0 0,-1-1 621,-12-1 322,21-10-322,-26 5 0,4-5 0,-51 15 226,-5 3-226,-6 2 0,-1 4 0,-2 0 0</inkml:trace>
</inkml:ink>
</file>

<file path=ppt/ink/ink6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53:46.697"/>
    </inkml:context>
    <inkml:brush xml:id="br0">
      <inkml:brushProperty name="width" value="0.05" units="cm"/>
      <inkml:brushProperty name="height" value="0.05" units="cm"/>
      <inkml:brushProperty name="color" value="#004F8B"/>
    </inkml:brush>
  </inkml:definitions>
  <inkml:trace contextRef="#ctx0" brushRef="#br0">560 168 24575,'2'-48'0,"-6"17"0,-3-6 0,-5 23 0,0 5 0,0 1 0,-35-6 0,13 8 0,-33 12 0,-3 9 0,10 12 0,6-7 0,7 4 0,23 6 0,15-10 0,-6 42 0,8-20 0,-2 23 0,15-8 0,13-12 0,12 11 0,24-26 0,6-7 0,-6-1-505,1-8 0,-5-4 505,-28-9 0,43 11 0,-33 0 0,25 5 0,-44-3 0,-8-1 0,-6 19 0,-3-8 1010,-6 9-1010,-50 6 0,4-17 0,-4 0 0,-2-2 0,-1-6-636,-11-3 636,52-8 0,-33-3 0,32-1 0,-22-1 0,32-14 0,6 6 0,-5-12 159,-7-26 0,5 14 0,-10-28 0</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3:52:39.022"/>
    </inkml:context>
    <inkml:brush xml:id="br0">
      <inkml:brushProperty name="width" value="0.05" units="cm"/>
      <inkml:brushProperty name="height" value="0.05" units="cm"/>
      <inkml:brushProperty name="color" value="#004F8B"/>
    </inkml:brush>
  </inkml:definitions>
  <inkml:trace contextRef="#ctx0" brushRef="#br0">867 1 24575,'-62'44'0,"0"0"0,0 0 0,14-8 0,1 2 0,-14 11 0,-6 7 0,12-6 0,-7 23 0,19-5 0,-3 17 0,4-5 0,5 1 0,1 1-327,-2-2 1,-2 6-1,9 2 327,15 1 0,10 2 0,2-11-1217,3-17 1,1-1 1216,1 9 0,1 7 0,5-7 0,8-5 0,8-2-544,9-1 1,7 3 0,5-2 543,3-1 0,6-3 0,9-2 0,11-4 0,12-1 0,5-5 0,-1-11 0,-9-12 0,1-7 0,1-8 0,6-11-853,-8-11 1,6-9 0,3-8 0,-1-3-1,-4 0 1,-10 3 852,19-6 0,-10 0 0,-1-12 0,-18 1 0,3-6 0,-2-6 0,-8-7 0,-12-5-633,-13-20 1,-15-12 0,-9-5 0,-3 4 0,4 13 632,5 7 0,-1 10 0,-3-10-137,-2-9 0,-1-14 0,-3-4 0,-5 12 0,-7 24 137,-12 23 0,-5 11 342,5-3 0,-12-1-342,-27-7 0,-23-6 0,-10 4 0,2 11 0,12 19 0,-2 10 0,-2 3 0,-3-5 0,-5-7 0,-5-7 0,-2 1 0,2 6 0,7 12 0,4 12 0,4 10 0,4 6 0,6 0 0,-23 19 0,0-1 0</inkml:trace>
</inkml:ink>
</file>

<file path=ppt/ink/ink6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53:47.598"/>
    </inkml:context>
    <inkml:brush xml:id="br0">
      <inkml:brushProperty name="width" value="0.05" units="cm"/>
      <inkml:brushProperty name="height" value="0.05" units="cm"/>
      <inkml:brushProperty name="color" value="#004F8B"/>
    </inkml:brush>
  </inkml:definitions>
  <inkml:trace contextRef="#ctx0" brushRef="#br0">1 0 24575,'13'42'0,"0"3"0,9 33 0,0 8 0,4 1-3461,-2 3 0,0-3 3461,-3-19 0,9 22 0,2 3 0,0-2 0,0-1 0,-2-5 0,-11-30 1998,-1-4-1998,0 34 0,0 1 0,-3-34 0,-1 16 0,-1 1 0</inkml:trace>
</inkml:ink>
</file>

<file path=ppt/ink/ink6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53:48.858"/>
    </inkml:context>
    <inkml:brush xml:id="br0">
      <inkml:brushProperty name="width" value="0.05" units="cm"/>
      <inkml:brushProperty name="height" value="0.05" units="cm"/>
      <inkml:brushProperty name="color" value="#004F8B"/>
    </inkml:brush>
  </inkml:definitions>
  <inkml:trace contextRef="#ctx0" brushRef="#br0">0 271 24575,'16'-5'0,"44"-7"0,-19 5-2376,38-4 2376,-31 5 0,31 1 0,5 0 0,3-1 0,-28 3 0,10-1 0,6 0-1768,8 0 0,9 0 0,-1 0 0,-11 1 1768,6-1 0,-1 0 0,-8 1 0,9-1 0,4 0 0,1 1-8,-8 1 0,3 0 1,1 1-1,-3 0 1,-7-1 7,5 1 0,-7 1 0,12-2-607,1 1 0,16-2 0,7 1 0,-1-1 0,-8 0 0,-18 1 607,-9 0 0,-11 1 0,1-2 0,15 0 0,2-1 0,-2-1-153,-8-2 0,-2-1 0,-6 0 153,0 1 0,-1 0 0,36-5 0,-4 0 3414,1-1-3414,-12 3 0,-2 0 0,2-1 0,-7 2 0,-7 2 0,-38 6 1766,17 0-1766,-12 3 0,35 16 0,-51-7 5980,17 13-5980,-29 37 0,-4 14 0,-1 7 0,0-26 0,0 1 828,-1 29 0,-1-4-828,1-3 0,2-5 0,1 2 0,2 22 0,-1-12 0,2 7 0,-2-25 0,1 2 0,-1-6 0,-1-8 0,0-1 0,4 36 0,0-3 0,0-2 0,-7-55 0,4 44 0,-11-59 771,-1-11-771,-5 5 0,-82-27 0,43 10 0,-22-1 0,-21-1 0,12 2 0,-17 3-2209,-4-1 0,2 2 2209,11 2-1330,5 1 0,-24 0 0,-4 0 0,17-1 1330,8 1 0,0-1 0,12 1 0,-13 0 0,-4 0 0,7 0 0,19 0 0,-33-2-348,26-2 1,-20-1 0,-10-1 0,2 0-1,12 0 348,-1-1 0,8 1 0,-8-1 0,2 1 0,-10 0 0,-3-1 0,4 1 0,13-1 0,4 0 0,10 0 0,2 0-381,-17-3 0,3 2 381,4 0 0,2 0 0,3-1 0,9 2 2266,8 1-2266,-8 0 0,-7-1 0,12 2 0,-2 0 1291,-20-2 0,1-1-1291,21 3 0,6-1 0,-13-5 0,-2-2 0</inkml:trace>
</inkml:ink>
</file>

<file path=ppt/ink/ink6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53:56.488"/>
    </inkml:context>
    <inkml:brush xml:id="br0">
      <inkml:brushProperty name="width" value="0.05" units="cm"/>
      <inkml:brushProperty name="height" value="0.05" units="cm"/>
      <inkml:brushProperty name="color" value="#004F8B"/>
    </inkml:brush>
  </inkml:definitions>
  <inkml:trace contextRef="#ctx0" brushRef="#br0">1 343 24575,'19'-34'0,"-3"6"0,-12 27 0,12 38 0,-6-12 0,11 33 0,-3 7 0,0 3 0,9 12 0,12-14 0,13 9 0,3-21 0,-2-28 0,11-19-1701,6-18 0,17-15 1,7-8-1,-3-3 1,-16 4 1700,-10 2 0,-11-1 0,6-6-494,3-5 1,10-10 0,0-2-1,-7 5 1,-15 10 493,17-19 0,-1 3 0,3-2 0,-23 19 0,0 2 0,10-9 0,-5 7 0,-12 16 0,-45 38 0,-26 25 0,-8 3 0,-7 1 0,-3 3 0,-1 0 0</inkml:trace>
</inkml:ink>
</file>

<file path=ppt/ink/ink6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53:56.953"/>
    </inkml:context>
    <inkml:brush xml:id="br0">
      <inkml:brushProperty name="width" value="0.05" units="cm"/>
      <inkml:brushProperty name="height" value="0.05" units="cm"/>
      <inkml:brushProperty name="color" value="#004F8B"/>
    </inkml:brush>
  </inkml:definitions>
  <inkml:trace contextRef="#ctx0" brushRef="#br0">1 168 24575,'3'-14'0,"-1"2"0,5 26 0,3 70 0,0 18 0,6-16 0,-12-20 0,0 11 0,15-12 0,45-1 0,12-20 0,-28-27 0,2-2-432,37 27 1,7-11 431,2-47 0,-1-18-1121,-15 7 1,3-2 1120,-3-1 0,7-2 0,-2-1 0,-11 3 0,-2-1 0,8-4 0,0 1 0,9-4 0,3-3 0,-2 2 0,-7 2-1439,-10 4 0,-5 2 0,-1 1 0,3-2 1439,16-6 0,6-2 0,-6 2 0,-15 6 0,-10 3 0,-16 7 0,-21 6 0,-14 9 512,7-6-512,-17 11 391,-13 7 0,3-2 0,-11 6 0</inkml:trace>
</inkml:ink>
</file>

<file path=ppt/ink/ink6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54:12.897"/>
    </inkml:context>
    <inkml:brush xml:id="br0">
      <inkml:brushProperty name="width" value="0.05" units="cm"/>
      <inkml:brushProperty name="height" value="0.05" units="cm"/>
      <inkml:brushProperty name="color" value="#004F8B"/>
    </inkml:brush>
  </inkml:definitions>
  <inkml:trace contextRef="#ctx0" brushRef="#br0">97 1 24575,'-24'14'0,"0"3"0,5 1 0,-7 54 0,23-28 0,27 13 0,12-3 0,8-19-691,4-7 0,1-6 691,-7-14 0,18-5 0,4-2 0,-2 0 0,-2-3 0,0 0 0</inkml:trace>
</inkml:ink>
</file>

<file path=ppt/ink/ink6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54:14.015"/>
    </inkml:context>
    <inkml:brush xml:id="br0">
      <inkml:brushProperty name="width" value="0.05" units="cm"/>
      <inkml:brushProperty name="height" value="0.05" units="cm"/>
      <inkml:brushProperty name="color" value="#004F8B"/>
    </inkml:brush>
  </inkml:definitions>
  <inkml:trace contextRef="#ctx0" brushRef="#br0">442 32 24575,'-4'-4'0,"-1"0"0,-12-6 0,8 6 0,-16-5 0,-27 18 0,25-4 0,-26 10 0,8 14 0,24-15 0,-28 20 0,13 15 0,19-25 0,-13 25 0,33-17 0,4-5 0,39 38 0,-23-38 0,24 11 0,-27-32 0,31-1 0,-22-2 0,28-4 0,-35-3 0,0-1 0,28-17 0,-35 14 0,22-11 0,-39 14 0,1 2 0,-7-8 0,3 7 0,-3-5 0,-19-3 0,17 8 0,-17-6 0,-8 7 0,20 2 0,-22 0 0,-12 21 0,29-11 0,-30 15 0,39-16 0,-48 61 0,38-43 0,-16 27 0,4-1 0,24-30 0,-8 24 0,20 10 0,9-21 0,39 34 0,-19-45 0,24-3 0</inkml:trace>
</inkml:ink>
</file>

<file path=ppt/ink/ink6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54:15.975"/>
    </inkml:context>
    <inkml:brush xml:id="br0">
      <inkml:brushProperty name="width" value="0.05" units="cm"/>
      <inkml:brushProperty name="height" value="0.05" units="cm"/>
      <inkml:brushProperty name="color" value="#004F8B"/>
    </inkml:brush>
  </inkml:definitions>
  <inkml:trace contextRef="#ctx0" brushRef="#br0">5 29 24575,'-2'-8'0,"0"0"0,2-1 0,5 8 0,2-1 0,75 49 0,-44-25 0,5 3 0,7 8 0,7 10 0,5 9 0,-10-6 0,8 15 0,24 9 0,-19-10 0,-64-45 0</inkml:trace>
</inkml:ink>
</file>

<file path=ppt/ink/ink6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54:16.244"/>
    </inkml:context>
    <inkml:brush xml:id="br0">
      <inkml:brushProperty name="width" value="0.05" units="cm"/>
      <inkml:brushProperty name="height" value="0.05" units="cm"/>
      <inkml:brushProperty name="color" value="#004F8B"/>
    </inkml:brush>
  </inkml:definitions>
  <inkml:trace contextRef="#ctx0" brushRef="#br0">368 1 24575,'-45'44'0,"21"-34"0,-16 80-1862,24-55 1862,0 0 601,-12 18-601,-14 21 0,-1 2 0,4-6 0,-2 3 0,10-13 0,29-49 0</inkml:trace>
</inkml:ink>
</file>

<file path=ppt/ink/ink6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54:17.072"/>
    </inkml:context>
    <inkml:brush xml:id="br0">
      <inkml:brushProperty name="width" value="0.05" units="cm"/>
      <inkml:brushProperty name="height" value="0.05" units="cm"/>
      <inkml:brushProperty name="color" value="#004F8B"/>
    </inkml:brush>
  </inkml:definitions>
  <inkml:trace contextRef="#ctx0" brushRef="#br0">200 248 24575,'-25'-4'0,"2"5"0,-27 68 0,25-32-1857,-21 41 1857,32-44 599,-2 46-599,35-18 0,5 2 0,-11 22 153,14-30 1,10-16-154,45-63 0,-42 9 0,6-3 0,2-11 0,-5-27 0,-6-3 0,3 4-235,-4-6 0,-8 6 235,-25 33 0,-1-5 0,-44 10 0,27 8 0,-43 72 0,51-27 0,-5 44 0,17-55 0,36 47 0,26-60 0,7-5 0,8 40 0,-7-48 0,-6-18 0,-29-21 0,-2-21 0,-1-4 0,6-9 0,-18-8 0,-3-19 0,-8 19 0,-10 16-135,-1-20 1,-4 12 134,-2 58 0,-2 3 0,3 12 0,0 50 0,2 21 0,2-15 0,-1 17 0,1 1 0,3-14 0,-1-14 0,15 38 0,4 4 0,1-19 0,-2 6 0,4-7 0,11-32 1690,10-22-1690,18-15 0,15-34 0,-21-34 0,-5-12 0,-20 31 0,-2-2 0,11-35 0,0 1 0</inkml:trace>
</inkml:ink>
</file>

<file path=ppt/ink/ink6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54:21.877"/>
    </inkml:context>
    <inkml:brush xml:id="br0">
      <inkml:brushProperty name="width" value="0.05" units="cm"/>
      <inkml:brushProperty name="height" value="0.05" units="cm"/>
      <inkml:brushProperty name="color" value="#004F8B"/>
    </inkml:brush>
  </inkml:definitions>
  <inkml:trace contextRef="#ctx0" brushRef="#br0">1 256 24575,'5'-5'0,"-1"4"0,17 60 0,2-1 0,9 22-1517,-5-23 1517,-9-28 0,49 13 0,12-3 0,-15-11 184,10 10 1,14-15-185,-21-43 0,8-21 0,-2-6 0,-13 9-2485,-8 10 0,-1-2 2485,13-7 0,14-9 0,-4 0 0,-22 9 0,-17-2-1088,3-25 1,-3-1 1087,-12 19 362,8-14 0,-16 10-362,-46 45 0,2 2 0,-17 2 0,6 3 0</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3:51:56.529"/>
    </inkml:context>
    <inkml:brush xml:id="br0">
      <inkml:brushProperty name="width" value="0.05" units="cm"/>
      <inkml:brushProperty name="height" value="0.05" units="cm"/>
      <inkml:brushProperty name="color" value="#004F8B"/>
    </inkml:brush>
  </inkml:definitions>
  <inkml:trace contextRef="#ctx0" brushRef="#br0">76 138 24575,'-28'30'0,"17"-19"0,-19 20 0,27-29 0,0 2 0,3-6 0,10-11 0,-3 4 0,6-10 0,6-2 0,7-7 0,13-7 0,12 16 0,-20 10 0,0 20 0,-23 3 0,-2 50 0,-4 11 0,2-18 0,-2 19 0,-2-2 0,-4-26 0,-2 2 0,1 0 0,-1 0 0,-1 30 0,10-81 0,0-4 0,1-3 0,18-50 0,12-28 0,-2 9 0,3-4 0,-6 15 0,2 1 0,5-6 0,0 8 0,3 7 0,7 40 0,-26 42 0,3 61 0,-14-21 0,-2 21 0,-4-48 0,1 4 0,15 22 0,-9-30 0,23 12 0,11-92 0,0-11 0,3-16 0,-17 3 0,-4 2 0,-10 22 0,10-28 0,-8 23 0,-24 70 0,10-27 0,-17 58 0,6-8 0,2-10 0,4 31 0,6 6 0,14 4 0,-8-8 0,6-4 0,25-14 0,9-34 0,-18-11 0,34-76 0,-51 26 0,-2-28 0,-14-11 0,-28 16 0,-7 4 0,15 9 0,-1 4-316,-14-1 1,3 19 315,18 37 0,0 4 0,-38 77 0,30-32-651,-3-1 0,3-1 651,16-6 0,5-13 0,0-1 0</inkml:trace>
</inkml:ink>
</file>

<file path=ppt/ink/ink6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54:22.206"/>
    </inkml:context>
    <inkml:brush xml:id="br0">
      <inkml:brushProperty name="width" value="0.05" units="cm"/>
      <inkml:brushProperty name="height" value="0.05" units="cm"/>
      <inkml:brushProperty name="color" value="#004F8B"/>
    </inkml:brush>
  </inkml:definitions>
  <inkml:trace contextRef="#ctx0" brushRef="#br0">1 470 24575,'50'58'0,"0"0"0,-5-5 0,-3-10 0,-6-23 0,34-5 0,6-6 0,-2-1 0,8-14 0,22-9 0,0-15 0,-31-6 0,1-12 0,-1-5 0,-1 1 0,-3 7-2835,18-1 1,-5 6 0,3-6 2834,0-11 0,7-10 0,-8 4 0,-24 18 0,-17 14 0,-4 4 0,-5 1 0</inkml:trace>
</inkml:ink>
</file>

<file path=ppt/ink/ink6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55:07.054"/>
    </inkml:context>
    <inkml:brush xml:id="br0">
      <inkml:brushProperty name="width" value="0.05" units="cm"/>
      <inkml:brushProperty name="height" value="0.05" units="cm"/>
      <inkml:brushProperty name="color" value="#004F8B"/>
    </inkml:brush>
  </inkml:definitions>
  <inkml:trace contextRef="#ctx0" brushRef="#br0">2574 578 24575,'1'-6'0,"-8"-10"0,1 5 0,-6-7 0,2 8 0,3 3 0,-3 0 0,0-1 0,-51-44 0,27 23 0,-33-29 0,41 35 0,-2 0 0,-37-16 0,-6 0 0,8 3 0,-14 1 0,-19-5 0,19 10 0,15 11 0,-3-4 0,-14 3 0,7 15 0,-10 6 0,1 2 0,14 0 0,15-2 0,-1 2 0,-16 5 0,-20 3 0,-5 3 0,9 1 0,24-1 0,1 15 0,-2 0 0,-5 7 0,-11 20 0,7 1 0,0 0-1696,17-5 0,-14 17 0,1 0 0,16-14 1696,-4 16 0,-3 3 0,8 7-1035,37-23 1,8-5 1034,-2 0 0,18 28 0,10 24 0,1-19 0,7-11 0,-3-10 0,4 9 0,-2-18 0,3-20 0,36 18 0,25 2 0,-15-29 0,13-6 0,2-1 0,-7 3-1284,-1 12 0,-5 3 0,5-7 1284,0-11 0,8-5 0,-4-4 0,-15-5 0,-18-6 0,-2-5 79,21-4 1,10-4 0,-6 2-80,-10 3 0,4-4-341,8-12 1,18-11 0,6-5 0,-9 1 0,-20 7 340,-17 4 0,-5-2 0,15-5 0,14-9 0,-5 1 0,-23 9 0,-16-5 0,12-15 0,-1-17 0,-23 4 0,-6-9 0,2 4 0,20-10 0,-5 1 1376,-15-22 1,-20 12-1377,-29 33 0,-8-4 0,-6-4 0,7 14 0,-2 0 1017,-10-16 1,-1 4-1018,-14-4 0,10 23 0,-19 0 0,-6 0 0,-11-3 0,8 8 0,0 0 0</inkml:trace>
</inkml:ink>
</file>

<file path=ppt/ink/ink6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55:08.677"/>
    </inkml:context>
    <inkml:brush xml:id="br0">
      <inkml:brushProperty name="width" value="0.05" units="cm"/>
      <inkml:brushProperty name="height" value="0.05" units="cm"/>
      <inkml:brushProperty name="color" value="#004F8B"/>
    </inkml:brush>
  </inkml:definitions>
  <inkml:trace contextRef="#ctx0" brushRef="#br0">295 1 24575,'-80'48'0,"11"-3"0,31 3 0,13 8 0,27 5 0,4 1 0,-24-4 0,4-2 0,30-1 0,13-19 0,30-63 0,-40 9 0,24-21 0,-87 2 0,18 22 0,-28-9 0,18 23 0,-29 53 0,80 20 0,10 7 0,-41 19-274,54-17 1,16-12 273,-5-38 0,9-13 0,3-3 0,9 3 0,-4-11 0,-6-9 0,-26-13 0,9-7 0</inkml:trace>
</inkml:ink>
</file>

<file path=ppt/ink/ink6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55:08.864"/>
    </inkml:context>
    <inkml:brush xml:id="br0">
      <inkml:brushProperty name="width" value="0.05" units="cm"/>
      <inkml:brushProperty name="height" value="0.05" units="cm"/>
      <inkml:brushProperty name="color" value="#004F8B"/>
    </inkml:brush>
  </inkml:definitions>
  <inkml:trace contextRef="#ctx0" brushRef="#br0">0 1 24575,'63'70'0,"-8"-9"0,-33-38 0,1 0 0,22 17 0,2 2 0,-13-10 0,8 6 0,1 0 0</inkml:trace>
</inkml:ink>
</file>

<file path=ppt/ink/ink6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55:09.093"/>
    </inkml:context>
    <inkml:brush xml:id="br0">
      <inkml:brushProperty name="width" value="0.05" units="cm"/>
      <inkml:brushProperty name="height" value="0.05" units="cm"/>
      <inkml:brushProperty name="color" value="#004F8B"/>
    </inkml:brush>
  </inkml:definitions>
  <inkml:trace contextRef="#ctx0" brushRef="#br0">429 1 24575,'-20'2'0,"-24"26"0,-3 7 0,7-3-1668,-9 7 1,3 2 1667,21-8 0,-1 2 523,-7 21 1,3 8-524,17-10 0,2 0 0,-14 9 0,6-3 0,26 15 0</inkml:trace>
</inkml:ink>
</file>

<file path=ppt/ink/ink6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55:09.744"/>
    </inkml:context>
    <inkml:brush xml:id="br0">
      <inkml:brushProperty name="width" value="0.05" units="cm"/>
      <inkml:brushProperty name="height" value="0.05" units="cm"/>
      <inkml:brushProperty name="color" value="#004F8B"/>
    </inkml:brush>
  </inkml:definitions>
  <inkml:trace contextRef="#ctx0" brushRef="#br0">117 251 24575,'-29'20'0,"1"1"0,1 3 0,5 2 0,11 59 0,52-44 0,7 0 0,-4 46-1236,14-53 0,2-14 1236,-24-16 589,53-17-589,-25-12 0,2-41 0,-24 0 0,-60 41 0,33-70 0,-39 141 0,0 21 0,29-29-415,13 57 415,-2-81 1841,57 1-1841,-10-51 0,2-10 0,-15 31 0,-1-2 0,13-32 0,-10-13 0,-28 1 0,-9 4 0,0 2 0,1-1 0,-4-1 0,-17-10 0,2 48 457,-5-22-457,4 97 0,3 30 0,2-9-1275,-2 4 0,1-2 1275,6-23-1825,15 38 1825,-9-48-400,3 4 0,1-4 400,-4-21 0,14 9 0,33-52 0,7-15 0,-9 8 0,11-19 0,-1-1 0</inkml:trace>
</inkml:ink>
</file>

<file path=ppt/ink/ink6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55:11.143"/>
    </inkml:context>
    <inkml:brush xml:id="br0">
      <inkml:brushProperty name="width" value="0.05" units="cm"/>
      <inkml:brushProperty name="height" value="0.05" units="cm"/>
      <inkml:brushProperty name="color" value="#004F8B"/>
    </inkml:brush>
  </inkml:definitions>
  <inkml:trace contextRef="#ctx0" brushRef="#br0">34 218 24575,'22'-69'0,"-4"11"0,-15 50 0,0 0 0,9-13 0,-2 9 0,2-6 0,-4 12 0,-5 3 0,-1 1 0,3-2 0,4 1 0,1-1 0,0 2 0,-3 10 0,-15 32 0,7-17 0,-12 20 0,9-33 0,-27 34 0,17-25 0,-18 22 0,23-34 0,-10 3 0,11-7 0,-10 4 0,12-10 0,1 0 0</inkml:trace>
</inkml:ink>
</file>

<file path=ppt/ink/ink6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55:12.025"/>
    </inkml:context>
    <inkml:brush xml:id="br0">
      <inkml:brushProperty name="width" value="0.05" units="cm"/>
      <inkml:brushProperty name="height" value="0.05" units="cm"/>
      <inkml:brushProperty name="color" value="#004F8B"/>
    </inkml:brush>
  </inkml:definitions>
  <inkml:trace contextRef="#ctx0" brushRef="#br0">21 1 24575,'-9'30'0,"5"-13"0,-2 10 0,5-17 0,1-2 0,1 5 0,12 22 0,-5-18 0,10 15 0</inkml:trace>
</inkml:ink>
</file>

<file path=ppt/ink/ink6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55:13.024"/>
    </inkml:context>
    <inkml:brush xml:id="br0">
      <inkml:brushProperty name="width" value="0.05" units="cm"/>
      <inkml:brushProperty name="height" value="0.05" units="cm"/>
      <inkml:brushProperty name="color" value="#004F8B"/>
    </inkml:brush>
  </inkml:definitions>
  <inkml:trace contextRef="#ctx0" brushRef="#br0">11 339 24575,'-7'-9'0,"4"-1"0,40-13 0,-11 10 0,33-14 0,-20 15 0,29-3 0,5 0 0,1 0-313,0 0 1,0 1 312,-2 3 0,1-1-82,11-1 82,-13 0 0,-9-9 0,-35 9 0,-19-14 0,-49 13 0,-9 2 0,-3 1 0,-6 0 0,-28-1 0,147 30 0,-39-11 0,62 16 0,-55 32 0,-11 6 0,-3-22-80,2 24 0,-10-4 80,-19-41 82,-2 0-82,4 0 0,0-2 0,-1 5 0,3-6 0,-2 3 0</inkml:trace>
</inkml:ink>
</file>

<file path=ppt/ink/ink6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55:13.674"/>
    </inkml:context>
    <inkml:brush xml:id="br0">
      <inkml:brushProperty name="width" value="0.05" units="cm"/>
      <inkml:brushProperty name="height" value="0.05" units="cm"/>
      <inkml:brushProperty name="color" value="#004F8B"/>
    </inkml:brush>
  </inkml:definitions>
  <inkml:trace contextRef="#ctx0" brushRef="#br0">1 163 24575,'7'96'0,"-5"-58"0,2 13 0,0 3 0,-3 0 0,0-28 0,0 19 0,-2-33 0,-3-9 0,-1-29 0,9-52 0,4-13 0,3-3 0,-3 5 0,3 16 0,2 58 0,-7 28 0,22 69 0,-8-29 0,32 24 0,5-4 0,-20-36 0,32-49 0,-4-22 0,-41-18 0,5-13 0,0-4 0,-3-21 0,-16 61 0,10-30 0,-22 152 0,1-47 0,-1 12 0,0 10 0,2 13 0,3-3 0,5 5 0,-5-7 0,4-13 0,6-47 0</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3:51:56.710"/>
    </inkml:context>
    <inkml:brush xml:id="br0">
      <inkml:brushProperty name="width" value="0.05" units="cm"/>
      <inkml:brushProperty name="height" value="0.05" units="cm"/>
      <inkml:brushProperty name="color" value="#004F8B"/>
    </inkml:brush>
  </inkml:definitions>
  <inkml:trace contextRef="#ctx0" brushRef="#br0">1 26 24575,'11'-14'0,"-2"2"0,-10 13 0,0-1 0,-2 2 0,1-1 0,-2 1 0,1-1 0</inkml:trace>
</inkml:ink>
</file>

<file path=ppt/ink/ink6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55:14.021"/>
    </inkml:context>
    <inkml:brush xml:id="br0">
      <inkml:brushProperty name="width" value="0.05" units="cm"/>
      <inkml:brushProperty name="height" value="0.05" units="cm"/>
      <inkml:brushProperty name="color" value="#004F8B"/>
    </inkml:brush>
  </inkml:definitions>
  <inkml:trace contextRef="#ctx0" brushRef="#br0">90 1 24575,'-12'69'0,"1"1"0,-1 8 0,-1 5 0,2-15 0,2-8-1463,-2 14 0,2-7 1463,7-42 925,55 30-925,-13-41 0,35 21 481,-3-58-481,-18-3 0,-2-1 0,13-3 0,-16 6 0,-11-4 0,-34-14 0,0 18 0,-7-24 0,-1 29 0</inkml:trace>
</inkml:ink>
</file>

<file path=ppt/ink/ink6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55:14.837"/>
    </inkml:context>
    <inkml:brush xml:id="br0">
      <inkml:brushProperty name="width" value="0.05" units="cm"/>
      <inkml:brushProperty name="height" value="0.05" units="cm"/>
      <inkml:brushProperty name="color" value="#004F8B"/>
    </inkml:brush>
  </inkml:definitions>
  <inkml:trace contextRef="#ctx0" brushRef="#br0">1694 435 24575,'-51'-36'0,"0"1"0,-24-17 0,12 32 0,23 13 0,-48 8 0,-8 3 0,12-1 0,-8 1 0,-7 3 0,18 6 0,6 0 0,23-3 0,0 0 0,-26 3 0,-3 5 0,-8 13 0,11 2 0,13-3 0,-1-3 0,1 13 0,14 43 0,14 8 0,19-38 0,5 5 0,-8 30 0,0 15 0,9-15 0,14-32 0,5-4-225,4 16 1,3-3 224,6 6 0,11-12 0,11 11 0,-1-7 0,-4-8 0,3-1 0,0 6 0,5 5 0,6-12 0,32-8 0,-3-16 0,-3-1-1485,-1-2 0,-2-4 1485,-17-12 0,-1-4-1131,3-17 1,22-11 0,11-7 0,-5 0-1,-16 6 1131,-5 0 0,0-3 0,4 3 0,15-6 0,5-1 0,-11-2 0,-23 0 256,-1-44-256,-24 7 0,2-20 0,0-4 0,-4 14 0,4 4 0,-5-3 0,-12 8 0,0-18 0,-1-8 0,-2 2 0,-5 9 0,-6 21-1189,-8 9 0,-5 6 1189,-3-26 0,-2-10 0,-2 19 0,-15 11 0,-22 18 0,-25-3 0,-8 1 0,11 7 0,-9 5 0,-3 2-487,7-3 0,-12-7 0,1 4 0,13 13 487,2 18 0,9 9 0,15-1 0,2 2 0,-2 0 0,0 1 0</inkml:trace>
</inkml:ink>
</file>

<file path=ppt/ink/ink6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55:24.260"/>
    </inkml:context>
    <inkml:brush xml:id="br0">
      <inkml:brushProperty name="width" value="0.05" units="cm"/>
      <inkml:brushProperty name="height" value="0.05" units="cm"/>
      <inkml:brushProperty name="color" value="#004F8B"/>
    </inkml:brush>
  </inkml:definitions>
  <inkml:trace contextRef="#ctx0" brushRef="#br0">9 404 24575,'4'-26'0,"0"7"0,-1 21 0,14 49 0,6 20 0,5 8 0,-4-5 0,0-2-995,-1-10 995,-11-34 0,-2-4 244,2 4-244,-7-11 0,-8-34 0,-10-44 0,-8-29 0,2 9 0,7 26 0,-1-2-1142,-5-28 1,-4-11 0,8 22 1141,10 25 310,7-13 0,15 8-310,69 37 0,-45-52 0,37 115 0,-87-11 0,-20 20 0,-9 12 0,-7 17 0,0 1 0,8-15 0,2-3 0,-5 9 0,21-22 0,37-48 0</inkml:trace>
</inkml:ink>
</file>

<file path=ppt/ink/ink6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55:24.839"/>
    </inkml:context>
    <inkml:brush xml:id="br0">
      <inkml:brushProperty name="width" value="0.05" units="cm"/>
      <inkml:brushProperty name="height" value="0.05" units="cm"/>
      <inkml:brushProperty name="color" value="#004F8B"/>
    </inkml:brush>
  </inkml:definitions>
  <inkml:trace contextRef="#ctx0" brushRef="#br0">0 238 24575,'48'85'0,"-1"0"0,14-10 0,-5-28 0,-28-55 0,26-14 0,-25-51 0,-17 44 0,10-39 0,-22 62 0,0 19 0,5 64 0,2 22 0,-3-33 0,0 2 0,2 7 0,1 6 0,-8-3 0,-20 21 0,-5-16 0,5-19 0,-9-10 0,0-19 0,17-48 0,10-38 0,8-10 0,3 3-1357,14-7 0,14-26 0,6-10 1,-1 5-1,-9 21 1357,-3 11 0,0 3 0,11-18 0,10-16 0,-4 1 0,-15 19-1401,-19-21 1401,-9 55 0,-28 117 0,17-18 0,-7 32 0,3-1 0,16-30 0,3 4 0,3 9 0,4 19 0,0 0 0,-2-24 0,0-4 0,0 11 0,-2-30 0,-7-62 0</inkml:trace>
</inkml:ink>
</file>

<file path=ppt/ink/ink6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55:25.690"/>
    </inkml:context>
    <inkml:brush xml:id="br0">
      <inkml:brushProperty name="width" value="0.05" units="cm"/>
      <inkml:brushProperty name="height" value="0.05" units="cm"/>
      <inkml:brushProperty name="color" value="#004F8B"/>
    </inkml:brush>
  </inkml:definitions>
  <inkml:trace contextRef="#ctx0" brushRef="#br0">1 153 24575,'79'20'0,"-1"0"0,1-1 0,7-58 0,-6-9 0,-7 41 0,-13-6 0,-35-47 0,-19 16 0,-17 66 0,6 46 0,6 10 0,6-20-1114,0 13 1,5-6 1113,4-34 533,53 19-533,-27-38 0,18-17 0,-2-10 0,-22-10 0,25-29 0,-33 83 0,-9-15 0,19 34 1694,-10-26-1694,67-1 0,-37-15 0,14-7 0,-2-2 0,-27 2 0,23 0 0,-47 24 0,-15-17 0,2 7 0,-13-19 0,-38-25 0,35-17 0,3-5 0,-23-4 0,57 2 0,17 11 0,-3 40 0,46 4 0,-37 28 0,-5 6 0,0-3-740,3 4 1,-2-1 739,-16-11 0,-2 0 0,1-2 0,53-16 0,8-8 0,-27 2 0,19-4 0,7-7 0,-18-13 0,-10 0 0,-10 7 0,33-6 0,-7 6 0,-52 18 0,23 2 0,-31-2 0,-1-4 0,1-2 0,-5-1 0</inkml:trace>
</inkml:ink>
</file>

<file path=ppt/ink/ink6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55:26.277"/>
    </inkml:context>
    <inkml:brush xml:id="br0">
      <inkml:brushProperty name="width" value="0.05" units="cm"/>
      <inkml:brushProperty name="height" value="0.05" units="cm"/>
      <inkml:brushProperty name="color" value="#004F8B"/>
    </inkml:brush>
  </inkml:definitions>
  <inkml:trace contextRef="#ctx0" brushRef="#br0">0 81 24575,'7'-11'0,"2"0"0,61-16 0,-33 16 0,48-9 0,-11 21 0,-1 4 0,1-2 0,7 2 0,-3 0 0,-22-1 0</inkml:trace>
</inkml:ink>
</file>

<file path=ppt/ink/ink6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55:27.043"/>
    </inkml:context>
    <inkml:brush xml:id="br0">
      <inkml:brushProperty name="width" value="0.05" units="cm"/>
      <inkml:brushProperty name="height" value="0.05" units="cm"/>
      <inkml:brushProperty name="color" value="#004F8B"/>
    </inkml:brush>
  </inkml:definitions>
  <inkml:trace contextRef="#ctx0" brushRef="#br0">85 49 24575,'-20'88'0,"0"-1"0,-1-7 0,8-1 0,4-10 0,8-44 0,5-14 0,-1-25 0,3-9 0,-1-39 0,1-18 0,-1-1 0,0 3 0,0-12 0,0 30 0,-3 92 0,19 25 0,3 6 0,-7 12 0,5-5 0,5-18 0,-7-50 0,19-17 0,-12 7 0,6-10 0,36 47 0,4 13 0,-18-20-1236,26 19 1,-3-4 1235,-37-31 0,14-9 0,1-3 0,-7-2-380,4-1 1,-6-2 379,-27-3 0,0-3 0,-19-5 0,-24 21 0,6-11 2367,-13 23-2367,105-23 0,-43 9 0,44 6 0,2 4 0,-28 5-199,-1 2 1,0 0 198,-11-3 0,21 4 0,2-1 0,-3-2 0,2 0 0,-4-1 0,-24-9 0</inkml:trace>
</inkml:ink>
</file>

<file path=ppt/ink/ink6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55:27.302"/>
    </inkml:context>
    <inkml:brush xml:id="br0">
      <inkml:brushProperty name="width" value="0.05" units="cm"/>
      <inkml:brushProperty name="height" value="0.05" units="cm"/>
      <inkml:brushProperty name="color" value="#004F8B"/>
    </inkml:brush>
  </inkml:definitions>
  <inkml:trace contextRef="#ctx0" brushRef="#br0">310 1 24575,'-49'49'0,"0"0"0,0 0 0,-17 13 0,13 9 0,36 5 0,13 11 0,2-10-4278,-3-20 0,1 1 4278,-1 23 0,1 11 0,1-17 0,5 3 1178,0-26 0,2 4-1178,9 28 0,2-1 0,-7-28 0,2-2 0,7 14 0,0 0 0</inkml:trace>
</inkml:ink>
</file>

<file path=ppt/ink/ink6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55:28.066"/>
    </inkml:context>
    <inkml:brush xml:id="br0">
      <inkml:brushProperty name="width" value="0.05" units="cm"/>
      <inkml:brushProperty name="height" value="0.05" units="cm"/>
      <inkml:brushProperty name="color" value="#004F8B"/>
    </inkml:brush>
  </inkml:definitions>
  <inkml:trace contextRef="#ctx0" brushRef="#br0">533 0 24575,'-31'62'0,"0"0"0,0 0 0,-32-4 0,50 15 0,12 20 0,4-20-2177,3-20 2177,-1-2 0,-46 19 0,-12-2 0,17-24 0,-39-8 0,0-23 0,44-50 0,0-1 0,5-7 0,18-19 0,9 2 0,-1 9 0,-1-8 0,12 12 0,67 65 0,-38-4 0,49 27 0,-33-7 0,6 7 0,-8-7 0,16 0 0,26 7 0,-12-18 0,-59-39 699,-2-23-699,-24 11 0,-4-19 0,3 21 359,0-6-359,77 57 0,20 20 0,-29-24-1026,-4 4 0,12 5 0,-14-10 1026,-8-15 0,24-12 0,2-3 0,-12 3 0,4-3 0,-2-2 225,-15-6-225,-28 12 0,46-4 0,5 2 0,-30 7 0,11 0 0,10-2 0,27-7 0,-7 1 0,-28 3 0,32-4 0,-14-1 0,-66 9 3121,-8-2-3121,-4 0 212,-11 0 1,-5 3 0,-3 2 0</inkml:trace>
</inkml:ink>
</file>

<file path=ppt/ink/ink6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55:29.174"/>
    </inkml:context>
    <inkml:brush xml:id="br0">
      <inkml:brushProperty name="width" value="0.05" units="cm"/>
      <inkml:brushProperty name="height" value="0.05" units="cm"/>
      <inkml:brushProperty name="color" value="#004F8B"/>
    </inkml:brush>
  </inkml:definitions>
  <inkml:trace contextRef="#ctx0" brushRef="#br0">1 1 24575,'14'75'0,"0"1"0,0 0 0,1-1 0,3 15 0,-2 0-2458,-7-16 0,0 8 1,-2 0-1,-2-10 1825,-2-3 0,1 13 633,2-24 0,2 16 0,3 13 0,1 10 0,1 8 0,2 6 0,0 2 0,0 1 0,0-2 0,0-5 0,-2-8 0,0-9 0,-3-13-453,4 18 0,-3-16 0,0-6 0,0 6 0,3 15 453,-3-18 0,1 12 0,0 9 0,1 6 0,1 6 0,0 1 0,1 1 0,0-3 0,0-4 0,0-8 0,0-9 0,0-11 0,0-14 0,12 21 0,1-21 0,-2-6 1034,-2 4 1,5-1-1035,14 13 0,9 6 0,-5-16 0,12-6 0,-7-17 0,0 0 0</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3:51:57.642"/>
    </inkml:context>
    <inkml:brush xml:id="br0">
      <inkml:brushProperty name="width" value="0.05" units="cm"/>
      <inkml:brushProperty name="height" value="0.05" units="cm"/>
      <inkml:brushProperty name="color" value="#004F8B"/>
    </inkml:brush>
  </inkml:definitions>
  <inkml:trace contextRef="#ctx0" brushRef="#br0">140 472 24575,'-32'51'0,"1"0"0,-14 22 0,30-16 0,6-3 0,5-9 0,1 34 0,10-37 0,24 18 0,4-17 0,38-19 0,-14-68 0,-9-3 0,-32-43 0,-21-13 0,-16 32 0,-6 1 0,7-25 0,-8 8 0,-11 39 0,-3 17 0,8 26 0,0 32 0,23-5 0,2 50 0,5-37 0,7 44 0,35-38 0,-14-14 0,24-1 0,-14-32 0,20-19 0,-4-24 0,-1-15 0,-7-4 0,-4-6-1562,-9 12 1,-2-3 0,-5 3 1561,-5-5 0,-8 5 0,-5-22-489,-25 122 1,-4 20 488,11-18 0,-10 29 0,2 13 0,23 5 0,6-5 0,-1 5 0,1 7 0,5 3-84,3-30 1,2-6 83,-4-10 0,1-1 0,9 7 0,-1-8 0,-6-22 0,-1-27 0,-16-29 4344,-1 5-4344,-3-33 0,0-14 0,2-2 0,1-1 0,-3 3 0,1 2 627,2 4 0,3 13-627,1 32 230,0 7-230,16-21 0,29 2 0,-13 0 0,17 5 0,-35 17 0,1 1 0</inkml:trace>
</inkml:ink>
</file>

<file path=ppt/ink/ink6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55:29.648"/>
    </inkml:context>
    <inkml:brush xml:id="br0">
      <inkml:brushProperty name="width" value="0.05" units="cm"/>
      <inkml:brushProperty name="height" value="0.05" units="cm"/>
      <inkml:brushProperty name="color" value="#004F8B"/>
    </inkml:brush>
  </inkml:definitions>
  <inkml:trace contextRef="#ctx0" brushRef="#br0">0 0 24575,'18'79'0,"0"-1"0,0 1 0,-1 0 0,5 11 0,-2-1 0,2 13 0,-7-23 0,1 12 0,2 6 0,-1 3 0,-1-3 0,-1-7 0,-1-11-3277,2 15 0,-3-13 0,2 13 3064,-1-13 0,2 14 0,1 6 0,1 3 1,-2-3-1,-2-10 0,-3-14 213,-2-1 0,-3-13 0,-1 11-360,-1 5 1,-1 13 0,0 7 0,-1 1 0,1-5 0,-1-13 359,1 9 0,-1-10 0,0 9-70,0 4 0,1 15 0,-2 1 0,-1-15 1,-4-31-1,-7-22 0,0-5 0</inkml:trace>
</inkml:ink>
</file>

<file path=ppt/ink/ink6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55:30.637"/>
    </inkml:context>
    <inkml:brush xml:id="br0">
      <inkml:brushProperty name="width" value="0.05" units="cm"/>
      <inkml:brushProperty name="height" value="0.05" units="cm"/>
      <inkml:brushProperty name="color" value="#004F8B"/>
    </inkml:brush>
  </inkml:definitions>
  <inkml:trace contextRef="#ctx0" brushRef="#br0">47 2711 24575,'-25'-9'0,"8"1"0,13-1 0,14-1-1701,41-1 0,41 0 1,19 0-1,0 1 1,-21 1 1700,-18 1 0,-10 2 0,12-1-386,5 0 1,14-2 0,7-1 0,2 0 0,-5 2 0,-11 1 385,11 1 0,-10 3 0,26-2-201,-48 3 1,10-1 0,10-1 0,7 1 0,7-1 0,6 0 0,3 0 0,2 0 0,2 0 0,0 0 0,-2 0 0,-3 0 0,-4 0 0,-5 0-1,-7 1 1,-9 0 200,29-1 0,-15 0 0,-7 1 0,-2 0 0,5-1 0,11 0 0,17 0 0,-50 1 0,8 0 0,5 0 0,6 0 0,5-1 0,5 1 0,4-1 0,2 0 0,4 0 0,2 0 0,1 0 0,1 0 0,1 0 0,-1-1 0,0 1 0,-2 0 0,-1 0 0,-3 0 0,-3 0 0,-4 0 0,-4 1 0,-4-1 0,-6 1 0,-6 0 0,-7 0 0,-6 1-357,49-3 0,-20 2 0,-11-1 1,-3 1-1,6-1 0,16 0 357,-23 1 0,7-1 0,5 1 0,4-1 0,3 1 0,2-1 0,2 0 0,0 0 0,0 0 0,-2-1 0,-2 0 0,-4 0 0,-4 0 0,6-1 0,0-1 0,0 0 0,-2-1 0,-2 0 0,-2 1 0,-3-1 0,-3 1 0,-3 0 0,-5 0 0,23-1 0,-11 1 0,-4 1 0,4-2 0,14 0 73,-26 1 1,5 0-1,4 0 1,4-1-1,3 0 1,2 0-1,2-1 1,2 1 0,1-1-1,0 0 1,0 0-74,-7 0 0,4 0 0,3 0 0,3-1 0,1 0 0,1 0 0,0 0 0,-1 0 0,-1 0 0,-3 0 0,-3 1 0,-5 0 0,-3 1 0,-7 0 0,20-2 0,-10 1 0,-6 1 0,-3 1 0,2-1 0,6-1 0,10-1 0,-16 2 0,7 0 0,5-2 0,6 0 0,2 0 0,2 0 0,0-1 0,-1 1 0,-3 0 0,-3 1 0,-6 0 0,-7 1 0,-8 0 0,19 0 0,-7 0 0,-6 1 0,-6 1 0,-5 0 0,-5 1 787,9-2 0,-9 1 1,16 0-788,-15 2 0,14-1 0,11 0 0,7 0 0,4-1 0,0 1 0,-4 0 0,-8 1 0,-11 0 0,-14 1 0,11 0 0,-17 1 0,11 0 0,8 0 0,17-1 0,7 0 0,-4 1 0,-13-1 0,-25 2 1451,13 2-1451,-10-1 0,12 0 0,-10 1 0,-18-1 0,0 0 1244,16 1 1,7-1-1,-10 0-1244,18 0 0,-15-1 0,12 0 0,-7 0 0,-5 0 0,0 0-589,3 0 0,6 0 1,-14-1 588,0-1 0,-22 1 5405,16-3-5405,-1-1 0,1 0 0,17-3 0,-25 3 0,8-1 0,13-6 0,9-3 0,-13 2 0,11 1 0,9-1 0,17-3 0,-25 6 0,-37 9 0,41-2 0,-58 4 0,26-6 0,2-3 0,-18 3 0,20-13 0,-10-5 0,-39 10 896,4-19-896,2-28 0,-1-3 0,0 12 1633,2-13 1,1-12-1634,-2-15 0,-3 4 0,-2-2-2048,2-11 1,-5 2 2047,-13 25 0,-17 10 0,-11-11 0,2 8 0,6 13 0,-2 1 0,-13-15 0,1 0 0,-1 0 0</inkml:trace>
</inkml:ink>
</file>

<file path=ppt/ink/ink6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55:34.393"/>
    </inkml:context>
    <inkml:brush xml:id="br0">
      <inkml:brushProperty name="width" value="0.05" units="cm"/>
      <inkml:brushProperty name="height" value="0.05" units="cm"/>
      <inkml:brushProperty name="color" value="#004F8B"/>
    </inkml:brush>
  </inkml:definitions>
  <inkml:trace contextRef="#ctx0" brushRef="#br0">450 0 24575,'-4'18'0,"-2"3"0,-20 44 0,-6 8 0,1-4 0,-2 4 0,-7 9 0,-3-13 0,-6 1 0,9-10 0,-5 9 0,-13 0 0,16-28 0,47-65 0,15-49 0,8 10 0,-13 36 0,42 24 0,6 14 0,-24 8-630,17 14 0,-4 1 630,-28-15 0,49 29 0,-43-37 0,37-38 0,-62-11-899,-2-46 899,-8 42 0,-15-29 0,-12-22 0,2 13 0,9 31 0,-5 1 0,-18-28 0,-11-9 0,6 31 0,4 48 0,-24 35 0,59 4 0,30 31 0,21 23 0,-4-14 0,7 8 400,-9-9 0,9 12 1,6-21-401,23-37 0,-2-16 0,3 3 0,7 1 0,3-17 0,-16-51 0,-11-10 0,6 9-545,-11-12 1,-19 1 544,-43 30 0,-7 4-51,-27 10 1,-8 8 50,-6 10 0,1-6 0,10 14 0,44 56 0,19 10 0,-6-31 0,32 18 0,6-15 0,-24-46 0,23-13 0,-39 43 0,-4-16 0,3 24 2036,-4-24-2036,2 1 112,12 2-112,-2-12 0,7 0 0,24-35 0,16-25 0,-9 10 0,4 5 0,13 4 0,17-4 0,-21 24 0,-30 35-533,38 33 533,-65-19 0,-21 55 0,-4-30 0,-12 27 0,2-48 0,-38-36 0,0-16 0,36-3 0,-32 3 0,16 0 0,68-1 0,4 21 0,33 2 0,8 1 0,15-4 0,-2-25 0,16-14 0,-18 2 0,-6-7 266,3-15 1,-19-8-267,-65-2 0,-27-21 0,17 32 0,-16 9 0,31 73 0,1 6 0,12 31 0,3 6 0,6 8 0,27 15 0,6-9 0,-14-44 0,42 4 0,-33-118 0,-27 43 0,21-42 0,-24 59 0,1 27 0,26 22 0,5 5 0,-8 0-544,5 3 0,-1-9 544,-22-32 0,41-24 0,-18-1 0,9 5 0,0 1 0,-10 3 0,20 10 0,-47 16 0,32 9 0,5 1 0,-14-7-300,14 5 1,-5-3 299,-33-15 0,33-8 0,12-1 0,-5 0 0,23 1 0,-63 7 0,24-1 0,30-22 0,-41 15 0,45-20 0</inkml:trace>
</inkml:ink>
</file>

<file path=ppt/ink/ink6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55:36.148"/>
    </inkml:context>
    <inkml:brush xml:id="br0">
      <inkml:brushProperty name="width" value="0.05" units="cm"/>
      <inkml:brushProperty name="height" value="0.05" units="cm"/>
      <inkml:brushProperty name="color" value="#004F8B"/>
    </inkml:brush>
  </inkml:definitions>
  <inkml:trace contextRef="#ctx0" brushRef="#br0">15 122 24575,'-8'-1'0,"2"-3"0,12-1 0,4-1 0,35-5 0,8 0 0,-6 2-784,7-1 0,-2 0 784,-17 4 0,-1 1 380,-4-1-380,8-1 0,12-4 0,-21 3 0,3-1 0,-35 6 0</inkml:trace>
</inkml:ink>
</file>

<file path=ppt/ink/ink6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55:36.541"/>
    </inkml:context>
    <inkml:brush xml:id="br0">
      <inkml:brushProperty name="width" value="0.05" units="cm"/>
      <inkml:brushProperty name="height" value="0.05" units="cm"/>
      <inkml:brushProperty name="color" value="#004F8B"/>
    </inkml:brush>
  </inkml:definitions>
  <inkml:trace contextRef="#ctx0" brushRef="#br0">34 131 24575,'-14'-11'0,"3"0"0,2 3 0,61-19 0,3 12 0,7 2 0,15 0 0,-9 3 0,31 0-1321,-13 3 1,-7 2 1320,-37 5-146,30 18 0,-49-9 0,20 14 0</inkml:trace>
</inkml:ink>
</file>

<file path=ppt/ink/ink6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55:36.741"/>
    </inkml:context>
    <inkml:brush xml:id="br0">
      <inkml:brushProperty name="width" value="0.05" units="cm"/>
      <inkml:brushProperty name="height" value="0.05" units="cm"/>
      <inkml:brushProperty name="color" value="#004F8B"/>
    </inkml:brush>
  </inkml:definitions>
  <inkml:trace contextRef="#ctx0" brushRef="#br0">30 1 24575,'-7'78'0,"0"1"0,1-1 0,0-26 0,2 0 0,5 18 0,5 8 0,6-15 0,26-6 0,-6-17 0,12 11 0</inkml:trace>
</inkml:ink>
</file>

<file path=ppt/ink/ink6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55:37.794"/>
    </inkml:context>
    <inkml:brush xml:id="br0">
      <inkml:brushProperty name="width" value="0.05" units="cm"/>
      <inkml:brushProperty name="height" value="0.05" units="cm"/>
      <inkml:brushProperty name="color" value="#004F8B"/>
    </inkml:brush>
  </inkml:definitions>
  <inkml:trace contextRef="#ctx0" brushRef="#br0">131 448 24575,'-23'-20'0,"2"5"0,-12 45 0,18-12 0,-16 24 0,25-13 0,5 20 0,46-75 0,29 58 0,-24-48 0,3-4 0,11 23 0,-3 8 0,4 0 0,2-13 0,-36-8 0,27-18 0,-11 4 0,17-16 0,-1-34 0,-4-6 0,-13 17-213,12-17 1,-11 3 212,-42 34 0,-36 2 0,5 27 0,-9 84 0,5 27 0,6-19 0,15 6 0,3 16 0,5-29 0,5-46 0,5 33 0,-7-76 0,30-61 0,-13 37 0,7-9 0,2 1-186,-2 17 186,11-4 0,8 105 0,-37-46 0,-27 42 0,-16-1 0,-8-39 0,-10 3 0,5-6 0,33-20 0,32-5 0,36-8 0,9-4 0,19-2-1200,-14 3 1,-4-1 1199,-20 1 268,19-16 1,4-10-269,-24-2 0,-1-1 0,18 3 0,-5 2 0,-15-22 0,-39 67 0,2 3 0,23 39 0,-9-23 2473,31 35-2473,24-43 0,5-7 0,-13 6-642,14-6 0,-10-8 642,-50-9 0,12-2 0,-9 7 0,6-1 0,-12 9 0,66 14 0,-38-19 0,44 12 0,-60-23 1284,-7 2-1284,57-18 0,-35 12 0,43-13 0</inkml:trace>
</inkml:ink>
</file>

<file path=ppt/ink/ink6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55:38.066"/>
    </inkml:context>
    <inkml:brush xml:id="br0">
      <inkml:brushProperty name="width" value="0.05" units="cm"/>
      <inkml:brushProperty name="height" value="0.05" units="cm"/>
      <inkml:brushProperty name="color" value="#004F8B"/>
    </inkml:brush>
  </inkml:definitions>
  <inkml:trace contextRef="#ctx0" brushRef="#br0">334 1 24575,'-41'0'0,"4"4"0,-11 81 0,26-35 0,3-1 0,1 14 0,7 4 0,3 17 0,0 6 0,1-4 0,1-15-4044,-3 2 0,0 0 4044,1-1 0,-1 17 0,0 3 0,-1-9 0,2-20 0,-7 10 132,-1 0 1,8-16 0,1-10 0</inkml:trace>
</inkml:ink>
</file>

<file path=ppt/ink/ink6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55:38.501"/>
    </inkml:context>
    <inkml:brush xml:id="br0">
      <inkml:brushProperty name="width" value="0.05" units="cm"/>
      <inkml:brushProperty name="height" value="0.05" units="cm"/>
      <inkml:brushProperty name="color" value="#004F8B"/>
    </inkml:brush>
  </inkml:definitions>
  <inkml:trace contextRef="#ctx0" brushRef="#br0">16 58 24575,'3'84'0,"-1"0"0,1 0 0,-1 0 0,1 0 0,-2 27 0,0-6 0,2-23 0,3-17 0,-9-72 0,0-8 0,-2-33 0,1-9 0,-1-3-632,1-17 0,0-6 632,2 31 0,1 4 0,-6-2 0,12-1 0,42-8 0,23-2 0,-10 14 0,-9 6 0,13 5 0,13-2 0,-34 28 0,-78 77 0,-37 22 0,26-47 0,-3 0 0,3 9 0,-1 6 0,2-12 0,-30-4 0,72-31 0,39-5 0,-10-3 0,30-4 0</inkml:trace>
</inkml:ink>
</file>

<file path=ppt/ink/ink6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55:38.963"/>
    </inkml:context>
    <inkml:brush xml:id="br0">
      <inkml:brushProperty name="width" value="0.05" units="cm"/>
      <inkml:brushProperty name="height" value="0.05" units="cm"/>
      <inkml:brushProperty name="color" value="#004F8B"/>
    </inkml:brush>
  </inkml:definitions>
  <inkml:trace contextRef="#ctx0" brushRef="#br0">14 0 24575,'-6'61'0,"-1"0"0,7 9 0,6-9 0,5-26 0,35-20 0,-33-29 0,17-28 0,-17-32 0,-7 42 0,6-35 0,-7 58 0,33 20 0,-19-6 0,46 16 0,2-2 0,21 9 0,-23-9 0,-15-3 0,-48-15 0,25-16 0,-9 7 0,16-11 0,36 25 0,-42 0 0,41 10 0</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3:51:59.014"/>
    </inkml:context>
    <inkml:brush xml:id="br0">
      <inkml:brushProperty name="width" value="0.05" units="cm"/>
      <inkml:brushProperty name="height" value="0.05" units="cm"/>
      <inkml:brushProperty name="color" value="#004F8B"/>
    </inkml:brush>
  </inkml:definitions>
  <inkml:trace contextRef="#ctx0" brushRef="#br0">463 8 24575,'-40'-7'0,"21"10"0,-22 9 0,19 82 0,14-47 0,0 5 0,4 0 0,14 0 0,0-12 0,11 23 0,2 6 0,0 13 0,-2-20 0,-8-5 0,-32-8 0,-30-62 0,-8-16 0,-5 8 0,-5-21 0,4-6 0,16-3 0,1-1 0,15 14 0,33 40 0,36 54 0,8 1 0,-6-10 0,4-3 0,41 6 0,-24-33 0,4-11 0,-1-10 0,-1-12 0,9-21 0,-5-11 0,-19 2 0,-8-4 0,-5 5 0,-10-3 0,-13-11 0,-15 11 0,-18 31 0,-21 1 0,-4 72 0,21-8 0,5 3 0,1 22 0,14-12 0,18-39 0,35-67 0,-6-22 0,7-4 0,-23 21 0,-22 59 0,1 20 0,0 1 0,13-8 0,-1-18 0,28 12 0,-24-9 0,14 18 0,-23-13 0,27 22 0,-3-12 0,35 0 0,-18-37 0,-9-5 0,4-65 0,-31 41 0,11-20 0,-22 46 0,-5 25 0,2 63 0,-1 15 0,1-26 0,0 31 0,2 1 0,7-23 0,-4-24 0,1 7 0,-6-43 0,-3-55 0,-6-53 0,2 6 0,1 17 0,1-1-1538,-2-15 0,0-9 0,1 14 1538,1 25 0,3 14 0,7 14 0,5 5 0,43 3 0,-9 26 0,37 49 0,-52-11 0,-28 24 0,-18 4 0,-52 5 0,36-25 0,-1-3 0,-33 5 0,48-39 0</inkml:trace>
</inkml:ink>
</file>

<file path=ppt/ink/ink6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55:39.476"/>
    </inkml:context>
    <inkml:brush xml:id="br0">
      <inkml:brushProperty name="width" value="0.05" units="cm"/>
      <inkml:brushProperty name="height" value="0.05" units="cm"/>
      <inkml:brushProperty name="color" value="#004F8B"/>
    </inkml:brush>
  </inkml:definitions>
  <inkml:trace contextRef="#ctx0" brushRef="#br0">43 470 24575,'14'-80'0,"-28"16"0,9 63 0,-22 7 0,20 11 0,3 7 0,49 12 0,29-46 0,-3 19 0,11-61 0,-42 10 0,-5 0 0,6 3-472,30-31 472,-53 70 0,20 41 0,1 11 0,-13-18 0,15 18 0,-15 1 0,-54-16 0,15-24 0,-22 7 0,25-29 0,2-2 472,8-45-472,14 15 0,19-9 0,15-11 0,-4 9 0,13-10 0,9 2 0,0-1 0</inkml:trace>
</inkml:ink>
</file>

<file path=ppt/ink/ink6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55:39.998"/>
    </inkml:context>
    <inkml:brush xml:id="br0">
      <inkml:brushProperty name="width" value="0.05" units="cm"/>
      <inkml:brushProperty name="height" value="0.05" units="cm"/>
      <inkml:brushProperty name="color" value="#004F8B"/>
    </inkml:brush>
  </inkml:definitions>
  <inkml:trace contextRef="#ctx0" brushRef="#br0">16 290 24575,'30'87'0,"1"-1"0,-2-9 0,-9-9 0,-26-10 0,2-28 0,-6 18 0,3-39 0,-34-45 0,18 1 0,2-44 0,7-8 0,14 7 0,2 6 0,14-3 0,19 19 0,14 3 0,-2 13 0,23 9 0,0-27 0,-20 23 0,-69 95 0,-22 21 0,-1-15 0,-10-2 0,8-6 0,34-25 0,12-20 0,11 6 0,41-3 0,9-2 0,-8 6 0,9-5 0,-6 8 0,-36 38 0,-23-37 0,-8 30 0,-64-33 0,28-23 0,-17 9 0,49-23 0</inkml:trace>
</inkml:ink>
</file>

<file path=ppt/ink/ink6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55:40.480"/>
    </inkml:context>
    <inkml:brush xml:id="br0">
      <inkml:brushProperty name="width" value="0.05" units="cm"/>
      <inkml:brushProperty name="height" value="0.05" units="cm"/>
      <inkml:brushProperty name="color" value="#004F8B"/>
    </inkml:brush>
  </inkml:definitions>
  <inkml:trace contextRef="#ctx0" brushRef="#br0">313 119 24575,'-16'-32'0,"55"-22"0,-27 46 0,38-17 0,-73 82 0,12-28 0,-18 40 0,17-41 0,-7 18 0,3 10 0,0 4 0,-6 25 0,8-26 0,2 1 0,3 31 0,6-48 0,-1 29 0,4-45 0,0-1 0,-93-16 0,70-3 0,-69-16 0,103-1 0,69-14 0,-20 6 0,29-17 0,1-3 0,-27 7 0,-10-2 0,0 0 0</inkml:trace>
</inkml:ink>
</file>

<file path=ppt/ink/ink6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55:40.663"/>
    </inkml:context>
    <inkml:brush xml:id="br0">
      <inkml:brushProperty name="width" value="0.05" units="cm"/>
      <inkml:brushProperty name="height" value="0.05" units="cm"/>
      <inkml:brushProperty name="color" value="#004F8B"/>
    </inkml:brush>
  </inkml:definitions>
  <inkml:trace contextRef="#ctx0" brushRef="#br0">1 134 24575,'81'-25'0,"-1"0"0,-25-1 0,13 11 0,16 2 0,-15 3 0,-5 0 0,0 0 0</inkml:trace>
</inkml:ink>
</file>

<file path=ppt/ink/ink6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55:42.090"/>
    </inkml:context>
    <inkml:brush xml:id="br0">
      <inkml:brushProperty name="width" value="0.05" units="cm"/>
      <inkml:brushProperty name="height" value="0.05" units="cm"/>
      <inkml:brushProperty name="color" value="#004F8B"/>
    </inkml:brush>
  </inkml:definitions>
  <inkml:trace contextRef="#ctx0" brushRef="#br0">0 304 24575,'90'9'0,"-1"0"0,2-1 0,-2-2 0,-17-2 0,14-3-1229,-18-1 0,16-2 0,12 0 0,7 0 1,3-1-1,-3 0 0,-7 0 0,-12 1 856,15 0 1,-13 0-1,1 0 1,14-1 132,-22 1 1,10-1-1,7 0 1,5 0 0,0 0-1,-2 0 1,-5 0 0,-8 0-1,-10 0 240,7 0 0,-15 1 0,1-1 0,18 1-41,-20 0 0,7 0 0,5-1 0,5 1 1,6 0-1,3 0 0,5 0 0,3 0 1,4 0-1,2 1 0,2 0 0,3 0 41,-32 1 0,4 0 0,3 0 0,3 0 0,3 1 0,2 0 0,3-1 0,2 1 0,1 1 0,2-1 0,1 0 0,1 1 0,1-1 0,0 1 0,0-1 0,0 0 0,-1 1 0,0-1 0,-1 1 0,-2-1 0,-1 0 0,-1 0 0,-3 0 0,-3 0 0,-1-1 0,-4 1-127,18-1 0,-4 0 0,-2 0 0,-2 0 0,-3-1 0,-1 1 0,-1-1 0,0 1 1,-1-1-1,0 1 0,1-1 0,0 1 0,2-1 0,2 1 0,2 0 0,2 1 1,3-1 126,-12 1 0,5 0 0,3 0 0,4 0 0,3 1 0,3-1 0,1 1 0,1 0 0,2 0 0,-1 0 0,0-1 0,-1 1 0,-1 0 0,-2 0 0,-3 0 0,-2 0 0,-5 0 0,-3 0 0,-5 0 0,-5-1 0,-6 1 0,-6-1 0,-7 1 0,-7-1 247,52 1 0,-29 0 0,-3 0 0,25-1-247,-37-1 0,8 0 0,8 0 0,7 0 0,5-1 0,4 1 0,4-1 0,2 1 0,0-1 0,1 0 0,-2 0 0,-3 0 0,-3 0 0,-5 0 0,-6 0 0,-6 0 0,20 0 0,-8-1 0,-7 1 0,-3-1 0,0 0 0,3 1 0,6-1 0,9 0 0,-17 1 0,7-1 0,6 1 0,4 0 0,4 0 0,2-1 0,1 1 0,0 0 0,-1-1 0,-2 1 0,-4-1 0,-5 0 0,-6 0 0,-6 0 0,-9-1 72,39-2 1,-14 0-1,-10-1 1,-1 0-1,2 0-72,0 0 0,-1 0 0,0-1 0,-2 1 0,-2 0 0,6 0 0,-4 0 0,1 0 0,6-1 0,-14 2 0,5-1 0,2 0 0,1-1 0,-1 2 0,-3-1 0,7 1 0,-1 1 0,-2-1 0,-2 1 0,-1-1 0,5 0 0,-2 1 0,-1-2 0,2-1 0,-2 0 0,6-2 0,-2-1 0,-8 0 0,-18 1 0,-13-2 0,-8-2 0,12-9 0,1 0 0</inkml:trace>
</inkml:ink>
</file>

<file path=ppt/ink/ink6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55:42.738"/>
    </inkml:context>
    <inkml:brush xml:id="br0">
      <inkml:brushProperty name="width" value="0.05" units="cm"/>
      <inkml:brushProperty name="height" value="0.05" units="cm"/>
      <inkml:brushProperty name="color" value="#004F8B"/>
    </inkml:brush>
  </inkml:definitions>
  <inkml:trace contextRef="#ctx0" brushRef="#br0">328 0 24575,'-5'89'0,"6"-13"0,1 20 0,0 3 0,0-12-4916,0 1 1,0 0 4542,1-3 1,1 11-1,-1 5 1,0-1 372,-1-16 0,0 3 0,-1 0 0,0-5 0,0-10 1157,0 24 1,-1 3-1158,-2-23 0,-1 16 0,-2 9 0,0 4 0,0-5 0,0-12 0,0-17-952,-4 7 0,-1-6 952,1 4 0,-2 13 0,0-4 0,-1-22 0,-7-5 0,-3-7 0,-21 3 0,-4-4 0,6-12 0,-4-1 0,-1 0 0</inkml:trace>
</inkml:ink>
</file>

<file path=ppt/ink/ink6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55:44.100"/>
    </inkml:context>
    <inkml:brush xml:id="br0">
      <inkml:brushProperty name="width" value="0.05" units="cm"/>
      <inkml:brushProperty name="height" value="0.05" units="cm"/>
      <inkml:brushProperty name="color" value="#004F8B"/>
    </inkml:brush>
  </inkml:definitions>
  <inkml:trace contextRef="#ctx0" brushRef="#br0">199 0 24575,'12'93'0,"-1"-1"0,0 0 0,0 0 0,1 0 0,-1 0 0,0 1 0,0-1 0,-7-7 0,-5-11 0,1-1 0,7 8 0,9 7 0,6 15 0,4 4 0,1-7 0,0-17 0,-4-26 0,14-11 0,-21-28 0,10 12 0,-28-32 0,-49-46 0,22 23 0,-8-6 0,-9-10 0,-7-12 0,-6-8 0,9 9 0,-8-7 0,-23-27 0,29 27 0,105 102 0,-26-17 0,32 31 0,-27-13 0,-4 0 0,1 4 0,12 23-729,-16-26 1,-2-2 728,-7-8 0,-7-14 0,-1-4 0,2 5 0,-4-10-573,29-42 0,26-43 0,6-13 0,-14 17 0,-16 18 1,0-1-1,22-28 0,0 1 0,-1-1 0,1 1 0</inkml:trace>
</inkml:ink>
</file>

<file path=ppt/ink/ink6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55:50.516"/>
    </inkml:context>
    <inkml:brush xml:id="br0">
      <inkml:brushProperty name="width" value="0.05" units="cm"/>
      <inkml:brushProperty name="height" value="0.05" units="cm"/>
      <inkml:brushProperty name="color" value="#004F8B"/>
    </inkml:brush>
  </inkml:definitions>
  <inkml:trace contextRef="#ctx0" brushRef="#br0">1 490 24575,'7'-7'0,"3"-1"0,43-8 0,11-1 0,0 1-2458,13 2 0,28-3 1,4 0-1,-20 4 1713,-19 5 0,-2 2 745,7-3 0,12 0 0,-1 0 0,-16 3 352,30 1-352,0 0-452,-21-2 1,22-4-1,0 0 1,-20 2 451,-27 1 0,-2-1 0,54-4 0,16-3 0,-63 2 0,-95 0 0,-33-6 0,-23-5 0,12 4 0,-15-4 1272,12 3 0,-14-2 0,15 4-1272,-8 3 0,37 7 2175,-7-1-2175,58 11 0,64 13 0,34 6 0,-6-2 0,-17-4 0,18 4 0,2-1 0,-19-3 0,-21-5 0,-4 1-633,22 10 0,8 7 1,-25-2 632,-36 2 0,-40 39 0,-30 25 0,0-14 0,14-34 0,-5-1 0,-9 12 0,-1 1 0,0 0 0,1-1 0</inkml:trace>
</inkml:ink>
</file>

<file path=ppt/ink/ink6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55:52.277"/>
    </inkml:context>
    <inkml:brush xml:id="br0">
      <inkml:brushProperty name="width" value="0.05" units="cm"/>
      <inkml:brushProperty name="height" value="0.05" units="cm"/>
      <inkml:brushProperty name="color" value="#004F8B"/>
    </inkml:brush>
  </inkml:definitions>
  <inkml:trace contextRef="#ctx0" brushRef="#br0">4501 512 24575,'-31'-17'0,"-41"-12"0,-8-1 0,1 1-3324,-8-2 1,2 1 3323,15 11 0,0 2 0,-26-7 0,-12-1 0,-1 0 0,12 4 0,17 4 0,6 4 0,0-1 0,-9-2-769,-1-1 0,-9-4 0,-4 0 0,1 0 1,5 3-1,12 3 769,-9 1 0,11 4 0,2 3 0,-16-1 0,-5 5-10,11 4 0,-9 3 1,-3 0-1,2 2 10,11-1 0,1-1 0,-2 4 0,-9 6-435,7 4 1,-11 6-1,-5 3 1,-1 3 0,2 1-1,7-2 1,12-1 434,2 0 0,11-2 0,2 2 0,-4 4 229,-5 1 1,-8 3 0,2 2 0,9 4 0,15 4-230,14 17 0,15 5 0,7-8 0,-9 31 1383,3-1 0,9 2-1383,18-39 0,13 1 482,10 6 1,10 9-1,10 3 1,13-2-483,6-12 0,16-1 0,10 1 0,5-1 0,-1 0 0,-4-1 0,-11 0 0,-4 7 0,-9 0 0,-2 0 0,3-2 0,11-4 0,2-8 0,13 2 0,5-2 0,1-3 0,-5-5 0,-10-7 0,-15-8-68,0-6 0,0-7 68,3-1 0,12 2 0,8-2 0,7-1 0,4-3 0,-19-5 0,6-3 0,5-2 0,4-1 0,1-1 0,-1 0 0,0 0 0,-5 2 0,-4 2-544,16 2 1,-5 3 0,-3 0-1,0 0 1,2-2 0,4-3 543,-8-2 0,8-3 0,5-1 0,-1-1 0,-3-1 0,-9 0 0,-12 0 0,-16 1-762,8-4 1,-14-1 761,5 0 0,1-2 1749,18-1 1,10-16-1750,-34-4 0,10-15 0,5-9 0,2-4 0,-2 0 0,-5 5 0,-9 11-1080,12-5 0,-9 9 0,6-10 1080,-2-3 0,13-12 0,3-6 0,-8 1 0,-16 7 0,-28 12 0,-53-37 587,-12 28 0,-14-7 1,1 3-588,0-5 0,-18-1-187,7 29 1,-19-6 0,-13-3 0,-8-2 0,-3 2 0,3 3 0,8 5 0,14 7 186,0 2 0,12 8 0,-1 1 0,-12-3-143,9 3 0,-6-5 0,-6-1 1,-3-1-1,-4 1 0,-1 2 0,-1 5 1,0 6 142,1 6 0,-5 5 0,-2 3 0,-3 4 0,2 1 0,1 2 0,4 0 0,6 0 0,8-1 0,-24-2 0,14 3 0,0-1 0,-15 1 0,8 0 0,-1 1 0,0-1 0,0 0 0,0 1 0,0-1 0,1 0 0,-1 1 0,0-1 0</inkml:trace>
</inkml:ink>
</file>

<file path=ppt/ink/ink6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56:12.996"/>
    </inkml:context>
    <inkml:brush xml:id="br0">
      <inkml:brushProperty name="width" value="0.05" units="cm"/>
      <inkml:brushProperty name="height" value="0.05" units="cm"/>
      <inkml:brushProperty name="color" value="#004F8B"/>
    </inkml:brush>
  </inkml:definitions>
  <inkml:trace contextRef="#ctx0" brushRef="#br0">1 44 24575,'3'-5'0,"12"4"0,-5 2 0,11 8 0,-7 4 0,21 48 0,-16-27-469,13 35 469,-23-41 0,6 40 0,2 7 0,1-11 0,-7 11 0,11-9 0,49-35 0,-44-28 0,45-4 0,-44-42 0,-7-11 0,8-17 0,-5 16 0,-1-7 0,-2-24 0,-6 7 0,-4 25-125,2-15 0,-2 14 125,-9 49 0,9 21 0,-6-2 0,7 15 0</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3:51:59.770"/>
    </inkml:context>
    <inkml:brush xml:id="br0">
      <inkml:brushProperty name="width" value="0.05" units="cm"/>
      <inkml:brushProperty name="height" value="0.05" units="cm"/>
      <inkml:brushProperty name="color" value="#004F8B"/>
    </inkml:brush>
  </inkml:definitions>
  <inkml:trace contextRef="#ctx0" brushRef="#br0">0 7 24575,'7'-7'0,"23"81"0,-20-36 0,5 9 0,-3 10 0,-12 29 0,-5-3 0,3-1-613,-2 7 1,0-2 612,0-9 150,4-23 0,2 3-150,3 1 0,3 0 0,7 4 0,5-7 0,26 2 0,4-90 0,12-38 0,-8 8 0,7-4-319,-12-1 1,3-14 0,-17 17 318,-27 21 828,-10-6-828,-1 21 0,-8 6 0,-32 81 0,22-26 0,-23 40 0,29-27 997,10 37-997,13-14 27,15-22 1,13-11-28,13-25 0,10-21 0,5-23 0,5-17 0,-6 2 0,0 8 0,-5-4-995,-7-10 1,-2-6 0,-14 9 994,-18 7 0,-2-44 0,-18 38 0,-41 42 0,21 21 0,-26 62 0,48-34 0,2-8 0,15 21 0,11 10 0,17 0 0,3-1 0,-14-2 0,1-3 1491,11-1 1,-6-12-1492,-25-23 0,-6-7 0,-53 40 0,-35-35 0,-12-5 0,28 9 0,-1-1 0,-4-17 0,0 1 0,1 0 0</inkml:trace>
</inkml:ink>
</file>

<file path=ppt/ink/ink6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56:13.574"/>
    </inkml:context>
    <inkml:brush xml:id="br0">
      <inkml:brushProperty name="width" value="0.05" units="cm"/>
      <inkml:brushProperty name="height" value="0.05" units="cm"/>
      <inkml:brushProperty name="color" value="#004F8B"/>
    </inkml:brush>
  </inkml:definitions>
  <inkml:trace contextRef="#ctx0" brushRef="#br0">0 126 24575,'6'-6'0,"-2"6"0,-2 16 0,22 55 0,5 7 0,-9-35 0,8 35 0,4-20 0,-8-71 0,38-60 0,-25 32 0,-3-10 0,1 1 0,-3 19 0,-8 5 0,2 33 0,-3 39 0,-1 10 0,8-2 0,-6 0 0,6-8 0,44-32 0,-42-14 0,37-9 0,-49-6 0,-1-3 0,3-67 0,-7-12 0,-4 40 0,7-43 0,-16 25 0,-36 102 0,-5 18 0,13-14-527,-13 16 0,6 1 527,27-17 0,21 58 0,-4-49 0,18 43 0,-8-65 0,72 6 0,-44-15 0,2-3 0,0 0 0</inkml:trace>
</inkml:ink>
</file>

<file path=ppt/ink/ink6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56:13.756"/>
    </inkml:context>
    <inkml:brush xml:id="br0">
      <inkml:brushProperty name="width" value="0.05" units="cm"/>
      <inkml:brushProperty name="height" value="0.05" units="cm"/>
      <inkml:brushProperty name="color" value="#004F8B"/>
    </inkml:brush>
  </inkml:definitions>
  <inkml:trace contextRef="#ctx0" brushRef="#br0">0 62 24575,'47'-30'0,"-30"9"0,54 10 0</inkml:trace>
</inkml:ink>
</file>

<file path=ppt/ink/ink6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56:14.206"/>
    </inkml:context>
    <inkml:brush xml:id="br0">
      <inkml:brushProperty name="width" value="0.05" units="cm"/>
      <inkml:brushProperty name="height" value="0.05" units="cm"/>
      <inkml:brushProperty name="color" value="#004F8B"/>
    </inkml:brush>
  </inkml:definitions>
  <inkml:trace contextRef="#ctx0" brushRef="#br0">135 78 24575,'-5'-9'0,"0"1"0,22-18 0,-4 14 0,24-11 0,-19 29 0,0 1 0,-11 11 0,17 51 0,-11-30 0,6 27 0,6 21 0,-5-13 0,-2 0 0,6 15 0,-3 4 0,-14 6 0,-5-55 0,-2 43 0,-44-55 0,18-20 0,-32 10 0,12-30 0,1-19 0,-1-7 0,-13-7 0,17-1 0,0 1 0</inkml:trace>
</inkml:ink>
</file>

<file path=ppt/ink/ink6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56:14.458"/>
    </inkml:context>
    <inkml:brush xml:id="br0">
      <inkml:brushProperty name="width" value="0.05" units="cm"/>
      <inkml:brushProperty name="height" value="0.05" units="cm"/>
      <inkml:brushProperty name="color" value="#004F8B"/>
    </inkml:brush>
  </inkml:definitions>
  <inkml:trace contextRef="#ctx0" brushRef="#br0">1 91 24575,'7'-2'0,"0"-1"0,0-18 0,-5 9 0,-1-13 0,-8 9 0,3 11 0,-1-1 0,4 13 0</inkml:trace>
</inkml:ink>
</file>

<file path=ppt/ink/ink6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56:14.826"/>
    </inkml:context>
    <inkml:brush xml:id="br0">
      <inkml:brushProperty name="width" value="0.05" units="cm"/>
      <inkml:brushProperty name="height" value="0.05" units="cm"/>
      <inkml:brushProperty name="color" value="#004F8B"/>
    </inkml:brush>
  </inkml:definitions>
  <inkml:trace contextRef="#ctx0" brushRef="#br0">282 0 24575,'15'86'0,"0"-1"0,-23-6 0,47 3 0,5-10 0,-32-44 0,-11-18 0,-12 10 0,1-7 0,-20 13 0,-29-5 0,-5-2 0,2 1 0,-5-1 0,4-4 0,29-11 0</inkml:trace>
</inkml:ink>
</file>

<file path=ppt/ink/ink6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56:15.550"/>
    </inkml:context>
    <inkml:brush xml:id="br0">
      <inkml:brushProperty name="width" value="0.05" units="cm"/>
      <inkml:brushProperty name="height" value="0.05" units="cm"/>
      <inkml:brushProperty name="color" value="#004F8B"/>
    </inkml:brush>
  </inkml:definitions>
  <inkml:trace contextRef="#ctx0" brushRef="#br0">231 33 24575,'-5'-5'0,"0"1"0,-14-7 0,8 7 0,-10-5 0,5 11 0,-40 43 0,27-21 0,-27 36 0,43-33 0</inkml:trace>
</inkml:ink>
</file>

<file path=ppt/ink/ink6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56:16.350"/>
    </inkml:context>
    <inkml:brush xml:id="br0">
      <inkml:brushProperty name="width" value="0.05" units="cm"/>
      <inkml:brushProperty name="height" value="0.05" units="cm"/>
      <inkml:brushProperty name="color" value="#004F8B"/>
    </inkml:brush>
  </inkml:definitions>
  <inkml:trace contextRef="#ctx0" brushRef="#br0">117 13 24575,'5'-7'0,"0"2"0,-9 78 0,-16 10 0,-4 7 0,11-20 0,0 0 0,-13 24 0,0 0 0</inkml:trace>
</inkml:ink>
</file>

<file path=ppt/ink/ink6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56:23.061"/>
    </inkml:context>
    <inkml:brush xml:id="br0">
      <inkml:brushProperty name="width" value="0.05" units="cm"/>
      <inkml:brushProperty name="height" value="0.05" units="cm"/>
      <inkml:brushProperty name="color" value="#004F8B"/>
    </inkml:brush>
  </inkml:definitions>
  <inkml:trace contextRef="#ctx0" brushRef="#br0">91 1 24575,'8'63'0,"-1"0"0,0-3 0,-1-4 0,1 10 0,0 8 0,0 8 0,2 20 0,-1-10-2479,-2-18 0,0 1 2479,0-9 0,0 8 0,0 5 0,1 4 0,0-5 0,0 9 0,1 3 0,0-2 0,-1-5 0,0-10 0,0 2 0,-1-11 0,2 12 0,0 3 0,0 12 0,1 8 0,1 0 0,0-3 0,0-10 0,2 0 0,1-6 0,-1-4 0,0-5 0,-2-1 0,0-4 0,0 3-949,5 28 1,1 5-1,-3-19 949,0 2 0,-4-12 0,1 13 0,-8-15 0,-18-1 0,19 28 0,-6-29 0,-33-103 0,17-9 0,-9-22 0,-2-7 0,8 20 0,-3-6-560,-7-19 0,-7-16 0,0-2 0,6 17 560,7 15 0,1 3 0,-9-20 0,-2-7 0,13 28 3260,17 40-3260,4 3 0,9 21 0,33 64 0,7 20 0,-7-13-782,-8-14 1,4 9 0,-7-13 781,-5-7 1543,3 5 1,6 11 0,-4-7-1544,12 24 0,-1 5 0,2-10-283,-6-45 283,-19-31 0,16-6 0,-2-45 0,0-33 0,-2 5 0,-4 10 0,-1-6-759,4-13 1,3-18 0,-1 1 0,-6 17 758,-8 17 0,-4 5 0,3-33 0,-5 18 786,-10 53-786,1-37 0,0 33 0,1-28 0</inkml:trace>
</inkml:ink>
</file>

<file path=ppt/ink/ink6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56:25.417"/>
    </inkml:context>
    <inkml:brush xml:id="br0">
      <inkml:brushProperty name="width" value="0.05" units="cm"/>
      <inkml:brushProperty name="height" value="0.05" units="cm"/>
      <inkml:brushProperty name="color" value="#004F8B"/>
    </inkml:brush>
  </inkml:definitions>
  <inkml:trace contextRef="#ctx0" brushRef="#br0">0 1108 24575,'42'51'0,"-18"-27"0,25 16 0,13-53 0,14-24 0,-14-1 0,6-11 0,1-2 0,-2 5 0,4 4 0,-1 4 0,0-6-1798,-2-6 1,4-6-1,-6 1 1,-13 10 1797,10-16 0,-12 4 0,8-13 0,-7 9 0,-16 18 0,1-1-402,9-12 1,8-12-1,-2 3 1,-14 19 401,-7 16 0,27-28 0,-65 92 0,-2 6 0</inkml:trace>
</inkml:ink>
</file>

<file path=ppt/ink/ink6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56:25.857"/>
    </inkml:context>
    <inkml:brush xml:id="br0">
      <inkml:brushProperty name="width" value="0.05" units="cm"/>
      <inkml:brushProperty name="height" value="0.05" units="cm"/>
      <inkml:brushProperty name="color" value="#004F8B"/>
    </inkml:brush>
  </inkml:definitions>
  <inkml:trace contextRef="#ctx0" brushRef="#br0">0 784 24575,'45'36'0,"0"0"0,-4-4 0,6-9 0,21-27 0,13-17 0,-9 1 0,-13 6 0,1-2-1736,7-4 0,12-4 0,0-2 0,-14 2 1736,-12 2 0,0-6-890,11-9 0,15-13 1,5-4-1,-4 1 1,-14 10 889,1-2 0,-1 0 0,7-6 0,15-9 0,-6 2 0,-24 15 2047,-15 6-2047,28-29 0,-44 44 0,17-6 0,-55 70 0,0 6 0,-4 14 0</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3:52:01.892"/>
    </inkml:context>
    <inkml:brush xml:id="br0">
      <inkml:brushProperty name="width" value="0.05" units="cm"/>
      <inkml:brushProperty name="height" value="0.05" units="cm"/>
      <inkml:brushProperty name="color" value="#004F8B"/>
    </inkml:brush>
  </inkml:definitions>
  <inkml:trace contextRef="#ctx0" brushRef="#br0">165 23 24575,'2'-11'0,"-1"1"0,-1 8 0,3 8 0,-2-1 0,2 11 0,-1 1 0,1 18-2262,3 45 1,2 31 0,-1-15 2261,-3-42 0,0 2-849,0 25 1,2 21 0,-1-5 0,-3-28 848,-3-24 0,-2 38 0,0-60 0,2-8 0,-8-5 5103,-3-33-5103,-19-55 0,11 20 2537,-7-26 0,-2-4-2537,-2 1 0,10 25 0,2 4 0,1 7 0,21 50 0,14 43 0,14 34 0,-13-25 0,1 1 0,0-2 0,-1-3 0,7 17 0,-5-20 0,61-18 0,-42-15-654,51-3 654,-62-22 0,12-10 0,4-7 0,-4-3 0,0-6 0,22-18 0,-1-6 0,-14 3 0,-5 1 0,-9 10 0,-4 1 0,12-30 0,-25 45 654,-13 24-654,-44 69 0,13-21 0,-26 34 0</inkml:trace>
</inkml:ink>
</file>

<file path=ppt/ink/ink6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56:26.640"/>
    </inkml:context>
    <inkml:brush xml:id="br0">
      <inkml:brushProperty name="width" value="0.05" units="cm"/>
      <inkml:brushProperty name="height" value="0.05" units="cm"/>
      <inkml:brushProperty name="color" value="#004F8B"/>
    </inkml:brush>
  </inkml:definitions>
  <inkml:trace contextRef="#ctx0" brushRef="#br0">1 1 24575,'35'86'0,"0"0"0,0 0 0,-14-27 0,8-2 0,20 8 0,17 11 0,10-9 0,4-28 0,-5-40 0,6-25 0,4-12 0,-1 1 0,-5 13-2458,-1 19 0,-4 9 1,1-2-1,1-11 2160,2-14 0,6-10 0,-1-7 0,-9-1 0,-14 2 317,1-21 0,-19 4 0,-8 3 0,-5-1 1,0 1-1</inkml:trace>
</inkml:ink>
</file>

<file path=ppt/ink/ink6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56:26.953"/>
    </inkml:context>
    <inkml:brush xml:id="br0">
      <inkml:brushProperty name="width" value="0.05" units="cm"/>
      <inkml:brushProperty name="height" value="0.05" units="cm"/>
      <inkml:brushProperty name="color" value="#004F8B"/>
    </inkml:brush>
  </inkml:definitions>
  <inkml:trace contextRef="#ctx0" brushRef="#br0">1 105 24575,'48'76'0,"1"0"0,-1 0 0,0 0 0,-7-14 0,-1-8 0,16-14 0,26-20 0,22-14 0,10-11 0,-5-7 0,-18-3-2887,-20-5 1,-11-7 0,9-6 2886,0 1 0,13-7 0,5-4 0,-2 0 0,-7 1 0,-15 6 0,12-16 0,-10 2 0,-3 3 0,0 0 0,0 0 0</inkml:trace>
</inkml:ink>
</file>

<file path=ppt/ink/ink6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58:06.643"/>
    </inkml:context>
    <inkml:brush xml:id="br0">
      <inkml:brushProperty name="width" value="0.05" units="cm"/>
      <inkml:brushProperty name="height" value="0.05" units="cm"/>
      <inkml:brushProperty name="color" value="#004F8B"/>
    </inkml:brush>
  </inkml:definitions>
  <inkml:trace contextRef="#ctx0" brushRef="#br0">459 3101 24575,'92'-12'0,"-1"0"0,0-1 0,1 1 0,-1 0 0,0 0 0,-7 1 0,6 0 0,6 0 0,2-1 0,2 0 0,-2 1 0,-3 0 0,-5 0 0,-7 2 0,-9 1-2458,19-2 0,-16 3 1,0 0-1,10-2 2245,-1 1 0,11-2 0,6 0 0,2 0 1,-4 0-1,-7 2 0,-12 1 737,10 0 0,-13 2 1,19 0-525,-29 1 0,12 0 0,10 0 0,6-1 0,5 1 0,2-1 0,0 0 0,-3 1 0,-4-1 0,-8 1 0,-10 0 95,19-1 1,-13 0 0,-5 1 0,6-1 0,13-1-96,-15 0 0,13 0 0,8-1 0,7 0 0,3-1 0,-1 1 0,-3-1 0,-6 0 0,-11 1 0,-12 0 0,-16 1-1290,32-6 1,-17-2 1289,-7 3 0,2-2 0,-11-7 2000,-12-17 1,-12-1-2001,-3 1 0,1-50 0,-13-6 0,-26 33 0,-6-18 0,-3-22 0,1 12 0,2 29 0,0-4-692,0-15 0,-3-22 0,1-7 0,0 5 0,1 17 692,0-3 0,0 3 0,1 1 0,-2-12 0,1 4 0,2 22 1148,-2 3-1148,-7-19 0,-3-5 0,8 41 0,-4-1 0,-16-33 0,-10-13 0,5 18 0,-5 5 861,-3 9 1,1 10-862,19 37 262,-36-17-262,8 43 6096,-8-24-6096,-26 55 0,46-28-1220,-24 1 1,-32 2 0,-15 2 0,2-2 0,19-2 1219,-5-1 0,-11 1 0,39-6 0,-15 3 0,-12 0 0,-9 1 0,-7 1 0,-4 0 0,-3 0 0,1 0 0,3 0 0,6-1 0,8-1 0,11-1-14,-15 2-1,12-3 1,6 0 0,0 1 0,-8-1 0,-13 2 14,22-2 0,-8 1 0,-8 1 0,-5 0 0,-5 0 0,-2 1 0,-2 0 0,1 0 0,2-1 0,3 0 0,5 0 0,6 0 0,8-2 0,10 0-810,-28 2 1,16-1-1,6-1 1,1 1-1,-8 0 810,-10 1 0,-12 1 0,-2 0 0,7-1 0,18-1 0,26-2 0,7 0 0,6-1 0,-7 3 0,-29 14 0,-1 1 0,26-12 0,0 3 2024,-36 19 0,13 2-2024,51-15 0,-18 11 1475,36-20-1475,8-6 6784,-17 9-6784,15-9 0,-12 8 0,27 14 0,-2-12 0,9 22 0,22 44 0,-15-33 0,-1-5 0,3 14 0,2 23 0,3 21 0,-1 2 0,-3-16-3392,-4-10 0,1 0 3392,-1-5 0,3 14 0,1 4 0,-2-6 0,-5-19 0,3 31 0,-3-15 0,3 15 0,1 3 0,-2-19 0,1 3 0,0 0 0,0-1 0,2 17 0,-2-2 0,2-3 0,0-4 0,0-3 0,-4-24 0,-5-29 0,-7-19 0,0 11 0,-31-11 0,11-10 0,-18 7 0</inkml:trace>
</inkml:ink>
</file>

<file path=ppt/ink/ink6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56:55.790"/>
    </inkml:context>
    <inkml:brush xml:id="br0">
      <inkml:brushProperty name="width" value="0.05" units="cm"/>
      <inkml:brushProperty name="height" value="0.05" units="cm"/>
      <inkml:brushProperty name="color" value="#004F8B"/>
    </inkml:brush>
  </inkml:definitions>
  <inkml:trace contextRef="#ctx0" brushRef="#br0">563 89 24575,'-23'-44'0,"1"-1"0,-39 78 0,-5 7 0,-11-81 0,10 100 0,21 17 0,49-49 0,9 16 0,11-14 0,42 16 0,-6-12 0,28 0 0,-66-34 0,-58-14 0,-8 2 0,-31-2 0,27 16 0,-5 16 0,0 3 0,-5-1 0,5 4 0,11 9 0,44 42 0,-1-34 0,17 5 0,15-1 0,31-16 0,7-9 0,20 17-1407,-14-15 0,-5-6 1407,-15-10 0,6-6 0,3-2 0,4 0 0,-8-2 0,-1 0 0</inkml:trace>
</inkml:ink>
</file>

<file path=ppt/ink/ink6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56:55.972"/>
    </inkml:context>
    <inkml:brush xml:id="br0">
      <inkml:brushProperty name="width" value="0.05" units="cm"/>
      <inkml:brushProperty name="height" value="0.05" units="cm"/>
      <inkml:brushProperty name="color" value="#004F8B"/>
    </inkml:brush>
  </inkml:definitions>
  <inkml:trace contextRef="#ctx0" brushRef="#br0">1 1 24575,'68'67'0,"0"1"0,-1-7 0,-7 6 0,-8-5 0,-28-33 0,21 21 0,-23-24 0,17 16 0</inkml:trace>
</inkml:ink>
</file>

<file path=ppt/ink/ink6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56:56.219"/>
    </inkml:context>
    <inkml:brush xml:id="br0">
      <inkml:brushProperty name="width" value="0.05" units="cm"/>
      <inkml:brushProperty name="height" value="0.05" units="cm"/>
      <inkml:brushProperty name="color" value="#004F8B"/>
    </inkml:brush>
  </inkml:definitions>
  <inkml:trace contextRef="#ctx0" brushRef="#br0">333 0 24575,'-64'7'0,"27"-13"0,-16 77 0,32-33 0,-10 28 0,-1 4 0,4-3 0,-4 0 0,5 6 0,20-17 0,6-5 0,2-4 0,7 45 0</inkml:trace>
</inkml:ink>
</file>

<file path=ppt/ink/ink6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56:56.679"/>
    </inkml:context>
    <inkml:brush xml:id="br0">
      <inkml:brushProperty name="width" value="0.05" units="cm"/>
      <inkml:brushProperty name="height" value="0.05" units="cm"/>
      <inkml:brushProperty name="color" value="#004F8B"/>
    </inkml:brush>
  </inkml:definitions>
  <inkml:trace contextRef="#ctx0" brushRef="#br0">182 330 24575,'6'-5'0,"0"6"0,-3 21 0,1 14 0,0 4 0,4 39 0,0-17 0,1 3 0,-4-15 0,1 0 0,3 22 0,-3-28 0,-10-73 0,-1-18 0,-6-17 0,-8-32 0,3-10 0,9 12 0,21 32 0,51 44 0,1 2 0,-54-53 0,-21-32 0,-1 6 0,20 47 0,68 85 0,-17 45 0,-92-18 0,-39 6 0,10-11 0,5 8-1088,-1-6 1,-10 9-1,16-23 1088,25-35 0,4-3 0,3-4 0,3-2 0,1-3 0</inkml:trace>
</inkml:ink>
</file>

<file path=ppt/ink/ink6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56:57.525"/>
    </inkml:context>
    <inkml:brush xml:id="br0">
      <inkml:brushProperty name="width" value="0.05" units="cm"/>
      <inkml:brushProperty name="height" value="0.05" units="cm"/>
      <inkml:brushProperty name="color" value="#004F8B"/>
    </inkml:brush>
  </inkml:definitions>
  <inkml:trace contextRef="#ctx0" brushRef="#br0">0 1 24575,'46'66'0,"1"0"0,-24-3 0,-5 6 0,-1 3-3277,3 14 0,-2 4 0,-4-2 3143,-7-3 1,-4-2 0,1-19 133,3-12 1330,27 26 0,20-11-1330,13-65 0,4-5 0,-7 52 0,-3-9 124,9-67 1,-11-18-125,-33 8 0,2-30 0,-3-5 0,-3 6 0,4-4 0,-14 1 0,-76-1 0,37 51 0,-50-16 0,57 60 2721,6 38 1,9 7-2722,8-11 0,-6 8 0,6-9 0,18-40 0,1-17 1879,-4-2-1879,65-28 0,-56 21 0,66 0 0,-79 17 0,19 12 0,-23-18 0,58-30 0,-43 16 0,41-22 0,-46 22 0,-11 8 0,9-2 0,1 16 0,-8-5 0,12 7 0,55-18 0,-47 3 0,51-7 0,-64 5 0,31 1 0,-24 3 0,23 2 0,-32 1 0,0 2 0,0 0 0,0 1 0,39-10 0,4-7 0,-27-3 0,24 0 0,-11-5 0,-51-8 0</inkml:trace>
</inkml:ink>
</file>

<file path=ppt/ink/ink6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56:57.685"/>
    </inkml:context>
    <inkml:brush xml:id="br0">
      <inkml:brushProperty name="width" value="0.05" units="cm"/>
      <inkml:brushProperty name="height" value="0.05" units="cm"/>
      <inkml:brushProperty name="color" value="#004F8B"/>
    </inkml:brush>
  </inkml:definitions>
  <inkml:trace contextRef="#ctx0" brushRef="#br0">1 16 24575,'30'-10'0,"-8"5"0,5 36 0,-10-2 0</inkml:trace>
</inkml:ink>
</file>

<file path=ppt/ink/ink6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56:58.290"/>
    </inkml:context>
    <inkml:brush xml:id="br0">
      <inkml:brushProperty name="width" value="0.05" units="cm"/>
      <inkml:brushProperty name="height" value="0.05" units="cm"/>
      <inkml:brushProperty name="color" value="#004F8B"/>
    </inkml:brush>
  </inkml:definitions>
  <inkml:trace contextRef="#ctx0" brushRef="#br0">1 129 24575,'5'2'0,"0"2"0,-2 1 0,2 2 0,24 29 0,-3-8 0,11 12 0,-13-21 0,-3-11 0,50-15 0,-32 4 0,48-2 0,8 1 0,-20 3 0,17-21 0,-6-5 0,-37 6 0,0-42 0,-80 7 0,14 33 0,-24-22 0,16 49 0,4 39 0,4 14 0,-3 25-1357,19-5 0,5 28 0,5 12 1,-1-6-1,0-22 1357,-2-3 0,2-3-290,2-6 1,4 16 0,0 3 0,-3-11-1,-7-24 290,-12-6 0,-40-2 0,-7-30 0,-9-8-1015,54-70 1,20-46 0,10-10 0,-2 23 1014,-1 30 0,3 0 0,3-27 0,5-22 0,3 4 0,2 32 2518,36 20-2518,3 2 0,1 0 0,1 1 0</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3:52:33.592"/>
    </inkml:context>
    <inkml:brush xml:id="br0">
      <inkml:brushProperty name="width" value="0.05" units="cm"/>
      <inkml:brushProperty name="height" value="0.05" units="cm"/>
      <inkml:brushProperty name="color" value="#004F8B"/>
    </inkml:brush>
  </inkml:definitions>
  <inkml:trace contextRef="#ctx0" brushRef="#br0">412 54 24575,'-65'-32'0,"12"11"0,4 30 0,0 8 0,5 2 0,-39 26 0,50-7 0,6 46 0,18-2 0,27-9 0,11-1 0,18 4-893,-11-33 1,0-6 892,-3-9-924,18 30 924,-34-35 0,17 30 0,-42-46 0,-2 0 0,-36 9 0,3-2 0,-12 3 0,-17 4 0,51-15 0,-24 7 0</inkml:trace>
</inkml:ink>
</file>

<file path=ppt/ink/ink6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56:59.159"/>
    </inkml:context>
    <inkml:brush xml:id="br0">
      <inkml:brushProperty name="width" value="0.05" units="cm"/>
      <inkml:brushProperty name="height" value="0.05" units="cm"/>
      <inkml:brushProperty name="color" value="#004F8B"/>
    </inkml:brush>
  </inkml:definitions>
  <inkml:trace contextRef="#ctx0" brushRef="#br0">7 336 24575,'-6'-4'0,"10"9"0,4 0 0,13 9 0,6-2 0,37-1 0,36-1 0,10-1 0,-13-3 0,-16-1 0,-7-3 0,8 2-793,-1 1 0,9 1 1,2 1-1,-2-2 0,-11-2 793,1-3 0,-9-2 0,4-1 0,0 1 0,4 0 0,-1 0 0,-6 0 0,27-1 0,-1-1 0,3 4 0,7 0 0,-19-13 0,-29-19 0,-16-3 0,-6 6 0,-19-43 0,-56 52 0,-22-8 0,12 6-848,-16-6 848,19 9 0,1 1 0,-31-7 0,-1 1 0,24 6 0,-22-6 0,22 11 0,51 16 3760,4 3-3760,44 25 0,13 5 0,-8-8-1609,16 2 0,27 9 0,3 0 1,-23-10 1608,10 0 0,-5-4 0,13 5 0,-35-11 0,-48-14 0,-6 18 703,-14 1-703,-35 22 0,-30 19 0,-8 4 0,15-13 0,13-9 0,-1-2 0,-21 15 0,0-1 0,1 1 0,-1 0 0</inkml:trace>
</inkml:ink>
</file>

<file path=ppt/ink/ink6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57:00.503"/>
    </inkml:context>
    <inkml:brush xml:id="br0">
      <inkml:brushProperty name="width" value="0.05" units="cm"/>
      <inkml:brushProperty name="height" value="0.05" units="cm"/>
      <inkml:brushProperty name="color" value="#004F8B"/>
    </inkml:brush>
  </inkml:definitions>
  <inkml:trace contextRef="#ctx0" brushRef="#br0">555 181 24575,'-43'63'0,"0"0"0,1 0 0,-1 0 0,2 7 0,0-4 0,-6-10 0,-5-2 0,11-14 0,12-20 0,-47-6 0,46-14 0,4-88 0,42 53 0,3-16 0,11 10 0,46 61 0,4 22 0,-17-17 0,15 13 0,8 6 0,-8-6 0,-8-7 0,-14-9-671,17 9 0,-10-13 671,-46-29-2114,-9-60 1,-11-42 0,-1 15 2113,2 46 0,-2 0 0,1-19 0,1-16 0,-4 2 0,-4 19 0,-28-16 0,-42 59 0,-8 11 0,15-12 0,28 68 0,2 31 0,20-6 0,45 20-785,-2-21 1,5 9-1,4-17 785,29-12-126,9-27 1,25-3 0,5-5 0,-14-6 125,-8-11 0,0-3 0,5 11 0,14 5 0,-4-4 0,-26-14 0,-9-50 0,-39 24 4924,-6 1-4924,-63 21 0,-15 14 0,28 9 0,-22 19 0,11 9 0,51 1 0,25 16 0,37-90 0,-38 22 0,16-22 0,-3 0 0,-23 18 0,15-19 0</inkml:trace>
</inkml:ink>
</file>

<file path=ppt/ink/ink6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57:00.875"/>
    </inkml:context>
    <inkml:brush xml:id="br0">
      <inkml:brushProperty name="width" value="0.05" units="cm"/>
      <inkml:brushProperty name="height" value="0.05" units="cm"/>
      <inkml:brushProperty name="color" value="#004F8B"/>
    </inkml:brush>
  </inkml:definitions>
  <inkml:trace contextRef="#ctx0" brushRef="#br0">0 77 24575,'0'-35'0,"0"21"0,18-14 0,-7 29 0,15 4 0</inkml:trace>
</inkml:ink>
</file>

<file path=ppt/ink/ink6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57:01.572"/>
    </inkml:context>
    <inkml:brush xml:id="br0">
      <inkml:brushProperty name="width" value="0.05" units="cm"/>
      <inkml:brushProperty name="height" value="0.05" units="cm"/>
      <inkml:brushProperty name="color" value="#004F8B"/>
    </inkml:brush>
  </inkml:definitions>
  <inkml:trace contextRef="#ctx0" brushRef="#br0">598 111 24575,'-6'-13'0,"-1"0"0,-1-2 0,-53-21 0,-1 25 0,-22-11-1333,21 32 1333,26 6 325,-12 15-325,3 10 0,30 22 0,10 21 0,5-7 0,8-14 0,3-1-1100,-2 12 1,2 8 0,6-16 1099,38 0 0,-15-26 0,21 24 837,-22-22-837,-54 25 0,-38-51 0,-19-3 0,-4-4 0,6-6 2878,-19-3-2878,77-2 0,21-8 0,5 0 0,16-6 0</inkml:trace>
</inkml:ink>
</file>

<file path=ppt/ink/ink6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57:01.836"/>
    </inkml:context>
    <inkml:brush xml:id="br0">
      <inkml:brushProperty name="width" value="0.05" units="cm"/>
      <inkml:brushProperty name="height" value="0.05" units="cm"/>
      <inkml:brushProperty name="color" value="#004F8B"/>
    </inkml:brush>
  </inkml:definitions>
  <inkml:trace contextRef="#ctx0" brushRef="#br0">180 111 24575,'32'-26'0,"-9"10"0,-21-2 0,-4 10 0,-20-13 0,7 14 0,-21-8 0,6 19 0,-8 2 0,-6 5 0,-5 2 0</inkml:trace>
</inkml:ink>
</file>

<file path=ppt/ink/ink6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57:02.768"/>
    </inkml:context>
    <inkml:brush xml:id="br0">
      <inkml:brushProperty name="width" value="0.05" units="cm"/>
      <inkml:brushProperty name="height" value="0.05" units="cm"/>
      <inkml:brushProperty name="color" value="#004F8B"/>
    </inkml:brush>
  </inkml:definitions>
  <inkml:trace contextRef="#ctx0" brushRef="#br0">0 8 24575,'10'-8'0,"69"19"0,-1 20 0,-22-14 0,-1 2-3415,29 29 3415,-31-16-1615,5 7 0,18 16 0,4 3 0,-14-10 1615,-8-6 0,0 0 0,9 7 0,13 10 0,-1-2 0,-20-12 1578,5 7-1578,-18-17 0,0 1 0,25 19-807,-8-19 0,23 10 0,9 2 0,-4-2 0,-16-9 807,1-2 0,0-1-398,-5-1 1,15 8-1,4 0 1,-7-6-1,-20-11 398,22-10 0,-19-14 0,22-4 0,8-2 0,-4-1 0,-16 1 0,4 0 0,0-2 0,-8 4 0,15 1 0,3-2 0,-5-6 0,-16-11-476,-5-25 0,-13-11 0,-10 8 476,16-10 779,12-20 0,-18 5-779,-54 51 2824,-60-38-2824,6 32 0,12 1 0,-2 6 0,-33 24 0,55 5 4514,-2 10-4514,44-5-485,53 27 1,35 15 0,-16-6 484,-43-22 0,1 1 0,17 7 0,15 8 0,-2-1 0,-20-7 1521,-3 8-1521,-33 28 0,-12 10 0,-11 20-945,-1-19 0,-9-7 945,-34-15-556,11-21 556,10-10 0,-5 5 0,13-12 0</inkml:trace>
</inkml:ink>
</file>

<file path=ppt/ink/ink6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57:06.304"/>
    </inkml:context>
    <inkml:brush xml:id="br0">
      <inkml:brushProperty name="width" value="0.05" units="cm"/>
      <inkml:brushProperty name="height" value="0.05" units="cm"/>
      <inkml:brushProperty name="color" value="#004F8B"/>
    </inkml:brush>
  </inkml:definitions>
  <inkml:trace contextRef="#ctx0" brushRef="#br0">0 240 24575,'10'93'0,"1"0"0,-2-7 0,1-11 0,2-11 0,3-2 0,12 12 0,21-3 0,15-41 0,16-12 0,-7 5 0,2 31 0,1-7 0,-3-33 0,7-14 0,2-19 0,-10-20 0,3-21 0,1-10 0,-6 2 0,-8 13-3392,9-3 0,1-1 3392,-10 5 0,11-10 0,4-4 0,-4 2 0,-9 9-1153,-4 2 0,-7 5 1,-7 8 1152,16-14 0,8-8 0,-22 24 0,-54 50 0,-15 10 0,-6 5 0</inkml:trace>
</inkml:ink>
</file>

<file path=ppt/ink/ink6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57:06.647"/>
    </inkml:context>
    <inkml:brush xml:id="br0">
      <inkml:brushProperty name="width" value="0.05" units="cm"/>
      <inkml:brushProperty name="height" value="0.05" units="cm"/>
      <inkml:brushProperty name="color" value="#004F8B"/>
    </inkml:brush>
  </inkml:definitions>
  <inkml:trace contextRef="#ctx0" brushRef="#br0">0 48 24575,'14'-47'0,"-9"112"0,-4 32 0,3-24 0,-6-4 0,-1 15 0,8-2 0,12-5 0,9-1 0,12-11-2835,19-21 1,12-11 0,-4 7 2834,-13 22 0,-6 7 0,9-18 0,15-28 0,7-15 0,-12-10 1433,15-23-1433,-6-5 0,7-9 0,-16 3 0,3-5 0,0-2-662,7-4 1,1-2 0,-2-1 661,-6 2 0,-2-2 0,-7 3 0,10-16 0,-28 29 0,-46 49 0,-14 9 0,-22 23 0,0 0 0</inkml:trace>
</inkml:ink>
</file>

<file path=ppt/ink/ink6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57:03.437"/>
    </inkml:context>
    <inkml:brush xml:id="br0">
      <inkml:brushProperty name="width" value="0.05" units="cm"/>
      <inkml:brushProperty name="height" value="0.05" units="cm"/>
      <inkml:brushProperty name="color" value="#004F8B"/>
    </inkml:brush>
  </inkml:definitions>
  <inkml:trace contextRef="#ctx0" brushRef="#br0">20 161 24575,'-11'7'0,"4"43"0,6 17 0,5-18 0,3 2 0,-5 26 0,3-1-3090,18 14 3090,-9-46 0,2 5 0,0 0 0,-4-14 0,11 35 975,-23-80-975,-1-42 0,2-30 0,0 10 0,2-9-853,-1 8 1,-1-14 0,2 19 852,3 19 0,44-14 0,1 78 0,23 27 0,-1 14 0,-36-14 0,-4 4 673,18 30 1,1-14-674,3-44 0,-31-36 0,8-49 0,-5-13 0,-15-10 241,-2 3 0,0 6-241,-3 34 0,3-28 0,5 59 0,0-17 0,3 66 0,-6-1 0</inkml:trace>
</inkml:ink>
</file>

<file path=ppt/ink/ink6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57:03.576"/>
    </inkml:context>
    <inkml:brush xml:id="br0">
      <inkml:brushProperty name="width" value="0.05" units="cm"/>
      <inkml:brushProperty name="height" value="0.05" units="cm"/>
      <inkml:brushProperty name="color" value="#004F8B"/>
    </inkml:brush>
  </inkml:definitions>
  <inkml:trace contextRef="#ctx0" brushRef="#br0">0 129 24575,'52'-36'0,"0"0"0,0-14 0,38 43 0</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3:52:33.943"/>
    </inkml:context>
    <inkml:brush xml:id="br0">
      <inkml:brushProperty name="width" value="0.05" units="cm"/>
      <inkml:brushProperty name="height" value="0.05" units="cm"/>
      <inkml:brushProperty name="color" value="#004F8B"/>
    </inkml:brush>
  </inkml:definitions>
  <inkml:trace contextRef="#ctx0" brushRef="#br0">1 44 24575,'14'-15'0,"26"-2"0,-17 11 0,19 1 0,-23 14 0,8 13 0,7 47 0,-16 3 0,-21-8 0,-10 2 0,-8-18 0,-6-4 0,-8 2 0,5-2 0,19 18 0,13-36 0,58-6 0,-8-21 0,6-6 0,0 2 0,3-2-600,30-5 0,0-2 1,-35 5-1,-3-1 1,-1-1-1,-1-1 0</inkml:trace>
</inkml:ink>
</file>

<file path=ppt/ink/ink6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57:04.081"/>
    </inkml:context>
    <inkml:brush xml:id="br0">
      <inkml:brushProperty name="width" value="0.05" units="cm"/>
      <inkml:brushProperty name="height" value="0.05" units="cm"/>
      <inkml:brushProperty name="color" value="#004F8B"/>
    </inkml:brush>
  </inkml:definitions>
  <inkml:trace contextRef="#ctx0" brushRef="#br0">360 118 24575,'9'-21'0,"-1"2"0,1 11 0,-4 8 0,3 6 0,-4 8 0,8 50 0,-3-9 0,0 1 0,-1-2 0,-2-10 0,-16-95 0,-16-24 0,-15 44 0,-2-1 0,8-68 0,1 26 0,-24 120 0,7 29 0,36-21 0,-1 19 0,2 13 0,11-9 0,3 4 0,1-13 0,-5 13-230,2-7 1,0 11-1,-4-21 230,-8-29 0,-13-9 0,8-8 0,-8-11 0</inkml:trace>
</inkml:ink>
</file>

<file path=ppt/ink/ink6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57:04.430"/>
    </inkml:context>
    <inkml:brush xml:id="br0">
      <inkml:brushProperty name="width" value="0.05" units="cm"/>
      <inkml:brushProperty name="height" value="0.05" units="cm"/>
      <inkml:brushProperty name="color" value="#004F8B"/>
    </inkml:brush>
  </inkml:definitions>
  <inkml:trace contextRef="#ctx0" brushRef="#br0">0 0 24575,'80'24'0,"0"0"0,-29-7 0,2 2 0,18 6 0,9 4 0,-10-2-1969,-14-3 0,-10-2 1969,1 5 0,-7 46 0,-8 10 0,-11-19 0,2 19 0,-14-4 0,-35-41-2052,-39 18 1,-27 14-1,14-12 2052,-1 4 0,2-4 0,-13 9 0,27-27 1922,44-39-1922,-5-13 0,13 2 0,-5-10 0</inkml:trace>
</inkml:ink>
</file>

<file path=ppt/ink/ink6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57:04.608"/>
    </inkml:context>
    <inkml:brush xml:id="br0">
      <inkml:brushProperty name="width" value="0.05" units="cm"/>
      <inkml:brushProperty name="height" value="0.05" units="cm"/>
      <inkml:brushProperty name="color" value="#004F8B"/>
    </inkml:brush>
  </inkml:definitions>
  <inkml:trace contextRef="#ctx0" brushRef="#br0">1 67 24575,'85'-40'0,"-31"19"0,13 16 0,-40 14 0</inkml:trace>
</inkml:ink>
</file>

<file path=ppt/ink/ink6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57:04.946"/>
    </inkml:context>
    <inkml:brush xml:id="br0">
      <inkml:brushProperty name="width" value="0.05" units="cm"/>
      <inkml:brushProperty name="height" value="0.05" units="cm"/>
      <inkml:brushProperty name="color" value="#004F8B"/>
    </inkml:brush>
  </inkml:definitions>
  <inkml:trace contextRef="#ctx0" brushRef="#br0">254 38 24575,'-18'-18'0,"-40"1"0,32 14 0,-29 6 0,54 43 0,13 9 0,-2-3 0,24 24 0,16 23 0,-7-8 0,-14-14 0,-4-2 0,-1-6 0,0 2 0,-10-8 0,-23 29 0,-58-82 0,36-14 0,-23-5 0,-2-2 0,12 1 0,-6-2 0,0 1 0</inkml:trace>
</inkml:ink>
</file>

<file path=ppt/ink/ink6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57:05.094"/>
    </inkml:context>
    <inkml:brush xml:id="br0">
      <inkml:brushProperty name="width" value="0.05" units="cm"/>
      <inkml:brushProperty name="height" value="0.05" units="cm"/>
      <inkml:brushProperty name="color" value="#004F8B"/>
    </inkml:brush>
  </inkml:definitions>
  <inkml:trace contextRef="#ctx0" brushRef="#br0">0 81 24575,'41'-20'0,"-9"5"0,-4-9 0,-18 16 0,3-6 0,-16 14 0,-6 4 0,-3-1 0</inkml:trace>
</inkml:ink>
</file>

<file path=ppt/ink/ink6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57:07.024"/>
    </inkml:context>
    <inkml:brush xml:id="br0">
      <inkml:brushProperty name="width" value="0.05" units="cm"/>
      <inkml:brushProperty name="height" value="0.05" units="cm"/>
      <inkml:brushProperty name="color" value="#004F8B"/>
    </inkml:brush>
  </inkml:definitions>
  <inkml:trace contextRef="#ctx0" brushRef="#br0">0 363 24575,'25'-38'0,"34"-12"0,-29 34 0,22 68 0,-2 24 0,-19-8-3061,3 25 1,-2-3 3060,-11-36 902,34 14 0,28-16-902,-17-55 0,13-20 0,6-11 0,0 3 0,-9 14-1565,10 23 0,-6 11 0,5-16 1565,-6-24 0,9-15 0,0-8 0,-9 1 0,-20 9 0,18-26 0,-24-2 0,4-16 0,-11 12 0,-2-9 0,12-22 0,-27 18 0,-75 72 0</inkml:trace>
</inkml:ink>
</file>

<file path=ppt/ink/ink6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57:07.398"/>
    </inkml:context>
    <inkml:brush xml:id="br0">
      <inkml:brushProperty name="width" value="0.05" units="cm"/>
      <inkml:brushProperty name="height" value="0.05" units="cm"/>
      <inkml:brushProperty name="color" value="#004F8B"/>
    </inkml:brush>
  </inkml:definitions>
  <inkml:trace contextRef="#ctx0" brushRef="#br0">0 468 24575,'29'67'0,"0"1"0,-15-16 0,15-6-1639,25-19 1,27-6-1,15-4 1,4-3 0,-6-3-1,-19-2 894,13 1 0,1-5 1061,-16 2 0,12 3 0,8 0 1,2-2-1,-3-7 0,-11-9-316,7-16 0,-7-10 0,-3-7 0,2-1-486,-6 3 0,0-3 0,0-1 0,1-1 0,-1 3 486,16-5 0,1 2 0,-1 0 0,-5-1-546,-6-3 0,1-3 1,-9 5-1,-18 11 546,-8 6 1522,7 3 1,0 1-1523,2 5 0,35-14 0,-65 35 0</inkml:trace>
</inkml:ink>
</file>

<file path=ppt/ink/ink6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57:09.377"/>
    </inkml:context>
    <inkml:brush xml:id="br0">
      <inkml:brushProperty name="width" value="0.05" units="cm"/>
      <inkml:brushProperty name="height" value="0.05" units="cm"/>
      <inkml:brushProperty name="color" value="#004F8B"/>
    </inkml:brush>
  </inkml:definitions>
  <inkml:trace contextRef="#ctx0" brushRef="#br0">5969 342 24575,'-35'-18'0,"-14"-3"0,-1 0 0,0 3 0,3 0 0,-9-1 0,-39-2 0,-1 3 0,47 9 0,-1 0-1687,-18-4 1,-10 0 0,12 2 1686,-18-1-464,1 3 0,-19 0 0,6 0 464,30 4 0,4-1 0,-16 1-517,10 0 1,-15 0 0,-10 0-1,-6 0 1,-3-1 0,1 1-1,4 0 1,10 1 0,12 0 516,-31-1 0,17 1 0,-13 0-57,26 1 1,-7-1 0,-5-1 0,-4 1 0,0 1 0,1 1-1,4 3 57,-7 3 0,-1 2 0,1 2 0,3 1 0,3 0 0,6 0 0,-3 1 0,8 0 0,-1 1 0,-7 0-259,-4-1 0,-10 0 1,-4 1-1,2 0 1,7 0-1,13 1 259,-1 3 0,12 1 0,8-1 0,8-2 0,-3 5-314,-13 12 1,-19 14-1,-7 5 1,5 0-1,16-9 314,-5-1 0,2 8 62,11 0 0,-14 13 1,-6 8-1,4 1 1,13-5-1,23-13-62,21-5 0,10 1-264,-10 16 1,-3 9 0,10-11 263,12 8 900,8 3 0,5 17 0,11 2-900,14-12 0,12 2 0,3 1 0,-6-1 0,-14-4 0,-4 0 0,1-1 0,8-3 0,13 3 0,8-2 0,2-6 0,-1-12 0,7-7 0,16-9-55,-18-14 1,17 1 0,11 3 0,8 0 0,4 0-1,-1 0 1,-2-1 0,-9-2 0,-11-3 54,14 8 0,-14-4 0,3-1 0,17 2-140,-18-9 0,14 3 0,10 1 0,8 0 0,3 1 0,1-1 1,-2-1-1,-5-3 0,-9-2 0,-11-4 0,-16-4 140,18-3 0,-20-6 0,9-1-137,3 3 0,9-1 0,3 1 0,3-3 0,-3-2 137,2-4 0,3-3 0,-2-2 0,-2 0 0,-6 0 0,-6 1 0,-7 1 0,0-1 0,7-1 0,6 1 0,3 1 0,5-1 0,5-4 0,6-7 0,-24 0 0,8-5 0,6-5 0,4-2 0,0-2 0,0-1 0,-5 1 0,-5 2 0,-8 3 0,-11 5 0,8-3 0,-15 5 0,-1-1 0,14-8 0,-6 3 0,14-7 0,11-4 0,5-4 0,2-1 0,-3 0 0,-7 1 0,-12 4 0,-15 4 0,-20 6 1525,12-40-1525,-5 10 0,-10-12 859,-35 2 0,-14-8 0,-2 8-859,3 15 0,-2-1 0,1-15 0,-2-9 0,-6 7 0,-20-7 0,-2 12 0,1 4 1444,0 2 0,-1 3-1444,1 18 0,-21 1 0,-24-11 0,-9-1 0,7 6 0,6 4 0,3 5 0,-18-4 0,18 12 0,-13-4 0,-10-3 0,-7-1 0,-2 0 0,0 1 0,4 2 0,9 4 0,11 5-768,-14-3 1,12 5 0,1 4 0,-9-2 767,10 2 0,-9-1 0,-6 0 0,0 1 0,5 2 0,9 3 0,15 6 391,-16 6 1,7 8-392,-18 6 0,-11 5 0,8 0 0,2 1 0,0 2 0,21-3 0,0 1 0,1 0 0,-1-1 0</inkml:trace>
</inkml:ink>
</file>

<file path=ppt/ink/ink6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57:50.839"/>
    </inkml:context>
    <inkml:brush xml:id="br0">
      <inkml:brushProperty name="width" value="0.05" units="cm"/>
      <inkml:brushProperty name="height" value="0.05" units="cm"/>
      <inkml:brushProperty name="color" value="#004F8B"/>
    </inkml:brush>
  </inkml:definitions>
  <inkml:trace contextRef="#ctx0" brushRef="#br0">106 0 24575,'-1'79'0,"-1"0"0,1 0 0,0 0 0,1 10 0,0 2-1105,0-8 0,0 9 0,1 9 0,2 6 1105,0-27 0,1 8 0,2 4 0,-1 4 0,1-1 0,0-3 0,-1-6 0,-1-8-1469,1 14 0,0-11 0,-1-1 1,1 13 1468,0-15 0,0 6 0,1 5 0,-1 4 0,1 3 0,-1 3 0,0 1 0,-1 1 0,-1-11 0,0 4 0,0 4 0,0 1 0,-1 2 0,0 1 0,-1-1 0,0-2 0,-2-1 0,-1-4 0,-2-4-83,-2 8 0,-3-6 0,-2-2 0,0-2 0,-1 0 0,1 1 0,1 4 0,1 4 0,5-6 0,1 6 0,1 3 0,1 4 0,1 0 0,0 0 0,-1-2 0,-1-3 0,-2-5 0,-2-7 0,-3-8 0,-11 8 1,-1 0-1,0 0 0,0-1 0,0 1 0</inkml:trace>
</inkml:ink>
</file>

<file path=ppt/ink/ink6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57:51.185"/>
    </inkml:context>
    <inkml:brush xml:id="br0">
      <inkml:brushProperty name="width" value="0.05" units="cm"/>
      <inkml:brushProperty name="height" value="0.05" units="cm"/>
      <inkml:brushProperty name="color" value="#004F8B"/>
    </inkml:brush>
  </inkml:definitions>
  <inkml:trace contextRef="#ctx0" brushRef="#br0">0 1177 24575,'90'-43'0,"1"1"0,-1-1 0,-27 5 0,5 4-2458,17 9 0,20 1 1,2 4-1,-15 4 1713,-5 3 0,12 3 745,-37 6 0,13-1 0,11 0 0,10 0 0,6 0 0,4 0 0,2 1 0,-1-1 0,-3 1 0,-6-1 0,-7 1 0,-11 1-270,25-2 1,-15 1 0,-4 0 0,8 0-1,21 0 270,-45 2 0,10 0 0,7 0 0,7 0 0,6-1 0,5 1 0,3 0 0,3 0 0,1-1 0,1 1 0,-1 0 0,-2 0 0,-3 0 0,-3 1 0,-5-1 0,-6 1 0,-7 0 0,-8 0 0,-9 0-233,39 1 0,-21 0 0,-7 1 1,1-1-1,15 1 233,-16-1 0,9 1 0,5 1 0,4-1 0,2 0 0,-1 0 0,-1 0 0,-4-1 0,-6 0 0,-8-2 0,21-1 0,-6-1 0,-7-1 0,-6 0 0,-5 0-436,4 0 1,-9-1 0,8 0 435,-2 0 0,9 1 0,2-2 0,-4-4 0,-10-8 0,7-20 0,-11-10 0,-6 5 0,2 9 0,-5-4 0,-7-6 0,-2-8 0,-19 6 0,-30-4 267,-14 0 1,-4-2 0,-7-14 0,-1 14 0,1 1-1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3:49:26.170"/>
    </inkml:context>
    <inkml:brush xml:id="br0">
      <inkml:brushProperty name="width" value="0.05" units="cm"/>
      <inkml:brushProperty name="height" value="0.05" units="cm"/>
      <inkml:brushProperty name="color" value="#004F8B"/>
    </inkml:brush>
  </inkml:definitions>
  <inkml:trace contextRef="#ctx0" brushRef="#br0">0 413 24575,'17'-15'0,"-6"6"0,13-8 0,-6 7 0,4 0 0,46-19 0,-27 10 0,14-6 0,1 0 0,-11 2 0,31-18 0,1-3 0,-18 4 0,-1 4 0,-6 1 0,-31 13 0,-13 11 0,-7 10 0,2 11 0,-3-4 0,2 7 0</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3:52:45.171"/>
    </inkml:context>
    <inkml:brush xml:id="br0">
      <inkml:brushProperty name="width" value="0.05" units="cm"/>
      <inkml:brushProperty name="height" value="0.05" units="cm"/>
      <inkml:brushProperty name="color" value="#004F8B"/>
    </inkml:brush>
  </inkml:definitions>
  <inkml:trace contextRef="#ctx0" brushRef="#br0">0 923 24575,'31'-2'0,"-1"0"0,-2-3 0,36-8 0,8-4 0,9-3-339,-22 6 0,11-2 0,13-3 339,-12 5 0,14-3 0,8 0 0,6-1 0,1-1 0,-3 1 0,-7 2 0,-11 1-1571,8-1 1,-11 2 0,-1 0 0,13-3 1570,-5 2 0,14-2 0,7-3 0,4 1 0,-2 0 0,-7 1 0,-11 2 0,-17 4-364,18-3 0,-3 0 364,-3-1 0,17-4 0,6-1 0,-1 0 0,-11 1 0,-12 3 0,-7 2 0,0-2 0,9-1-313,5-1 1,11-4-1,5 0 1,-2-1-1,-7 2 1,-14 2 312,1-1 0,-11 2 0,-5 1 206,23-8 0,-12 2-206,-3-6 5444,-63 22-5444,-9-3 961,-45 14-961,-9 3 0,-5 0 0,12-2 0</inkml:trace>
</inkml:ink>
</file>

<file path=ppt/ink/ink7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57:51.704"/>
    </inkml:context>
    <inkml:brush xml:id="br0">
      <inkml:brushProperty name="width" value="0.05" units="cm"/>
      <inkml:brushProperty name="height" value="0.05" units="cm"/>
      <inkml:brushProperty name="color" value="#004F8B"/>
    </inkml:brush>
  </inkml:definitions>
  <inkml:trace contextRef="#ctx0" brushRef="#br0">42 1 24575,'19'69'0,"0"0"0,-1 0 0,8 22 0,-6 10 0,-14-23 0,-4 13 0,-3 4 0,-1-3 0,1-12-3277,1-6 0,-1-9 0,0 9 2979,1 7 0,-2 12 0,1 4 0,-1 1 0,-2-6 298,-2 9 0,-2-1 0,-1-5 0,2-10 1409,0 9 0,-1 4-1409,1-13 0,-1 18 0,-2 10 0,1-2 0,0-11 0,2-23 0,1-11 0,0-4 0,-4 33 0,1 1 0,-1-1 0</inkml:trace>
</inkml:ink>
</file>

<file path=ppt/ink/ink7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57:52.141"/>
    </inkml:context>
    <inkml:brush xml:id="br0">
      <inkml:brushProperty name="width" value="0.05" units="cm"/>
      <inkml:brushProperty name="height" value="0.05" units="cm"/>
      <inkml:brushProperty name="color" value="#004F8B"/>
    </inkml:brush>
  </inkml:definitions>
  <inkml:trace contextRef="#ctx0" brushRef="#br0">0 247 24575,'62'-39'0,"0"-1"0,-3 4 0,-2 8 0,15 16 0,8 1 0,-13 4 0,12-1 0,-7 1 0,-10 1 0,1 1-2283,22-4 0,11 0 0,-14 1 2283,16-1 0,-40 1 0,2 4-161,7 15 1,-8 7 160,-18 4-438,30 37 438,-93-12 0,3 8 0,-1 16 0,2-3 0,2 5 0,3 12 0,7-15 0,0 17 0,1 12 0,0 8 0,2 0 0,-1-2 0,1-10 0,1-15-1422,0 22 1,1-15 0,1 12 1421,1-21 0,0 11 0,1 6 0,0 3 0,0-3 0,1-5 0,1-9 0,0 6 0,1-7 0,1-5 0,0 2-67,1 2 1,0 0 0,0-1-1,0 1 1,0 5 0,0 0 0,0-1-1,0-4 1,1-1 0,1 0-1,-1 0 1</inkml:trace>
</inkml:ink>
</file>

<file path=ppt/ink/ink7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57:52.575"/>
    </inkml:context>
    <inkml:brush xml:id="br0">
      <inkml:brushProperty name="width" value="0.05" units="cm"/>
      <inkml:brushProperty name="height" value="0.05" units="cm"/>
      <inkml:brushProperty name="color" value="#004F8B"/>
    </inkml:brush>
  </inkml:definitions>
  <inkml:trace contextRef="#ctx0" brushRef="#br0">1 13 24575,'22'-12'0,"0"12"0,-8 34 0,-7 17 0,0 26 0,-2 19 0,0 10 0,-1 0 0,0-9 0,0-18-1091,2 3 0,-2-12 1,0 18 1090,-1-15 0,0 15 0,1 12 0,-1 8 0,0 4 0,0-1 0,-1-4 0,1-7 0,-2-13 0,0-15-1730,0 12 1,-2-18 0,0 9 1729,1 6 0,-1 11 0,1 3 0,0-6 0,-1-16 0,2-2 0,-2 1 0,-2 8 0,-2 18 0,-1 7 0,-1-5 0,1-16 0,-3 4 0,-1-2 0,3 13 0,1 20 0,-3-11 0,-4-45 0,-6-49 0</inkml:trace>
</inkml:ink>
</file>

<file path=ppt/ink/ink7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57:53.005"/>
    </inkml:context>
    <inkml:brush xml:id="br0">
      <inkml:brushProperty name="width" value="0.05" units="cm"/>
      <inkml:brushProperty name="height" value="0.05" units="cm"/>
      <inkml:brushProperty name="color" value="#004F8B"/>
    </inkml:brush>
  </inkml:definitions>
  <inkml:trace contextRef="#ctx0" brushRef="#br0">0 348 24575,'81'-45'0,"-1"0"0,1 0 0,-1 1 0,-9-19 0,1 11-2429,4 28 0,14 9 0,-1 6 0,-19 3 2429,13 7 0,-3 1 84,-27 1 0,-1 1-84,23 1 727,5 6 0,-5 2-727,-29 5 0,-22 71 0,-19 17 0,-27-11-1006,0-23 1,-3 11-1,6-10 1006,10 25 0,6-49 0,2 7 924,4 22 0,4 14 1,4 9-925,-1-25 0,3 5 0,2 5 0,0 4 0,0 3 0,-1 2 0,-3-12 0,-1 4 0,1 3 0,-1 3 0,0 1 0,0-1 0,0-1 0,1-3 0,0-4-453,4 18 0,1-3 1,0-4-1,0 0 1,-2-1-1,0 0 453,-3 1 0,0 6 0,0 0 0,-2-7 0,-2-13 0,-2-18-923,-3 29 923,-1-5-90,-22-21 0,-15 16 1,-3 1-1,7-14 1,6-15-1,-2-1 1,-10 13-1,-1-1 1,0 1-1,1 0 1</inkml:trace>
</inkml:ink>
</file>

<file path=ppt/ink/ink7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57:53.620"/>
    </inkml:context>
    <inkml:brush xml:id="br0">
      <inkml:brushProperty name="width" value="0.05" units="cm"/>
      <inkml:brushProperty name="height" value="0.05" units="cm"/>
      <inkml:brushProperty name="color" value="#004F8B"/>
    </inkml:brush>
  </inkml:definitions>
  <inkml:trace contextRef="#ctx0" brushRef="#br0">0 23 24575,'6'-21'0,"-1"20"0,4 24 0,-1 30-1639,0 8 1,1 27-1,2 17 1,1 5 0,-2-5-1,-1-17 1142,1 1 1,-2-12-1,1 28 497,-4-46 0,0 11 0,1 10 0,1 8 0,0 8 0,0 6 0,0 6 0,1 3 0,0 4 0,0 1 0,-1 1 0,1 0 0,0-2 0,-1-3 0,1-3 0,-2-5 0,1-6 0,-1-7 0,-1-9 0,0-9-360,2 35 1,-2-18 0,0-10 0,0 0 0,0 7 0,1 16 359,-2-26 0,1 10 0,0 8 0,1 7 0,0 5 0,0 3 0,0 2 0,0 1 0,0-2 0,0-3 0,0-4 0,-1-7 0,0-7 0,-1-10 0,0-10 0,-1-14-199,3 51 1,-1-23 198,0 5 0,0 2 0,-1-16 0,0 5 0,0-6 0,0 8 0,-1-1 0,0-14 0,-1 0 0,1 0 0</inkml:trace>
</inkml:ink>
</file>

<file path=ppt/ink/ink7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57:53.892"/>
    </inkml:context>
    <inkml:brush xml:id="br0">
      <inkml:brushProperty name="width" value="0.05" units="cm"/>
      <inkml:brushProperty name="height" value="0.05" units="cm"/>
      <inkml:brushProperty name="color" value="#004F8B"/>
    </inkml:brush>
  </inkml:definitions>
  <inkml:trace contextRef="#ctx0" brushRef="#br0">0 1135 24575,'92'-19'0,"0"1"0,0-1 0,-1 0 0,1 1 0,0-1 0,-1 0 0,1 1 0,0-1 0,0 1 0,-1-1 0,1 0 0,0 1 0,3-2 0,-3 0 0,-1 0 0,-2 0 0,0 0 0,1 0 0,1 2 0,1 1 0,3 2 0,4 2 0,4 2 0,-14 4 0,5 2 0,4 1 0,4 2 0,2 2 0,3 0 0,0 1 0,1 1 0,0 1 0,-1 0 0,-2 0 0,-3 0 0,-2 0 0,-5 0 0,-5-1 0,-5-1 0,-6 0-1405,25-1 1,-13-1 0,-8 1-1,-3-1 1,3 0 0,7 1-1,14-1 1317,-25 1 0,8 1 1,9-1-1,5 1 0,6 0 1,2-1-1,4 1 1,-1 0-1,1 0 0,-3 0 1,-3-1-1,-5 0 0,-6 1 1,-7-2-1,-9 1 1,-10-1-1,-12-1 697,30 0 1,-23-2 0,7-4-610,4-2 0,9-3 0,3-3 0,-3-1 0,-9-1 0,4-6 0,-9-2 0,5-3 462,8 5 1,11-1 0,-12-5 0,-35-10-463,-54-50 0,-36-1 0,13 43 0,-10 3 0,-19-3 0,0-1 0,0 0 0</inkml:trace>
</inkml:ink>
</file>

<file path=ppt/ink/ink7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57:54.348"/>
    </inkml:context>
    <inkml:brush xml:id="br0">
      <inkml:brushProperty name="width" value="0.05" units="cm"/>
      <inkml:brushProperty name="height" value="0.05" units="cm"/>
      <inkml:brushProperty name="color" value="#004F8B"/>
    </inkml:brush>
  </inkml:definitions>
  <inkml:trace contextRef="#ctx0" brushRef="#br0">1 1 24575,'9'81'0,"0"0"0,-1-13 0,-1 0 0,2 8 0,1 14-1639,-3-13 1,1 17-1,0 10 1,0 1 0,0-6-1,-2-14 1142,1 4 1,-1-12-1,0 12 727,1-5 0,0 11 0,1 6 0,0 2 0,-1-2 0,-2-5-230,-2-2 0,-1-3 0,-1-1 0,-1-1 0,0-1-159,-2-3 1,0-1-1,0 0 1,0-1 0,0 2-1,1 5 1,1 1 0,1 1-1,-2-4 1,0-6-1,-4 10 1,1 0 0,-1 0-1</inkml:trace>
</inkml:ink>
</file>

<file path=ppt/ink/ink7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57:54.920"/>
    </inkml:context>
    <inkml:brush xml:id="br0">
      <inkml:brushProperty name="width" value="0.05" units="cm"/>
      <inkml:brushProperty name="height" value="0.05" units="cm"/>
      <inkml:brushProperty name="color" value="#004F8B"/>
    </inkml:brush>
  </inkml:definitions>
  <inkml:trace contextRef="#ctx0" brushRef="#br0">0 13 24575,'17'-3'0,"10"-2"0,-15 3 0,8 0 0,-9 7 0,2 10 0,3 32 0,-2 9 0,-1 12 0,-3-8 0,-4 17 0,-6-10 0,-3 16 0,-2 9 0,-1 2 0,1-4 0,1-12 0,0 12 0,1-9 0,0 11-326,-1-10 1,-1 9 0,0 7 0,0 0-1,1-4 1,1-9 325,0 5 0,2-5 0,1-6 0,-1-9 0,0 4 0,0-1 0,1 1 0,-1 11 0,1 1 0,0-8 0,1 21 0,1-8 0,-2-12 0,0-3-228,1 2 1,0-19-1,-1-47 1,-1-2 0</inkml:trace>
</inkml:ink>
</file>

<file path=ppt/ink/ink7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57:55.434"/>
    </inkml:context>
    <inkml:brush xml:id="br0">
      <inkml:brushProperty name="width" value="0.05" units="cm"/>
      <inkml:brushProperty name="height" value="0.05" units="cm"/>
      <inkml:brushProperty name="color" value="#004F8B"/>
    </inkml:brush>
  </inkml:definitions>
  <inkml:trace contextRef="#ctx0" brushRef="#br0">0 227 24575,'26'-10'0,"37"-12"0,7-3 0,5 1 0,-2-2 0,13 1 0,-3 8 0,7 3 0,-11 2 0,-25 3 0,1 1 0,16-2 0,16-1 0,-4 2 0,-21 4 0,-12 10 0,31-1 0,-81 9 0,-9-3 0,2 1 0,0 1 0</inkml:trace>
</inkml:ink>
</file>

<file path=ppt/ink/ink7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57:56.057"/>
    </inkml:context>
    <inkml:brush xml:id="br0">
      <inkml:brushProperty name="width" value="0.05" units="cm"/>
      <inkml:brushProperty name="height" value="0.05" units="cm"/>
      <inkml:brushProperty name="color" value="#004F8B"/>
    </inkml:brush>
  </inkml:definitions>
  <inkml:trace contextRef="#ctx0" brushRef="#br0">1 16 24575,'2'-10'0,"-1"7"0,0 1 0,-1 7 0,3 55 0,-2-24 0,1 37 0,0 26 0,0-14 0,-1-33 0,0-1 0,0 19 0,0 11 0,1 9 0,-1-4 0,1 12 0,-1 3 0,1-5 0,1-11 0,0-9 0,2-10 0,0 12 0,-1 1 0,1 15 0,0 6 0,1-3 0,0-11 0,0-19-787,2-11 1,2-12 786,11 37 0,-20-86 0,-1-6 0</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3:52:50.869"/>
    </inkml:context>
    <inkml:brush xml:id="br0">
      <inkml:brushProperty name="width" value="0.05" units="cm"/>
      <inkml:brushProperty name="height" value="0.05" units="cm"/>
      <inkml:brushProperty name="color" value="#004F8B"/>
    </inkml:brush>
  </inkml:definitions>
  <inkml:trace contextRef="#ctx0" brushRef="#br0">2272 901 24575,'-5'-13'0,"-17"-23"0,11 16 0,-15-18 0,15 22 0,0-1 0,-32-36 0,0 2 0,-9-2 0,-14-10 0,7 7 0,19 17 0,1 2-996,-13-9 0,-5-5 0,10 12 996,7 8 0,-2 2 0,-37-16 0,-15-1 0,22 21 0,-3 2 0,3-4 0,-5-2 0,1 11 0,-26 19 0,8 14 0,29 4 0,3 8 0,0 6 0,-2 6 0,4 4 0,-10 20 0,6 2 0,8-11 0,2 7 0,2 14 0,0 11 0,9-1 0,9 7 0,6 3-125,4-26 0,-2 5 1,3 1-1,7 0 125,7 15 0,9 0 0,6-3 0,6-13 0,4-2 0,9 0 0,8-4 0,7 3 0,3-3 0,-4-7 0,8 13 0,7-7 0,5-13 0,12 4 0,1-6 0,-13-11 0,-14-16 0,-2-3 861,44 22 0,0-3-861,-36-25 0,-5-5 0,28 8 0,4-10 0,18-2 0,-5-7 0,5-12 0,0-6-138,-2 7 0,6-2 0,-6-12 138,-15-15 0,-6-11 0,-8-4 0,-14 4 0,-7-4 0,-1-5 0,7-19 0,-2-8 0,-8 2 0,-14 16 0,-6 1 0,-3 0 268,3-29 1,-12 1-269,-15 27 0,-8 0 0,-5 1 0,-4 1 0,-6 0 0,-3 0 0,-7-10 0,-3 0 0,-5 3-51,-4 7 1,-3 3-1,-4 7 51,6 13 0,-2 6 0,-7 6 0,-29 0 0,-9 8 0,7 4 0,6 1 0,2 4 0,2 6 0,0 0 0,0 1 0</inkml:trace>
</inkml:ink>
</file>

<file path=ppt/ink/ink7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57:56.673"/>
    </inkml:context>
    <inkml:brush xml:id="br0">
      <inkml:brushProperty name="width" value="0.05" units="cm"/>
      <inkml:brushProperty name="height" value="0.05" units="cm"/>
      <inkml:brushProperty name="color" value="#004F8B"/>
    </inkml:brush>
  </inkml:definitions>
  <inkml:trace contextRef="#ctx0" brushRef="#br0">0 320 24575,'22'-14'0,"30"-4"0,7 0 0,7-1-2894,4 0 0,1 2 2894,6 4-849,-16 4 0,22-4 0,13-1 0,1 0 0,-6 1 0,-18 2 849,12-2 0,0 0-273,4 0 0,22-3 0,3-1 1,-15 2-1,-35 5 273,-28 3 0,-6 0 0,26-9 1488,-39 38-1488,21-18 4815,-44 38-4815,-2 31 0,-2 26 0,0-3 0,4-31 0,0-3 0,0 15-106,0 0 1,-2 17 0,0 11 0,-1 7 0,1 0 0,0-3 0,0-10 0,2-14 105,0 0 0,1-13 0,0-2 0,0 10-757,-1 9 1,0 14 0,-1 5 0,0-4 0,2-12 0,0-21 756,2-13 0,0-4-759,-1 20 1,-2 16-1,1 3 1,1-13 758,0 2 0,1 0 0,-2-9 0,-2 7 0,3 7 0,5 7-290,6-11 0,5 11 0,3 6 1,2 0-1,0-3 0,-2-8 0,-3-14 290,-2 2 0,-1-13 0,2 14 0,-1-4 0,4 18 0,1 10 0,1 4 0,-1-2 0,-2-11 0,-3-16 0,-5-23 0,-7 5 0,0 6 0,-8-15 0,-12-48 0</inkml:trace>
</inkml:ink>
</file>

<file path=ppt/ink/ink7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57:57.797"/>
    </inkml:context>
    <inkml:brush xml:id="br0">
      <inkml:brushProperty name="width" value="0.05" units="cm"/>
      <inkml:brushProperty name="height" value="0.05" units="cm"/>
      <inkml:brushProperty name="color" value="#004F8B"/>
    </inkml:brush>
  </inkml:definitions>
  <inkml:trace contextRef="#ctx0" brushRef="#br0">43 9 24575,'0'-4'0,"0"0"0,0 36 0,2 35 0,1 9 0,-1 18 0,1-15 0,1 12 0,-2-2 0,0 8 0,0-13 0,-2-27 0,0 2 0,0 8 0,1 12 0,-2 2 0,-1-6 0,-9 29 0,-1-12 0,5-33 0,1-1-546,-5 36 1,1-11 545,7-39 0,4 11 0,2-1 0,-1-13 0,7 42 0,-3-84 0</inkml:trace>
</inkml:ink>
</file>

<file path=ppt/ink/ink7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57:58.542"/>
    </inkml:context>
    <inkml:brush xml:id="br0">
      <inkml:brushProperty name="width" value="0.05" units="cm"/>
      <inkml:brushProperty name="height" value="0.05" units="cm"/>
      <inkml:brushProperty name="color" value="#004F8B"/>
    </inkml:brush>
  </inkml:definitions>
  <inkml:trace contextRef="#ctx0" brushRef="#br0">1 407 24575,'21'-16'0,"29"-10"0,16-1 0,-4 8 0,6 3 0,-2-2 0,24-13 0,0 3-2542,-19 11 0,1 3 0,-10 2 2542,19-1-354,-15 2 0,16-1 1,3-2-1,-13 3 354,0-2 0,0 1 0,23-3 0,12-2 0,-25 3 1793,-24 1-1793,3-6 0,-34 11 0,24-3 3470,-46 15-3470,4 8 0,-14 62 0,3-29 2232,-4 52-2232,3-43 0,3 6 0,1 23 0,0 12 0,1 0 0,1-9 0,0 15 0,0-6 0,1 8-550,-2-11 1,1 8 0,0 3 0,0-1 0,0-5 549,2 0 0,1-5 0,-1 0 0,1 2 0,-3-10 0,1 3 0,-1 0 0,1-1 0,-1-1 0,1 15 0,-1-1 0,1 0 0,-1 0 0,-1-18 0,0-2 0,-1 1 0,1 6 0,1 9 0,0-15 0,1 8 0,0 7 0,1 5 0,0 2 0,0-1 0,0-2 0,0-4 0,0-6 0,-1-10 0,2 12 0,0-12 0,-1-4 0,1 4 0,0 10-596,0-5 0,-1 11 0,1 8 0,0 3 1,0 0-1,0-4 0,0-8 0,0-11 1,0-15 595,5 33 0,-1-23 0,-2-22 0,-1-7 0,1 7 0,4 28 883,-9-64-883,-3-13 496,-17 0 1,6-9 0,-14 0 0</inkml:trace>
</inkml:ink>
</file>

<file path=ppt/ink/ink7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57:59.425"/>
    </inkml:context>
    <inkml:brush xml:id="br0">
      <inkml:brushProperty name="width" value="0.05" units="cm"/>
      <inkml:brushProperty name="height" value="0.05" units="cm"/>
      <inkml:brushProperty name="color" value="#004F8B"/>
    </inkml:brush>
  </inkml:definitions>
  <inkml:trace contextRef="#ctx0" brushRef="#br0">1 630 24575,'2'-7'0,"-1"4"0,0 4 0,1 42 0,11 2 0,18-3 0,7-1 0,10-1 0,42-8 0,-15-41 0,-12-11 0,10-10 0,2-13 0,-15-5 0,3-14 0,0-5 0,-1 2 0,-2 8 0,21-2 0,-2 6 0,-4-8 0,-20-11 0,1-1 0,-1 1 0,0 0 0</inkml:trace>
</inkml:ink>
</file>

<file path=ppt/ink/ink7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57:59.713"/>
    </inkml:context>
    <inkml:brush xml:id="br0">
      <inkml:brushProperty name="width" value="0.05" units="cm"/>
      <inkml:brushProperty name="height" value="0.05" units="cm"/>
      <inkml:brushProperty name="color" value="#004F8B"/>
    </inkml:brush>
  </inkml:definitions>
  <inkml:trace contextRef="#ctx0" brushRef="#br0">1 337 24575,'39'43'0,"-1"-5"0,-13-17 0,3-1 0,37 6 0,8-3 0,-2-4-2746,8 2 1,-2-5 2745,-15-19 0,2-15 0,12-10 0,-8 1 0,-18 7 0,0-3-819,19-8 0,8-5 0,-14 1 819,0-23 0,-19 11 0,-1-3 0,-11 11 0,0-1 0,9-14 0,-1 0 0</inkml:trace>
</inkml:ink>
</file>

<file path=ppt/ink/ink7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58:00.230"/>
    </inkml:context>
    <inkml:brush xml:id="br0">
      <inkml:brushProperty name="width" value="0.05" units="cm"/>
      <inkml:brushProperty name="height" value="0.05" units="cm"/>
      <inkml:brushProperty name="color" value="#004F8B"/>
    </inkml:brush>
  </inkml:definitions>
  <inkml:trace contextRef="#ctx0" brushRef="#br0">0 454 24575,'15'64'0,"-1"1"0,7-8 0,0 5 0,18-10-2458,26-48 0,25-25 1,5-9-1,-16 7 1713,-8 7 0,0-3 1088,11-3 0,15-5 0,0-4 0,-14 0-343,3-15 0,-10-8-277,-17 2 0,-1-6 0,-2 3 1,17-6-1,-4-1 0,-13-13 1,1 1-1</inkml:trace>
</inkml:ink>
</file>

<file path=ppt/ink/ink7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58:00.430"/>
    </inkml:context>
    <inkml:brush xml:id="br0">
      <inkml:brushProperty name="width" value="0.05" units="cm"/>
      <inkml:brushProperty name="height" value="0.05" units="cm"/>
      <inkml:brushProperty name="color" value="#004F8B"/>
    </inkml:brush>
  </inkml:definitions>
  <inkml:trace contextRef="#ctx0" brushRef="#br0">1 226 24575,'28'48'0,"0"1"0,29 31 0,-14-64-547,10-21 1,25-11 0,17-7 0,9-6 0,-1 0 0,-8 1 0,-18 7 0,2-2-1,-13 3 1,14-5 0,13-3 0,-1-1 0,1 0 0,0 1 0,0-1 0,-1 1 0,1-1-1</inkml:trace>
</inkml:ink>
</file>

<file path=ppt/ink/ink7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57:47.428"/>
    </inkml:context>
    <inkml:brush xml:id="br0">
      <inkml:brushProperty name="width" value="0.05" units="cm"/>
      <inkml:brushProperty name="height" value="0.05" units="cm"/>
      <inkml:brushProperty name="color" value="#004F8B"/>
    </inkml:brush>
  </inkml:definitions>
  <inkml:trace contextRef="#ctx0" brushRef="#br0">3637 438 24575,'4'-8'0,"0"1"0,-11 4 0,-4-4 0,-3 1 0,-1-5 0,-5-2 0,-32-16 0,-8-1 0,2 1-1091,-7-3 1,2 2 1090,21 15-1516,-28-5 1,-31-6 0,-5 0-1,19 5 1516,19 5 0,-1 1 0,-18-6 0,-19-5 0,2 2 0,21 8 0,29 9 0,0 8 0,-14 4 0,-16 7 0,-9 2 0,2 2 0,9-2 0,-6 5 0,8 0 0,-8 1-811,6-3 0,-10 1 1,-2 1-1,8 0 1,14 2 810,-4 12 0,16 1 0,-11 8-515,12 10 0,-15 20 1,0 5-1,11-13 515,8-6 0,2 0 0,-7 1 0,-9 9 0,0 7 0,12 10 0,22-7 0,6 13 0,6 5 0,2-1 0,3-7 0,1-13 0,-1-6 0,3-10 0,-1 10-13,-4 5 0,-5 11 1,-2 8-1,3 2 1,8-1-1,11-5 13,16 5 0,12 0 0,8-2 0,0-6 0,-3-9 0,-4-3 0,0-9 0,8 11 0,3 0 0,9 15 0,6 8 0,2 2 0,1-4 0,-4-11 0,-5-17 0,1-8 0,-3-14 0,5 3 398,10 11 0,5 6 0,2-3 1,-5-12-399,5-1 0,12-9 0,-15-16 0,17 1 0,11 1 0,7-1 0,2 1 0,-4-2 0,-6-1 0,-13-2 0,4 2 0,-12-2 0,1-1 0,11 1-270,7 1 1,14 5-1,9 0 1,0-1 0,-4-3-1,-12-8 1,-18-8 269,9-14 0,-5-14 221,-11 0 0,10-8 0,5-3 0,0-2 0,-6 1-221,3 0 0,-4 0 0,1-4 0,6-10-179,-12 2 0,7-9 0,4-5 1,2-4-1,-1-2 0,-4 1 1,-5 4-1,-10 5 179,8-10 0,-11 4 0,-3 1 0,2-7 433,2-1 1,2-6-1,0-1 1,-5-1-1,-8 2-433,-6-1 0,-7-2 0,-5 5 0,-4 8 67,1 0 1,-1 1-68,7-17 0,3-8 0,-8 13 0,-4-7 686,-4 0-686,-4 2 0,-27 21 0,-12-20 0,-9-16 0,-6-8 0,-2-2 0,1 4 0,4 9 0,6 17 0,0-5 0,3 13 0,-6-13-301,3 5 1,-6-17 0,-3-9 0,-3-4 0,1 3 0,0 10 0,4 16 0,5 24 300,-32-5 643,7 7 1,-14-8-1,-12 5-643,0 18 0,-14 6 0,-6 3 0,1 0 0,8-2 0,7-7 0,5-1 0,0 2 0,-7 5 0,-8 16 0,0 0 0,0 0 0,0 0 0,0 0 0</inkml:trace>
</inkml:ink>
</file>

<file path=ppt/ink/ink7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57:49.265"/>
    </inkml:context>
    <inkml:brush xml:id="br0">
      <inkml:brushProperty name="width" value="0.05" units="cm"/>
      <inkml:brushProperty name="height" value="0.05" units="cm"/>
      <inkml:brushProperty name="color" value="#004F8B"/>
    </inkml:brush>
  </inkml:definitions>
  <inkml:trace contextRef="#ctx0" brushRef="#br0">13 0 24575,'-7'95'0,"3"-34"0,2-10 0,2 9 0,7 14 0,2 9 0,0-8 0,-2-10 0,0 1-3073,3 19 0,1 10 0,0-10 3073,-5-27 0,1 7 0,2 0 0,3 19 0,2 14 0,1 7 0,1 2 0,-1-3 0,-1-10 0,-3-14-1075,4 19 1,-2-16 0,1 16 1074,-2-20 0,2 14 0,0 8 0,2 5 0,-1-2 0,0-7 0,-1-11 0,-2-16 0,8 23 0,-2-18 1059,-4-16 0,1 6-1059,3 12 0,5 20 0,1 7 0,-1-6 0,-5-18-392,-2-8 0,-1-1 392,5 19 0,5 20 0,-4-8 0,-13-38 0,-15-42 0,-5 3 0</inkml:trace>
</inkml:ink>
</file>

<file path=ppt/ink/ink7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57:49.826"/>
    </inkml:context>
    <inkml:brush xml:id="br0">
      <inkml:brushProperty name="width" value="0.05" units="cm"/>
      <inkml:brushProperty name="height" value="0.05" units="cm"/>
      <inkml:brushProperty name="color" value="#004F8B"/>
    </inkml:brush>
  </inkml:definitions>
  <inkml:trace contextRef="#ctx0" brushRef="#br0">0 1814 24575,'49'-18'0,"0"1"0,38-16 0,-18 7 0,3 0-3078,-17 4 0,-3 1 3078,36-14 0,-45 17 0,10-3-699,10-2 1,20-6 0,14-5 0,6-1 0,-1 0 0,-8 3 0,-14 4 698,11-3 0,-13 3 0,13-4 205,-13 6 1,8-4-1,8-1 1,4-2-1,3-1 1,0-1-1,-3 1-205,-14 5 0,4-3 0,2 0 0,1-1 0,-1 1 0,-4 0 0,-3 2 0,-7 3 0,-8 2-1201,30-11 0,-15 6 1,14-6 1200,-18 8 0,14-6 0,9-4 0,4 0 0,-4 0 0,-8 3 0,-15 6 0,-21 6 1423,26-14-1423,-8-1 0,13-8 0,-13 6 0,-30 16 0,-1 0 1436,26-12 0,8-5 0,-26 8-1436,-36 12 173,-13-2 0,-1-1 0,-11 1 0</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3:52:51.650"/>
    </inkml:context>
    <inkml:brush xml:id="br0">
      <inkml:brushProperty name="width" value="0.05" units="cm"/>
      <inkml:brushProperty name="height" value="0.05" units="cm"/>
      <inkml:brushProperty name="color" value="#004F8B"/>
    </inkml:brush>
  </inkml:definitions>
  <inkml:trace contextRef="#ctx0" brushRef="#br0">0 48 24575,'15'-25'0,"-3"2"0</inkml:trace>
</inkml:ink>
</file>

<file path=ppt/ink/ink7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58:01.357"/>
    </inkml:context>
    <inkml:brush xml:id="br0">
      <inkml:brushProperty name="width" value="0.05" units="cm"/>
      <inkml:brushProperty name="height" value="0.05" units="cm"/>
      <inkml:brushProperty name="color" value="#004F8B"/>
    </inkml:brush>
  </inkml:definitions>
  <inkml:trace contextRef="#ctx0" brushRef="#br0">0 771 24575,'66'-42'0,"0"0"0,0 1 0,0-1 0,-4 5 0,0-4 0,4-7 0,14-14 0,3-5 0,-6 4 0,-20 13 0,-17 10 0,-6 2 0,13-15 0,-1 1 0,1 0 0</inkml:trace>
</inkml:ink>
</file>

<file path=ppt/ink/ink7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58:01.613"/>
    </inkml:context>
    <inkml:brush xml:id="br0">
      <inkml:brushProperty name="width" value="0.05" units="cm"/>
      <inkml:brushProperty name="height" value="0.05" units="cm"/>
      <inkml:brushProperty name="color" value="#004F8B"/>
    </inkml:brush>
  </inkml:definitions>
  <inkml:trace contextRef="#ctx0" brushRef="#br0">0 593 24575,'30'51'0,"4"-5"0,7-6 0,29-34 0,31-16 0,8-6 0,-18 2 0,-7 1 0,1-4-1967,-8 2 1,14-2 0,4-4 0,-6-1 0,-17 0 1221,2-14 0,-7-6 745,-2 3 0,8-6 0,0-2 0,-5 3 0,-7 3 0,-5 2 0,5-3 0,9-6 0,0-1 0,-1 1 0,1-1 0</inkml:trace>
</inkml:ink>
</file>

<file path=ppt/ink/ink7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58:02.537"/>
    </inkml:context>
    <inkml:brush xml:id="br0">
      <inkml:brushProperty name="width" value="0.05" units="cm"/>
      <inkml:brushProperty name="height" value="0.05" units="cm"/>
      <inkml:brushProperty name="color" value="#004F8B"/>
    </inkml:brush>
  </inkml:definitions>
  <inkml:trace contextRef="#ctx0" brushRef="#br0">1 147 24575,'2'87'0,"-1"1"0,-4-12 0,10-5 0,34-4 0,7-12 0,-7-9 0,15-16 0,17-1 0,-10-15 0,6-35 0,-3 0 0,11-13 0,-12-5 0,11-12 0,3-6 0,-4 1 0,-11 9 0,11-9 0,0 0 0,0 2 0,-1 0 0,0-1 0,0 1 0,0 0 0</inkml:trace>
</inkml:ink>
</file>

<file path=ppt/ink/ink7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58:03.129"/>
    </inkml:context>
    <inkml:brush xml:id="br0">
      <inkml:brushProperty name="width" value="0.05" units="cm"/>
      <inkml:brushProperty name="height" value="0.05" units="cm"/>
      <inkml:brushProperty name="color" value="#004F8B"/>
    </inkml:brush>
  </inkml:definitions>
  <inkml:trace contextRef="#ctx0" brushRef="#br0">1 0 24575,'6'71'0,"2"-2"0,27 9 0,14 0 0,-11-32 0,12-9-2458,26-10 0,23-6 1,6-7-1,-13-7 1961,-22-8 1,-6-8-1,6-4 257,19-6 1,11-6-1,-2-3 1,-14-1 0,5-14-1,-10-2 1,7-2 0,-1 0-1</inkml:trace>
</inkml:ink>
</file>

<file path=ppt/ink/ink7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58:11.442"/>
    </inkml:context>
    <inkml:brush xml:id="br0">
      <inkml:brushProperty name="width" value="0.05" units="cm"/>
      <inkml:brushProperty name="height" value="0.05" units="cm"/>
      <inkml:brushProperty name="color" value="#004F8B"/>
    </inkml:brush>
  </inkml:definitions>
  <inkml:trace contextRef="#ctx0" brushRef="#br0">0 422 24575,'0'-6'0,"17"11"0,2 13 0,9 7 0,-2 10 0,1 13 0,0 4 0,2 6 0,-4-7 0,3 1 0,18 29 0,3-5 0,16-3 0,7-13 0,-22-60 0,8-17 0,7-16 0,7-14 0,-2 1 0,-8 10 0,0 1 0,6-11 0,-2-7 0,10-12 0,4-8 0,-1 0 0,-6 6 0,-11 10 0,-7 7 0,-9 7 0,3-4-946,17-20 0,9-11 1,-8 9-1,-26 29 946,-29 33 0,-19 22 0,-33 63 0,11-30 0,1-1 0,0 0 0</inkml:trace>
</inkml:ink>
</file>

<file path=ppt/ink/ink7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58:12.142"/>
    </inkml:context>
    <inkml:brush xml:id="br0">
      <inkml:brushProperty name="width" value="0.05" units="cm"/>
      <inkml:brushProperty name="height" value="0.05" units="cm"/>
      <inkml:brushProperty name="color" value="#004F8B"/>
    </inkml:brush>
  </inkml:definitions>
  <inkml:trace contextRef="#ctx0" brushRef="#br0">1 532 24575,'15'66'0,"1"0"0,-3-18 0,46-24 0,7-19 0,-22-42 0,10-11 0,8-14 0,-13 7 0,4-8 0,0-1 0,-8 9 0,-2 3 0,1-1 0,18-21 0,8-10 0,-20 22 0,-29 30 0</inkml:trace>
</inkml:ink>
</file>

<file path=ppt/ink/ink7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4:58:12.513"/>
    </inkml:context>
    <inkml:brush xml:id="br0">
      <inkml:brushProperty name="width" value="0.05" units="cm"/>
      <inkml:brushProperty name="height" value="0.05" units="cm"/>
      <inkml:brushProperty name="color" value="#004F8B"/>
    </inkml:brush>
  </inkml:definitions>
  <inkml:trace contextRef="#ctx0" brushRef="#br0">0 1 24575,'23'86'0,"-1"1"0,0-1 0,-6-27 0,0-2 0,2 20 0,1 8 0,-4-21 0,-5-23 0,48 27 0,-3-52 0,0-30 0,22-16 0,14-12 0,2-4 0,-5 0 0,-16 7 0,-1-2 0,-11 2 0,10-8 0,11-6 0,0-1 0,1 0 0,-1 0 0,0 1 0,1-1 0</inkml:trace>
</inkml:ink>
</file>

<file path=ppt/ink/ink7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5:57:41.899"/>
    </inkml:context>
    <inkml:brush xml:id="br0">
      <inkml:brushProperty name="width" value="0.025" units="cm"/>
      <inkml:brushProperty name="height" value="0.025" units="cm"/>
      <inkml:brushProperty name="color" value="#E71224"/>
    </inkml:brush>
  </inkml:definitions>
  <inkml:trace contextRef="#ctx0" brushRef="#br0">2064 200 24575,'-2'-1'0,"-7"-4"0,4 2 0,-6-3 0,5 3 0,-34-28 0,-10 0 0,-2-6 0,6 12 0,34 20 0,-69-9 0,38 9 0,-45-5 0,58 10 0,-39 3 0,33-1 0,-47 3 0,54-1 0,-33 10 0,-21 6 0,12-3 0,-1 2 0,5 1 0,-20 7 0,1 1 0,24-6 0,10 1-775,-13 5 1,6-1 774,32-12 0,-30 19 0,-4 5 0,11-9 0,-10 8 0,2 0 0,21-10 0,-26 32 0,10-1 0,-4 6 0,21 20 0,10 2 0,11-10 0,11-1 0,3 16 0,5-18 0,14-8-596,6-8 1,0-8 595,-8-27 0,0 0 0,1-1 0,36 22 0,5 2 0,-12-11 0,25-2 0,20 3 0,-16-11 0,-13-18-249,18 1 1,-5-3 248,-36-10 0,2-1 0,29-15 0,23-10 0,-13 4 0,10-5 0,-11 6 0,13-6 0,-20 5 0,-16-4-483,0-4 1,4-3 482,-19 13 0,0-6 0,24-35 0,6-16 0,-13 11 0,-1-7 0,-21 22 0,3-8 0,-11 11 0,-15 4 0,-14-14 0,-3-2 0,4 1 0,-20-22 0,-7 6 0,6 47 0,-24-38 1093,19 37-1093,-13-7 0,-1-2 0,-1-2 0,-33-9 0,-2 7 0,35 31-390,-9-1 1,1 3 389,16 13 937,-16 7 1,-6 5-938,-34 17 0,31-15 0,0 5 0,-1 12 0,8 2 0,11-4 0,-26 22 0</inkml:trace>
</inkml:ink>
</file>

<file path=ppt/ink/ink7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5:57:43.051"/>
    </inkml:context>
    <inkml:brush xml:id="br0">
      <inkml:brushProperty name="width" value="0.025" units="cm"/>
      <inkml:brushProperty name="height" value="0.025" units="cm"/>
      <inkml:brushProperty name="color" value="#E71224"/>
    </inkml:brush>
  </inkml:definitions>
  <inkml:trace contextRef="#ctx0" brushRef="#br0">1513 64 24575,'-15'-8'0,"0"2"0,-30-7 0,13 4 0,-22-6 0,24 8 0,-2 2 0,-43 6 0,-8 3 0,-4 1 0,6-1 0,-3 6 0,16 9 0,9 3 0,5-2 0,3-3 0,-9 10 0,3 16 0,-8 14 0,2 3 0,11-12 0,13-13 0,2 3 0,-22 27 0,-15 18 0,7 0 0,25-20 0,30-10 0,-3-1 0,10 7 0,37 19 0,13-5 0,1 1 0,-3 1 0,9-1 0,10-24 0,-2-12 0,-5-4-1036,4 3 1,-2-4 1035,-15-16-26,21-1 1,11-1 25,-2-7 0,9-6-1521,-1-7 1,14-5 0,1-2 0,-11 1 1520,10-2 0,-5-3 0,-4-6 0,3-5 0,-16 1 0,4-15 0,-14 0 0,3-8 0,-3-1 0,-1-6 0,-12 7 0,0-4 0,-5 1 690,2-13 0,-9-3-690,-5-14 0,-11-2 19,-13 16 1,-10 0-20,-13-16 0,-13 4 0,-2 24 0,-11 5 0,-35-11 0,-7 8 0,29 23 0,-6 6 0,-17 3 0,-12 3 0,12 4 0,-18 2 2135,14 9 1,8 4-2136,35 10-541,-15 14 0,-21 14 0,-4 3 0,13-7 0,7-5 0,0 1 0,-15 9 0,-1 0 0,1 0 0,-1 1 0</inkml:trace>
</inkml:ink>
</file>

<file path=ppt/ink/ink7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02:50.838"/>
    </inkml:context>
    <inkml:brush xml:id="br0">
      <inkml:brushProperty name="width" value="0.025" units="cm"/>
      <inkml:brushProperty name="height" value="0.025" units="cm"/>
      <inkml:brushProperty name="color" value="#008C3A"/>
    </inkml:brush>
  </inkml:definitions>
  <inkml:trace contextRef="#ctx0" brushRef="#br0">8 19 24575,'-2'0'0,"0"0"0,1-1 0,0 1 0,0-2 0,1 2 0,1-1 0,0 1 0,0-2 0,1 0 0,-1-1 0,1-1 0,0 0 0</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3:53:15.371"/>
    </inkml:context>
    <inkml:brush xml:id="br0">
      <inkml:brushProperty name="width" value="0.05" units="cm"/>
      <inkml:brushProperty name="height" value="0.05" units="cm"/>
      <inkml:brushProperty name="color" value="#004F8B"/>
    </inkml:brush>
  </inkml:definitions>
  <inkml:trace contextRef="#ctx0" brushRef="#br0">28 479 24575,'6'-5'0,"-2"1"0,-2 2 0,-1 0 0,-1 2 0,-1 4 0,-2 5 0,-1 5 0,-10 67 0,9-37 0,-7 50 0,11-33 0,7-6 0,3 3 0,12 34 0,-9-39 0,3-6 0,10-7 0,58-67 0,10-25 0,-20 14-1396,-10 2 0,11-7 1,-14 4 1395,-8-16 0,1-5 0,-13 11 0,6-8 0,-3 5 0,-7 7 0,2-1 0,16-21 0,9-11 0,-1 8-31,7 1 1,-1 7 30,-7 8 0,-3 4 0,-6 6 0,-12 19 0,-27 38 0</inkml:trace>
</inkml:ink>
</file>

<file path=ppt/ink/ink7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11:26.524"/>
    </inkml:context>
    <inkml:brush xml:id="br0">
      <inkml:brushProperty name="width" value="0.025" units="cm"/>
      <inkml:brushProperty name="height" value="0.025" units="cm"/>
      <inkml:brushProperty name="color" value="#E71224"/>
    </inkml:brush>
  </inkml:definitions>
  <inkml:trace contextRef="#ctx0" brushRef="#br0">440 1 24575,'-67'41'0,"-1"0"0,6-2 0,11-3 0,17 5 0,7 26 0,5 6 0,4 2-3310,5 14 1,9-2 3309,19-23 0,26-1 0,16 12 0,-6-13 0,12 7 0,-4-13 0,13 5 0,-3-23 865,-5-38 0,-3-16-865,5 6 0,-8-19 275,-21-35 0,-8-28 0,-16-6 0,-24 16-275,-37 25 0,-28 13 0,-8 1 0,15-11 0,25-20 0,11-13 0,-2 5 0,-16 20 0,-43 45 0,-1 1 0,1 0 0,0 0 0</inkml:trace>
</inkml:ink>
</file>

<file path=ppt/ink/ink7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11:23.497"/>
    </inkml:context>
    <inkml:brush xml:id="br0">
      <inkml:brushProperty name="width" value="0.025" units="cm"/>
      <inkml:brushProperty name="height" value="0.025" units="cm"/>
      <inkml:brushProperty name="color" value="#E71224"/>
    </inkml:brush>
  </inkml:definitions>
  <inkml:trace contextRef="#ctx0" brushRef="#br0">1401 223 24575,'-70'-31'0,"10"5"0,38 16 0,-45-16 0,-8-2 0,15 7 0,-10-7 0,-10 4 0,-9 21 0,7 8 0,15-1 0,-17 18 0,-20 11 0,23-2 0,24 6-1613,-11 10 1,5-2 1612,33-15-145,-13 37 1,4 9 144,12-1 0,-10-1 0,11 3 0,42-18 0,10-7 0,0-2 0,1-1 0,2-3 0,3-13 0,15 9 0,6 0 0,21 11 0,9-17 0,21 2 0,-14-8 0,-37-15 0,-1-4-797,18 1 1,9-1 0,-17-8 796,-15-14-389,13-16 0,3-6 389,13-15 0,-23-17 0,4-19 0,-14 10 0,-4-18 318,-12-6 0,-15 6-318,-30 41 0,-19-17 0,-6-3 0,0 2 0,-3 19 0,-17-10 0,-2 1 0,12 15 0,-20 3-403,15 6 0,-8-3 0,12 17 403,9 31 0,-33 38 0,-7 11 0,40-29 0,-1 2 0,-15 13 0,1 0 0,-1 0 0</inkml:trace>
</inkml:ink>
</file>

<file path=ppt/ink/ink7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11:24.435"/>
    </inkml:context>
    <inkml:brush xml:id="br0">
      <inkml:brushProperty name="width" value="0.025" units="cm"/>
      <inkml:brushProperty name="height" value="0.025" units="cm"/>
      <inkml:brushProperty name="color" value="#E71224"/>
    </inkml:brush>
  </inkml:definitions>
  <inkml:trace contextRef="#ctx0" brushRef="#br0">626 76 24575,'-55'-34'0,"6"4"0,-38 20 0,46 9 0,-29 14 0,0 8 0,30 3 0,-37 29 0,37-10 0,0 11 0,6 18 0,27-3 0,12 12 0,2 2 0,-6-7-2784,-18 21 0,5-1 2784,24 2 0,13 5 0,5-22 0,30-10 0,-14-28 0,10 3 0,9-12 0,13-20 0,12-14 0,2-3 0,-8 8-1520,-5 15 1,-6 5-1,3-12 1520,1-21 0,8-10 0,-8-6 0,-22-1 0,-13-23-288,-3-26 1,-6-9 287,-14 29 0,-10-6-160,-18-6 1,-11-17-1,-8-6 1,-1 6-1,4 15 160,-4-2 0,-7 5 0,-5-1 0,-11-10 0,0 6 0,8 23 0,-11 19 0,-5 37 0,-23 16 0,-2 6 0,16-6 353,16-7 0,1 3-353,-16 6 0,-15 7 0,5 2 0,25 1 0,20 43-123,11-18 0,-1 21 1,10-25-1</inkml:trace>
</inkml:ink>
</file>

<file path=ppt/ink/ink7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11:25.590"/>
    </inkml:context>
    <inkml:brush xml:id="br0">
      <inkml:brushProperty name="width" value="0.025" units="cm"/>
      <inkml:brushProperty name="height" value="0.025" units="cm"/>
      <inkml:brushProperty name="color" value="#E71224"/>
    </inkml:brush>
  </inkml:definitions>
  <inkml:trace contextRef="#ctx0" brushRef="#br0">808 91 24575,'-22'-20'0,"0"4"0,7 9 0,-47 3 0,-11 5 0,13 1 0,-22 2 0,-7 8 0,26 9 0,7 4 0,-19 8 0,19-9 0,7 3 0,12 11 0,20 28 0,5 7 0,-5 7-1696,34-2 0,19 23 0,7 1 0,-7-22 1696,-7-29 0,4-2 0,4 11 0,8 12 0,1-3 0,-6-18 0,27-4 0,2-15 0,13-18-1513,-1-47 1,6-27 0,-5 11 1512,7 30 0,-5-7 0,-12-29 0,-3-20 0,-24-2-819,-37 9 0,-16-3 1,-1 9 818,-1-33 0,-26 34 0,-23-15 0,-11-3 0,1 7 0,12 19 0,5 17 0,-3 7 0,-13-14 0,-14-11 0,-2 9 0,10 27-242,-19 60 1,16 21-1,2-5 1,25-13-1,1 0 1,-1 0-1</inkml:trace>
</inkml:ink>
</file>

<file path=ppt/ink/ink7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11:28.316"/>
    </inkml:context>
    <inkml:brush xml:id="br0">
      <inkml:brushProperty name="width" value="0.025" units="cm"/>
      <inkml:brushProperty name="height" value="0.025" units="cm"/>
      <inkml:brushProperty name="color" value="#E71224"/>
    </inkml:brush>
  </inkml:definitions>
  <inkml:trace contextRef="#ctx0" brushRef="#br0">7454 1 24575,'-3'1'0,"0"0"0,-9 2 0,5-2 0,-4 1 0,7-1 0,2-1 0,0 0 0,-45 8 0,17-3 0,-57 11 0,54-9 0,-11 1 0,31-6 0,-32 4 0,15-3 0,-19 2 0,24-3 0,8-1 0,-71 5 0,-16 1 0,19-1 0,24-2 0,-11 1 0,1 1 0,-26 4 0,12 0 0,20-4-1071,-20 4 1,6-2 1070,47-6-1562,-59 2 1562,43-2 0,-46 1 0,43-2 0,-20 1 0,-7 1 0,24-1 0,-4 1 0,-28 1 0,-14 0 0,16 0 0,-11 1 0,13-2 0,1-1 0,-7-6 0,30 0 1958,-28-1-1958,36 0 0,-33 3 0,-8 2 0,40-1 0,-3 1 0,-37 2 0,-15 0 0,19 1 0,2 1-378,9 0 0,7-1 378,31-2 0,-62-2 0,16 0 0,31 0 0,0 0-580,-14-1 580,31 1 0,-56 2 0,-8 0 0,25 0 0,6 1 0,-13 0 0,8-1-58,16 1 0,3-1 58,-6 0 0,0-1 0,2 0 0,3-1 1471,-16-2-1471,32-1 0,1-1 0,0 0 0,-30 0 0,-22 0 0,12 1 0,-11 0-1240,0 0 0,-17 1 1,25 2 1239,31 4 0,-27 2 100,39-3-100,-9-2 0,-6-2 0,-4-3 0,-3 0 0,-9 0 0,-4 2 0,-19-1 0,3 2 0,28 3 0,-4 4 188,-2 3 0,-10 4 1,-4 0-1,5 0-188,-9 0 0,4 0 0,0 1 0,-5 2 0,1 0 0,6-2 0,-9 0 0,19-3 0,34-6 0</inkml:trace>
</inkml:ink>
</file>

<file path=ppt/ink/ink7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12:19.946"/>
    </inkml:context>
    <inkml:brush xml:id="br0">
      <inkml:brushProperty name="width" value="0.025" units="cm"/>
      <inkml:brushProperty name="height" value="0.025" units="cm"/>
      <inkml:brushProperty name="color" value="#E71224"/>
    </inkml:brush>
  </inkml:definitions>
  <inkml:trace contextRef="#ctx0" brushRef="#br0">34 404 24575,'-2'-8'0,"-4"-5"0,4 6 0,-4-1 0,5 8 0,0 0 0,-1 28 0,0 33 0,-2 22 0,2-9 0,1 23-1097,-1-20 0,0 11 0,2-23 1097,6-32 0,83 4 0,-37-49 0,12-31 0,14-23 0,-13 3 0,-26 13 0,-5-5 0,9-11 0,4-10 0,0 0 0,-1 1 0,0 0 0,-7 12 0,12-18-787,-11 17 0,5-9 0,-14 23 787,-20 34 2838,-3 10-2838,-5 10 0,-3 11 0,-6 9 0,-11 25 0,2-9 0,-8 19 0</inkml:trace>
</inkml:ink>
</file>

<file path=ppt/ink/ink7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12:20.383"/>
    </inkml:context>
    <inkml:brush xml:id="br0">
      <inkml:brushProperty name="width" value="0.025" units="cm"/>
      <inkml:brushProperty name="height" value="0.025" units="cm"/>
      <inkml:brushProperty name="color" value="#E71224"/>
    </inkml:brush>
  </inkml:definitions>
  <inkml:trace contextRef="#ctx0" brushRef="#br0">1 409 24575,'17'12'0,"10"72"0,-16-34-1379,-2 3 0,0 0 1379,-2-9 0,-2 1 875,4 15-875,4-11 0,1 0 0,3 7 0,15 16 0,-16-72 454,3-7-454,6-8 0,3-7 0,6-10 0,20-31 0,-10 3 0,13-22 0,6-9 0,-3 3 0,-10 17-2678,1 2 1,-1 0 2677,-2-4 0,12-20 0,1-1 0,-10 21 0,-20 40 0,-23 35 0,-3 3 0,5 21 0,-4 11 0,0 3 0,-1 5 0</inkml:trace>
</inkml:ink>
</file>

<file path=ppt/ink/ink7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5:55:07.017"/>
    </inkml:context>
    <inkml:brush xml:id="br0">
      <inkml:brushProperty name="width" value="0.05" units="cm"/>
      <inkml:brushProperty name="height" value="0.05" units="cm"/>
      <inkml:brushProperty name="color" value="#004F8B"/>
    </inkml:brush>
  </inkml:definitions>
  <inkml:trace contextRef="#ctx0" brushRef="#br0">223 556 24575,'-2'26'0,"4"30"0,2 27 0,0 6 0,0-15 0,-1-13 0,0 2 0,2 12 0,2 21 0,0 4 0,-1-8 0,-1-24 0,2 10 0,1 1 0,-4-27 0,-10-69 0,-16-56 0,-9-39 0,3 14 0,12 41 0,0-2 0,-9-28 0,-6-24 0,1 4 0,8 29 0,5 15 0,2 5 0,1 8 0,9 31 0,0-11 0,1 12 0,1-5 0,3 18 0,6 1 0,-2 2 0,5 0 0,-3 2 0,4 0 0,37-3 0,-22 2 0,36-4 0,-40 3 0,72-2 0,13 0 0,-34 1 0,-11 1 0,13 0 0,-7-1 0,0-1 0,-9 0 0,8 0 0,3-1 0,12-1 0,-8 0 0,6-1 0,-6 0 0,1 0 0,-1 0-1233,3 0 0,6-1 0,-13 2 1233,12-4 0,-1-2 0,-28 4 0,3-1 0,10-2 0,0 0 0,-15 2 0,7-1 0,21-4 0,20-4 0,5-1 0,-8 2-1853,0-2 0,-4 2 0,5-2 1853,-3 2 0,6-1 0,-1 1 0,-10 1 112,-9 0 0,-6 2 1,-19 4-113,-16 6 0,10-1 0,6 0 0,28-2 0,-7 0 0,16-2 0,-13 2 0,-26 2 0,-3 0-141,42-4 1,-6 1 140,-26 0 0,-5 2 0,2-1 0,29-4 0,-19 4 0,9 0 0,-12 1 0,3-1 2254,2 1 1,-8 2-2255,-39 2 2919,28-3-2919,-24 2 0,25-3 0,-39 5 467,4 5-467,-9 2 0,16 35 0,3 10 0,-5-12 60,6 13 0,-1-1-60,-10-21 0,26 54 0,-9-15 0,4 12 0,0 0 0,-7-16-629,7 25 629,-32-79 0,-1-2 0,-1 10 1148,-1-11-1148,-1 6 0,-2-13 0,0 0 668,-1 1-668,-7 2 0,-44 20 0,-9 6 0,15-10 0,-16 10 0,1-2 0,21-12 0,9-4 0,-43 15 0,-28 8 0,15-5 0,-1 1-1357,23-8 0,-21 7 0,-6 2 1,7-2-1,24-8 1357,-6 2 0,-22 8 0,8-2 0,52-19 0,-58 18 0,8-7 0,2-3 0,-15 3 0,11-3 0,28-7 0,3 0-769,-49 8 0,13-1 769,55-11 6023,-48 15-6023,24-7 0,-29 9 0,24-9 0,-4 1 0,-16 4 0,10-3 0,-25 5-973,24-5 0,-10 2 0,20-5 973,25-7 0,1-1 1930,0 0-1930,-43 6 0,34-7-583,-32 5 583,46-7 0,-1-1-1376,-31 1 1,-30 2-1,-6 0 1,19-1 1375,24-1 0,-1-1 0,-17 2 0,-17 0 0,-3 1 0,12-1-519,-18 4 1,18-2 518,11 0-572,-21 1 0,9 0 572,56-4-309,-65 10 309,58-8 0,-47 7 4269,74-12-4269,-13 0 4043,11-1-4043,-23-7 2171,23 4-2171,-10-5 1380,12 4-1380,-9-5 0,4 3 0,-21-13 0,21 13 0,-8-5 0,15 8 0,-10-9 0,7 4 0,-7-6 0,10 8 0,-2-5 0,2 2 0,-1-5 0,2 2 0,3-3 0,7-79 0,-2 42 0,1-5 0,1 0 0</inkml:trace>
</inkml:ink>
</file>

<file path=ppt/ink/ink7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5:55:08.762"/>
    </inkml:context>
    <inkml:brush xml:id="br0">
      <inkml:brushProperty name="width" value="0.05" units="cm"/>
      <inkml:brushProperty name="height" value="0.05" units="cm"/>
      <inkml:brushProperty name="color" value="#004F8B"/>
    </inkml:brush>
  </inkml:definitions>
  <inkml:trace contextRef="#ctx0" brushRef="#br0">0 529 24575,'21'85'0,"-10"-46"0,13 40 0,13-53 0,-13-16 0,24 0 0,-2-31 0,14-17 0,7-10 0,-4 2 0,7-8 0,-3 1 0,11-11 0,0 0 0,-9 5 0,-16 11 0,-6 4 0,1-1 0,13-10 0,2-1 0,-19 11 0,-20 7 0</inkml:trace>
</inkml:ink>
</file>

<file path=ppt/ink/ink7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5:55:09.139"/>
    </inkml:context>
    <inkml:brush xml:id="br0">
      <inkml:brushProperty name="width" value="0.05" units="cm"/>
      <inkml:brushProperty name="height" value="0.05" units="cm"/>
      <inkml:brushProperty name="color" value="#004F8B"/>
    </inkml:brush>
  </inkml:definitions>
  <inkml:trace contextRef="#ctx0" brushRef="#br0">1 590 24575,'15'21'0,"26"7"0,6-3 0,-5-9-1143,9 4 0,0-6 1143,-12-27 0,23-23 0,27-19 0,7-7 0,-13 7 0,-22 12 0,-5 2 0,6-3-1247,2 1 0,10-5 1,1-2-1,-5 4 0,-14 6 1247,0-6 0,-17 10 0,-20 16 0,-3 1 0,-4 3 0</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3:53:15.690"/>
    </inkml:context>
    <inkml:brush xml:id="br0">
      <inkml:brushProperty name="width" value="0.05" units="cm"/>
      <inkml:brushProperty name="height" value="0.05" units="cm"/>
      <inkml:brushProperty name="color" value="#004F8B"/>
    </inkml:brush>
  </inkml:definitions>
  <inkml:trace contextRef="#ctx0" brushRef="#br0">74 1 24575,'-11'51'0,"6"-21"0,-7 22 0,-1 4 0,4-1 0,-3 17 0,4 17 0,4-33 0,4 19 0,13-8 0,32-44 0,13-14 0,8-14 0,7-34 0,3-17-679,-3 2 1,6-6-1,-4 1 1,-16 12 0,-2 0-1,1 0 1,5-5 0,-1-1-1,1 1 1</inkml:trace>
</inkml:ink>
</file>

<file path=ppt/ink/ink7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5:55:29.935"/>
    </inkml:context>
    <inkml:brush xml:id="br0">
      <inkml:brushProperty name="width" value="0.05" units="cm"/>
      <inkml:brushProperty name="height" value="0.05" units="cm"/>
      <inkml:brushProperty name="color" value="#004F8B"/>
    </inkml:brush>
  </inkml:definitions>
  <inkml:trace contextRef="#ctx0" brushRef="#br0">153 693 24575,'8'59'0,"0"0"0,0 1 0,4 7 0,3 16 0,0-5 0,3 2 0,0-1 0,-3-4 0,0 4 0,-2-17 0,4-10 0,-21-72 0,-19-58 0,-4-11 0,7 23-1203,-6-14 1,1 5 1202,9 34 0,0 2 0,-5-11 0,-1-3 0,-7-14 0,8 16 0,1 4 0,4 4 0,10 22 0,-3-15 0,5 15 2405,-3-11-2405,5 18 0,62-25 0,-29 25-1696,30 2 0,30-1 0,6 1 0,-17 4 1696,-17 3 0,0 3 0,12-2 0,13-1 0,0 1 0,-15 0-1226,-15 0 0,-7 0 1226,6 0 0,2 0-25,21-1 0,20-4 25,-30 1 0,15-3 0,12-2 0,5-1 0,2-1 0,-3 1 0,-8 2 0,-12 1-927,4 0 0,-12 2 0,0 1 0,12-4 927,-8 2 0,13-2 0,7-2 0,2 0 0,-1 0 0,-6 0 0,-12 2 0,-14 2 0,16-5 0,-7 0 0,-2 1 0,8-2 0,2 0 0,-9 2 0,19-4 0,1 1-250,-8 1 1,13-2 0,-5 2 0,-27 5 249,-14 4-126,5-1 0,-6 2 126,-31 4 3089,-2 1-3089,15-2 4619,-15 29-4619,9-11 5653,-19 26-5653,-5-13 294,8 30 0,5 23 0,-1 1-294,0-6 0,-1 1 0,1 1-1798,2 10 1,0 2 0,-1-5 1797,4 18 0,-5-23 0,-11-48 0,1 22 0,-8-24 0,-42-7 0,-12-7 0,6-8-180,-14-8 1,-3-1 179,-10 0 0,5 3 0,-15 2 0,2 0 0,12 0 0,1 0 0,-12 3 0,0 1 0,-16 2 0,-7 2 0,0 0 0,6-1 0,14-1-1627,-3 1 1,11-1 0,-6 1 1626,7 0 0,-8 2 0,-1 0 0,6-1 0,13-1 0,-4 1 0,3 0 412,-3-1 0,-11 0 1,-2 1-1,4-2-412,-6 2 0,2-1 0,-5 0-259,12-2 0,-7 0 0,-1 0 0,2-1 0,10-2 259,-2 0 0,8-2 0,-2 0-38,-11 0 0,-2-1 0,8 0 38,9 0 0,2 1 0,-4 3 0,-4 3 0,11-1 0,-6 3 0,11 1 0,8-1 0,30-5 0,0-1 0,1 1 0</inkml:trace>
</inkml:ink>
</file>

<file path=ppt/ink/ink7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5:55:31.439"/>
    </inkml:context>
    <inkml:brush xml:id="br0">
      <inkml:brushProperty name="width" value="0.05" units="cm"/>
      <inkml:brushProperty name="height" value="0.05" units="cm"/>
      <inkml:brushProperty name="color" value="#004F8B"/>
    </inkml:brush>
  </inkml:definitions>
  <inkml:trace contextRef="#ctx0" brushRef="#br0">127 1077 24575,'26'78'0,"0"0"0,-1 0 0,-6-22 0,-1 0 0,8 23 0,4 9 0,-5-14 0,0 1 0,2 10 0,1 0 0,-2-3 0,7 13 0,-15-30 0,-46-103 0,16 22 0,-13-28 0,-1-9 0,-3-10 0,1 3 0,-5-12 0,2 6 0,6 10 0,0 0-1119,-5-8 0,-2-6 1,6 12 1118,-2-9-447,4-5 0,2-1 447,4 7 0,-3-13 0,5 7 0,19 41 0,38 5 0,11 6 0,-6 4-593,12 4 0,1 1 593,-16 4 0,31-5 0,6-2 0,4 1 0,-1-1 0,4 0 0,-36 5 0,9-1-431,3-1 1,18-4 0,11-1 0,6-1 0,0-1 0,-8 2 0,-14 3 430,15-3 0,-13 1 0,12-1-334,-13 2 0,13-2 1,6-1-1,3 0 1,-5 0-1,-10 1 1,-16 3 333,20-5 0,-16 3 0,-13 2 0,2 0 0,-1-1 0,6 0 0,10-2-536,-3 3 1,12-2-1,6 0 1,0-1 0,-5 2-1,-11 1 536,8-2 0,-11 2 0,10-2 68,5 1 1,12-3 0,4 1 0,-4 0 0,-13 3-69,-2 1 0,-10 2 0,-9 2 0,-14 1 0,1 0 0,25-4 0,12-2 0,-12 0 1691,-22 0 0,-6 0-1691,2 0 0,0-2 0,9-8 0,-8 0 0,-14 5 0,3-5 3156,-39 22-3156,1-1 6622,-3 2-6622,-5 6 491,2-2-491,-5 24 0,6-20 0,0 13 0,-2-18 0,3-2 0,-4-1 0,3-2 0,-4-7 0,4 5 0,-4-7 0,3 6 0,1 0 0,-2 1 0,3 3 0,-6-1 0,1 0 0,-5-1 0,3 1 0,-3 0 0,-10-2 0,2 3 0,-9-2 0</inkml:trace>
</inkml:ink>
</file>

<file path=ppt/ink/ink7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5:55:33.472"/>
    </inkml:context>
    <inkml:brush xml:id="br0">
      <inkml:brushProperty name="width" value="0.05" units="cm"/>
      <inkml:brushProperty name="height" value="0.05" units="cm"/>
      <inkml:brushProperty name="color" value="#004F8B"/>
    </inkml:brush>
  </inkml:definitions>
  <inkml:trace contextRef="#ctx0" brushRef="#br0">0 662 24575,'68'-3'0,"0"0"0,-2-1 0,3 2 0,-4-1 0,-24 2 0,13-2 0,2 0 0,2 1-998,-2-1 1,-2-1 997,-15 0 0,44-6 0,5-2 0,-18 4 0,16-3 0,-3 2 0,-35 5 480,41 1-480,5-1 0,-32 1 0,1 0 0,35-4 0,-30 0 0,-3-3 0,5-1 0,-7 1 0,0 1 0,1-2 0,-2 0 757,-6 4 1,-10 0-758,-15 2 0,34-8 0,-6-2 0,-9 3 0,1-2 0,20-7 0,21-5 0,-41 11 0,21-5 0,0 1 0,-29 9-432,16-6 1,-5 2 431,-33 10 0,0-2 0,50-21 0,6-4 0,-24 10 0,22-10 0,-2 2 0,-36 16 0,16-8 0,2 0 863,15-8-863,-33 13 0,-2 0 0,-22 11 0,-3 7 0,-4 6 0,24 47 0,-16-23-502,16 33 502,-19-35 0,6 20 0,1 3 0,-3-4 0,2 2 0,0 0 0,-2-1 0,0 0 0,1 2 0,1 6 0,9 29 0,-23-74 0,-1 8 0,-1-4 502,-1 13-502,0-16 0,-5 26 0,4-27 0,-4 15 0,4-24 0,-6 5 0,-3-4 0,-67 1 0,43-6-455,-50-2 455,59 0 0,-69 2 0,10 6 0,22-1 0,-11 2 0,4 2 0,-12 4 0,-1 3-996,-1 0 1,-7 2 0,5 0 995,-7 2 0,3 0 0,17-3 0,-2 0 0,7-2 0,4-1 0,5-1 0,0 0 0,0-1 0</inkml:trace>
</inkml:ink>
</file>

<file path=ppt/ink/ink7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5:55:35.414"/>
    </inkml:context>
    <inkml:brush xml:id="br0">
      <inkml:brushProperty name="width" value="0.05" units="cm"/>
      <inkml:brushProperty name="height" value="0.05" units="cm"/>
      <inkml:brushProperty name="color" value="#004F8B"/>
    </inkml:brush>
  </inkml:definitions>
  <inkml:trace contextRef="#ctx0" brushRef="#br0">0 1 24575,'10'35'0,"8"25"0,2 5 0,1 3-2515,1 2 0,-1-2 2515,-1-11 0,1 2 0,11 25 0,2 5 0,2 3 0,-8-19 0,4 13 0,-3-7 673,-5-10 0,0 1-673,0 8 0,3 8 0,-2-1 0,-5-9 0,-1-2 0,0 4 0,-2-4 0,0 3 0,1 3 0,0 1-1249,4 12 1,1 5 0,0-3 0,-3-7 1248,-3-9 0,-2-7 0,1 1 0,6 17 0,2 2 0,-4-20 0,-4-13 0,-2-4 0,0 1 0,4 18 893,-5-23 0,-1 2-893,0-3 0,0 2 0,6 17 0,3 3 0,1 5 0,1 2 0,7 18 0,0-6 0,-13-39 0,1 0 0,11 36 0,-1-4 0,-6-15-381,-4-13 1,-2-8 380,-8-24 2782,10 39 1,1 9-2783,1-2 0,-2-1 0,4 7 0,12 10 0,-1-9 0,-7-19 0,7 15 0,-1-5 0,-16-42 0,2-19 0,-10-5 0,-2-21 0</inkml:trace>
</inkml:ink>
</file>

<file path=ppt/ink/ink7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5:55:35.966"/>
    </inkml:context>
    <inkml:brush xml:id="br0">
      <inkml:brushProperty name="width" value="0.05" units="cm"/>
      <inkml:brushProperty name="height" value="0.05" units="cm"/>
      <inkml:brushProperty name="color" value="#004F8B"/>
    </inkml:brush>
  </inkml:definitions>
  <inkml:trace contextRef="#ctx0" brushRef="#br0">0 966 24575,'15'-4'0,"1"-1"0,3-3 0,4-1 0,42-10 0,30-8 0,-12 4 0,-29 9 0,1-1-2235,34-9 1,15-4-1,-16 5 2235,5 3 0,-28 7 0,14-2 0,7-1 0,2 0-115,-4 2 1,2 1 0,4-1 0,6 0 0,9 0 114,-28 4 0,8 0 0,4 0 0,5-1 0,3 0 0,1 1 0,-1-1 0,-1 1 0,-3 0 0,-5 0 0,-6 1-729,24-3 0,-7 0 0,-4 0 0,-2 1 0,2 1 0,5 0 729,-9 1 0,8 1 0,4-1 0,-1 1 0,-2 1 0,-8 0 0,-11 0 0,-14 1-1093,23-2 1,-15 0 1092,-1 1 0,8-2 248,-2-2 1,12-2-1,2-1 1,-8 0-249,-4 1 0,-6-1 0,6-1 88,-4 0 1,9-2 0,1-1 0,-4 0 0,-13 2-89,13-5 0,-12 0 2002,2-2 0,-20-2-2002,-46 7 0,-44-7 0,-5 10 0,-21-5 0</inkml:trace>
</inkml:ink>
</file>

<file path=ppt/ink/ink7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5:55:38.838"/>
    </inkml:context>
    <inkml:brush xml:id="br0">
      <inkml:brushProperty name="width" value="0.05" units="cm"/>
      <inkml:brushProperty name="height" value="0.05" units="cm"/>
      <inkml:brushProperty name="color" value="#004F8B"/>
    </inkml:brush>
  </inkml:definitions>
  <inkml:trace contextRef="#ctx0" brushRef="#br0">272 321 24575,'33'88'0,"-1"0"0,1 0 0,-1 0 0,1 0 0,-3-6 0,0 4 0,-5-14 0,6 19 0,4 11 0,0 2 0,-3-4 0,-3-13 0,-9-20-4184,-3-4 1,-3-5 4183,5 17 0,2 11 0,-3-5 265,-3 15 1,-4-10-266,5 13 0,-4-14 0,1-4 1276,-1-15-1276,-10-56 0,1 1 0,-8-42 0,-8-23 0,-9-24 0,-2-6 0,2 11 0,-3-7 0,-1-1 851,4 6 0,-2-9 0,-2-3 1,-2 5-852,-11-15 0,-3 5 0,5 12-1463,10 20 0,0 1 1463,-8-16 0,-4-7 0,6 13 0,-7-8-1511,2 0 0,-6-17 1,5 13 1510,16 32 0,0 1 0,-13-28 0,-5-10 0,14 25 0,18 38 0,3 5 441,1 3-441,25 62 0,10 28 0,-1 10 0,-2-12 0,8 21 0,2 2 0,-7-15-262,-5-8 0,0-2 262,5 10 0,2 9 0,-4-16 0,5 8 0,-4-5 0,4 15 0,-3-10 0,-9-22 0,0-1 0,7 20 0,3 9 0,-6-13 0,-1 14 0,0 3 0,0 1 0,-2-4 0,0 0 0,-8-32 0,-14-61 0,-10-55 0,-11-45 0,2 11 0,8 38 0,0-1 100,-3-14 1,-3-15-1,0 0 1,3 17-101,-9-27 0,1 12 0,-3-15 0,2 10 2523,6 21 0,-2-6-2523,0 4 0,-4-18 0,-4-12 0,-1-4 0,1 3 0,3 12 0,5 17-2462,-2-9 0,1 3 2462,-1 0 0,-5-17 0,0-4 0,3 14 0,9 29 0,7 23 0,-2-7 0,5 11 0,25 101 0,9 37 0,-7-29 26,-2-1 1,6 16 0,-6-14-27,3 11 0,-6-25 0,5 20 0,3 9 0,-1-3 0,-4-16 0,2 10 0,2 5 0,-5-14 0,6 19 0,2 12 0,1 3 0,-1-5 0,-4-13 0,-5-20-1488,0-1 0,-2-5 1488,2 9 0,4 14 0,-2-4 0,-5-24 0,-5-13 3540,11 42-3540,-13-51 0,-39-127 0,8 16-354,4 8 1,-4-11 0,2 4 353,0 3 0,-1-4 0,-1 3 0,-3-8 0,-2-5 0,2 3 0,-8-17 0,1-1 0,-1 0-267,5 15 1,0-2 0,1 1-1,1 7 267,2 9 0,1 4 0,-1-7-111,0-10 0,-4-12 1,0-4-1,3 6 1,3 14 110,-1-1 0,1 1-455,-5-19 1,-7-21-1,4 8 1,12 39 454,14 42-336,17 54 1,15 47 0,8 23 0,-1 0 0,-8-23 335,-4-12 0,1 2 393,2 7 0,7 18 1,2 7-1,-1-2 0,-5-11-393,0 4 0,-3-7 0,-3-9 1103,-3-12 0,1 1-1103,7 26 0,4 11 0,-5-18 934,0-1-934,-12-32 0,3 4 0,17 41 0,-2-6 0,-10-27 0,8 20 0,-7-27 0,-35-131 0,-11-38 0,2 19 0,8 26 0,-4-12 0,-3-3 0,-4 6 0,-5-5 0,0 2 0,2 7 0,3 9 0,1 5 0,-2-5 0,-3-12 0,-3-8 0,0 1 0,1 8 0,-12-19 0,2 10 0,11 19 0,2 4 0,4 14 0,2 4 0,4-5 4896,37 89-4896,17 32 0,5 16 0,-14-22 0,0 3 0,0 2-478,6 15 1,0 3-1,-3-4 1,-7-15 0,-3-3-1,-4-5 1,-7-3-1,-1 1 1</inkml:trace>
</inkml:ink>
</file>

<file path=ppt/ink/ink7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5:55:40.145"/>
    </inkml:context>
    <inkml:brush xml:id="br0">
      <inkml:brushProperty name="width" value="0.05" units="cm"/>
      <inkml:brushProperty name="height" value="0.05" units="cm"/>
      <inkml:brushProperty name="color" value="#004F8B"/>
    </inkml:brush>
  </inkml:definitions>
  <inkml:trace contextRef="#ctx0" brushRef="#br0">262 996 24575,'-17'-64'0,"2"3"0,-5-25 0,0-4 0,0 4-3187,-3-11 0,1 3 3187,5 32 0,1 0 527,-4-9 0,1 0-527,5 14 1184,-11-38-1184,48 163 0,12 43 0,-10-37 0,1 9-1083,-3-10 0,4 13 0,1 5 1,-1-4-1,-4-15 1083,3 9 0,-3-5 0,4 8 0,0 4 0,-15-47 1986,-33-103-1986,8 25 0,-3-12 0,-1-6 0,-13-38 0,10 31 0,-2-9 0,0 2 0,-5-14 0,0 0 172,4 9 0,-1-2 0,4 21-172,5 24 0,13 36 0,19 70 0,5 4 0,9 25 0,1 3 0,-7-20 0,-7-25 0,0-1-574,9 29 0,7 24 0,-3-13 0,-14-47 574,-16-50 0,-1-5 0,-7-23 0,-3-7 0,-9-27 0,-11-30 0,-4-14 0,1 4 0,8 21 2758,3 13 0,1 1-2758,-5-14 0,-8-24 0,-1-1 0,6 24 0,15 47 0,13 43 0,5 31 0,5 3 678,3 7 1,-1 8-1,1 3 1</inkml:trace>
</inkml:ink>
</file>

<file path=ppt/ink/ink7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5:55:42.131"/>
    </inkml:context>
    <inkml:brush xml:id="br0">
      <inkml:brushProperty name="width" value="0.05" units="cm"/>
      <inkml:brushProperty name="height" value="0.05" units="cm"/>
      <inkml:brushProperty name="color" value="#004F8B"/>
    </inkml:brush>
  </inkml:definitions>
  <inkml:trace contextRef="#ctx0" brushRef="#br0">1 1155 24575,'4'-1'0,"0"0"0,20 15 0,-10-4 0,26 30 0,3 6 0,-8-7-1002,3 6 0,0-1 1002,-8-10 0,0-1 0,31-20 0,22-8 0,-11-5 0,13-10-1101,-11 4 1,13-4 0,-20-8 1100,-15-43 0,-12 5 0,8-16 0,2-5 0,-6 8 0,-7 11 0,-3 4 0,4-9 0,-1 0 0,7-10 0,2-6 0,0 0 0,-3 4 0,-5 10 0,2-10 0,-5 8 0,1 1 0,5-8 0,2 1 0,-7 12 0,12-11 0,-32 75 0,-23 28 1218,-2 6-1218,-20 53 0,5-27 0,5-12 0,-1 1 0</inkml:trace>
</inkml:ink>
</file>

<file path=ppt/ink/ink7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5:55:42.588"/>
    </inkml:context>
    <inkml:brush xml:id="br0">
      <inkml:brushProperty name="width" value="0.05" units="cm"/>
      <inkml:brushProperty name="height" value="0.05" units="cm"/>
      <inkml:brushProperty name="color" value="#004F8B"/>
    </inkml:brush>
  </inkml:definitions>
  <inkml:trace contextRef="#ctx0" brushRef="#br0">1 1406 24575,'34'66'0,"-3"-5"0,2-7 0,0-2 0,3-1 0,-1 7 0,12-14 0,34-64 0,4-21 0,4 9-2748,-29-1 1,7-9 0,-12 0 2747,8-33 0,-15 8 0,10-19 0,2-5 0,-7 9 0,-8 14 0,-5 4 0,3-5-749,-1 3 1,6-8 0,0-2 0,-3 5 0,-8 9 748,5-11 0,-4 4 265,1-4 0,3-4 0,-6 10-265,-10 17 0,0 2 0,27-52 0,-5 27 0,-37 72 0,-12 50 0,-11 17 0,-5 1 0,-3 4 0,1-1 0</inkml:trace>
</inkml:ink>
</file>

<file path=ppt/ink/ink7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5:55:50.724"/>
    </inkml:context>
    <inkml:brush xml:id="br0">
      <inkml:brushProperty name="width" value="0.05" units="cm"/>
      <inkml:brushProperty name="height" value="0.05" units="cm"/>
      <inkml:brushProperty name="color" value="#004F8B"/>
    </inkml:brush>
  </inkml:definitions>
  <inkml:trace contextRef="#ctx0" brushRef="#br0">1 485 24575,'15'36'0,"15"31"0,-9-24 0,7 16 0,-17-44 0,2-3 0,49-11 0,2-30 0,13-19 0,3-14 0,-21 4 0,-2-7 0,-2 1 0,1-6 0,-7 6 0,-8 9 0,-7 3 0,4-6 0,-10 9 0,-19 24 0,-7 6 0</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3:55:13.654"/>
    </inkml:context>
    <inkml:brush xml:id="br0">
      <inkml:brushProperty name="width" value="0.05" units="cm"/>
      <inkml:brushProperty name="height" value="0.05" units="cm"/>
      <inkml:brushProperty name="color" value="#004F8B"/>
    </inkml:brush>
  </inkml:definitions>
  <inkml:trace contextRef="#ctx0" brushRef="#br0">3051 521 24575,'-11'-2'0,"-1"0"0,8-2 0,-31-26 0,11 8 0,-16-14 0,-12-2 0,-1 3 0,14 9 0,-11-7 0,-4 0 0,-18 1 0,21 12-1074,-27-11 1074,35 18 0,-41-6 0,33 9 0,-12-1 0,-10-2 0,0 3 0,-3-1 0,-10 0 0,-4-1 0,22 3 0,-2-1 0,2 2 0,-16-2 0,1 1 0,-3 1 0,2 1 0,17 3 0,0 3 0,-21 3 0,2 3 0,28 1 0,2 1 0,4 0 0,-3 1 0,-30 12 0,0 2 0,32-4 0,0 1 0,-29 10 0,3 2 0,4 7 0,37 13 0,9 7 1074,2 20-1074,0-5 0,2 0 0,9 0 0,-1-6 0,-1 2 0,-2 15 0,6-1 0,2-1 0,2-1 0,27 15 0,8-1 0,6-21 0,-1-10 0,7 10 0,6-7 0,26 0 0,7-6 0,-26-18 0,1 0 0,12-2-1357,8-9 0,15-1 0,5-2 1,-3-3-1,-14-4 1357,15 4 0,-2-6 0,-9-4 0,10 1 0,-3-2 0,-15-6 0,-19-5 0,-1-4 0,36 1 0,15-2 0,-6-1 0,-6 0 0,0-1-1059,5 1 0,7-1 1,-16-2 1058,10-5-280,-9-6 1,4-3 279,-21 2 0,1-2 0,18 0 0,4-7 0,-21-3 0,1-6 0,-12 3 0,16-17 0,-15-2 0,7-12 0,-15 9 0,-11-6 1644,-18 1 1,0-13 0,-9 5-1645,-17 8 0,-5 1 0,4-25 0,-2 2 0,-5 30 0,-3 2 0,-4-8 0,-2 1 4497,-19-34-4497,14 37 0,0 1 0,-15-22 1088,-34 6-1088,12 27 0,-3 1 0,18 7 0,-1 1-901,-19-7 0,8 9 901,24 17 0,-4 2 0,-20-1 0,-4 0 0,-11-1 0,4 1 0,1 1 0</inkml:trace>
</inkml:ink>
</file>

<file path=ppt/ink/ink7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5:55:51.040"/>
    </inkml:context>
    <inkml:brush xml:id="br0">
      <inkml:brushProperty name="width" value="0.05" units="cm"/>
      <inkml:brushProperty name="height" value="0.05" units="cm"/>
      <inkml:brushProperty name="color" value="#004F8B"/>
    </inkml:brush>
  </inkml:definitions>
  <inkml:trace contextRef="#ctx0" brushRef="#br0">1 66 24575,'32'93'0,"-3"-13"0,-12-50 0,34 42 0,-22-37-1095,25 29 1095,-31-50 359,9 0-359,7-9 60,26-45 1,19-28-1,-9 5-60,-24 20 0,0-1 0,18-16 0,7-8 0,-24 16 0,-32 18 0</inkml:trace>
</inkml:ink>
</file>

<file path=ppt/ink/ink7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5:55:51.424"/>
    </inkml:context>
    <inkml:brush xml:id="br0">
      <inkml:brushProperty name="width" value="0.05" units="cm"/>
      <inkml:brushProperty name="height" value="0.05" units="cm"/>
      <inkml:brushProperty name="color" value="#004F8B"/>
    </inkml:brush>
  </inkml:definitions>
  <inkml:trace contextRef="#ctx0" brushRef="#br0">1 302 24575,'12'19'0,"2"-2"0,59-7 0,-31-11-2610,48-10 2610,-46-9 0,26-19 0,21-14 0,-15 8 0,5-2 0,-7 3 0,-1 0 0,0 0 0</inkml:trace>
</inkml:ink>
</file>

<file path=ppt/ink/ink7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5:55:51.773"/>
    </inkml:context>
    <inkml:brush xml:id="br0">
      <inkml:brushProperty name="width" value="0.05" units="cm"/>
      <inkml:brushProperty name="height" value="0.05" units="cm"/>
      <inkml:brushProperty name="color" value="#004F8B"/>
    </inkml:brush>
  </inkml:definitions>
  <inkml:trace contextRef="#ctx0" brushRef="#br0">1 154 24575,'25'50'0,"1"0"0,-5-12 0,5 12 0,1-8 0,-12-31 0,49-17 0,-27-3-1326,40-17 1326,-38 2 0,20-19 0,-13 8 323,15-13-323,4-4 0,-2 4 0,-21 18 0,9-7 0,-1 1 0</inkml:trace>
</inkml:ink>
</file>

<file path=ppt/ink/ink7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5:55:52.126"/>
    </inkml:context>
    <inkml:brush xml:id="br0">
      <inkml:brushProperty name="width" value="0.05" units="cm"/>
      <inkml:brushProperty name="height" value="0.05" units="cm"/>
      <inkml:brushProperty name="color" value="#004F8B"/>
    </inkml:brush>
  </inkml:definitions>
  <inkml:trace contextRef="#ctx0" brushRef="#br0">1 102 24575,'11'25'0,"26"54"0,-10-35 0,14 1 0,5-7 0,-5-23-635,30-10 635,-37-18 0,2-5 0,24-22 0,19-14 0,-12 8 0,1-1 0,-3 2 0,-1 1 0,0-1 0</inkml:trace>
</inkml:ink>
</file>

<file path=ppt/ink/ink7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5:55:52.427"/>
    </inkml:context>
    <inkml:brush xml:id="br0">
      <inkml:brushProperty name="width" value="0.05" units="cm"/>
      <inkml:brushProperty name="height" value="0.05" units="cm"/>
      <inkml:brushProperty name="color" value="#004F8B"/>
    </inkml:brush>
  </inkml:definitions>
  <inkml:trace contextRef="#ctx0" brushRef="#br0">0 24 24575,'5'26'0,"12"52"0,-9-38-1066,9 39 1066,-10-52 0,33 28 0,-19-33 0,43-23 0,5-14 0,-21-13 0,15-12 0,3-8 0,-25 10 0,-4 2 0,19-17 0,13-14 0,-44 42 0</inkml:trace>
</inkml:ink>
</file>

<file path=ppt/ink/ink7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5:58:52.466"/>
    </inkml:context>
    <inkml:brush xml:id="br0">
      <inkml:brushProperty name="width" value="0.025" units="cm"/>
      <inkml:brushProperty name="height" value="0.025" units="cm"/>
      <inkml:brushProperty name="color" value="#E71224"/>
    </inkml:brush>
  </inkml:definitions>
  <inkml:trace contextRef="#ctx0" brushRef="#br0">1885 342 24575,'-9'-14'0,"-12"-11"0,-4 4 0,2 1 0,2 7 0,14 9 0,-1-1 0,-54-27 0,8 11 0,-20-12 0,30 19 0,28 10 0,-36-5 0,-6 1 0,11 1 0,-19-2 0,2 1 0,33 5 0,-27-3 0,0 0 0,19 3 0,-54-6 0,23 7 0,39 2 0,-46-1 0,52 3 0,-2-1 0,-33 5 0,-3 2 0,16-3 0,-10 1 0,-5 3 0,-27 19 0,56-18 0,-55 20 0,70-20 0,-44 34 0,30-19 0,-40 38 0,58-46 0,-5 8 0,17-18 0,-2 16 0,2-11 0,1 18 0,12 11 0,-4-16 0,8 17 0,0-19 0,19 19 0,-4-9 0,28 5 0,4-2 0,-18-13 0,8-1 0,-2-3 0,-16-13 0,46 1 0,-13-3 0,-17-2 0,0-2 0,17-5 0,4-6 0,3-2 0,15-3 0,-26 4 0,6-2 0,12-2 0,3-3 0,1-7 0,1-2 0,0 6 0,-3 0-882,-7-4 1,-18 3 881,-40 13 0,-3 1 0,30-71 0,-29 50 0,22-53 0,-36 39 0,-1 23 0,-2-25 0,-9 17 1763,0 6-1763,-57-35 0,39 38 0,-40-19 0,47 32 0,-60-14 0,13 5 0,-12 17 0,-20 6 0,13 0 0,25-3 0,2 3 0,-17 9 0,0 1 0,0-1 0</inkml:trace>
</inkml:ink>
</file>

<file path=ppt/ink/ink7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5:58:56.360"/>
    </inkml:context>
    <inkml:brush xml:id="br0">
      <inkml:brushProperty name="width" value="0.025" units="cm"/>
      <inkml:brushProperty name="height" value="0.025" units="cm"/>
      <inkml:brushProperty name="color" value="#E71224"/>
    </inkml:brush>
  </inkml:definitions>
  <inkml:trace contextRef="#ctx0" brushRef="#br0">8 41 24575,'-3'-18'0,"1"9"0,-1-4 0,4 13 0,15 64 0,-9-36 0,9 47 0,1 5 0,-7-29-841,0 4 0,0-1 841,-3-16 0,0 0 407,5 30-407,7 10 0,0 2 0,-2 6 0,2-13 0,-5-10 0,-12-42 0,0-10 0,10-7 0,-2-16 0,8-11 0</inkml:trace>
</inkml:ink>
</file>

<file path=ppt/ink/ink7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5:58:56.926"/>
    </inkml:context>
    <inkml:brush xml:id="br0">
      <inkml:brushProperty name="width" value="0.025" units="cm"/>
      <inkml:brushProperty name="height" value="0.025" units="cm"/>
      <inkml:brushProperty name="color" value="#E71224"/>
    </inkml:brush>
  </inkml:definitions>
  <inkml:trace contextRef="#ctx0" brushRef="#br0">0 5 24575,'2'-3'0,"-1"2"0,2 0 0,-2 2 0,-1 1 0,1-1 0,0 3 0,1 66 0,0-39 0,1 50 0,-2-58 0,0 0 0,4 39 0,1 26 0,1-6 0,2-5 0,0 0 0,-2 7 0,1 7 0,-1-13-606,1-20 1,0-15 605,-3-19 0,-1-3 0,12 5 0,-11-25 0,7-2 0,-13-27 0</inkml:trace>
</inkml:ink>
</file>

<file path=ppt/ink/ink7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5:58:57.946"/>
    </inkml:context>
    <inkml:brush xml:id="br0">
      <inkml:brushProperty name="width" value="0.025" units="cm"/>
      <inkml:brushProperty name="height" value="0.025" units="cm"/>
      <inkml:brushProperty name="color" value="#E71224"/>
    </inkml:brush>
  </inkml:definitions>
  <inkml:trace contextRef="#ctx0" brushRef="#br0">67 54 24575,'-6'-10'0,"0"0"0,-7-1 0,8 7 0,-7-5 0,10 9 0,-2-1 0,4 0 0,-1 1 0,3-2 0,1 2 0,-2-1 0,0 0 0,-1-1 0,0 1 0,-1 0 0,0 1 0,-1 0 0,0 0 0,1 0 0,-2 2 0,2-2 0,-1 2 0,1 0 0,-3 2 0,-3 1 0</inkml:trace>
</inkml:ink>
</file>

<file path=ppt/ink/ink7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5:58:58.747"/>
    </inkml:context>
    <inkml:brush xml:id="br0">
      <inkml:brushProperty name="width" value="0.025" units="cm"/>
      <inkml:brushProperty name="height" value="0.025" units="cm"/>
      <inkml:brushProperty name="color" value="#E71224"/>
    </inkml:brush>
  </inkml:definitions>
  <inkml:trace contextRef="#ctx0" brushRef="#br0">40 17 24575,'-5'-8'0,"-1"1"0,-2 5 0,3 7 0,-2 8 0,3 9 0,1 6 0,2 29 0,0 21 0,2-8 0,0-16 0,1 1 0,-1 15 0,-1 9 0,3-5 0,9 11 0,1-13 0,1-6 0,-1-2 0,3-4 0,10-15 0,-5-16 0,6 6 0</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3:53:33.651"/>
    </inkml:context>
    <inkml:brush xml:id="br0">
      <inkml:brushProperty name="width" value="0.05" units="cm"/>
      <inkml:brushProperty name="height" value="0.05" units="cm"/>
      <inkml:brushProperty name="color" value="#004F8B"/>
    </inkml:brush>
  </inkml:definitions>
  <inkml:trace contextRef="#ctx0" brushRef="#br0">20 202 24575,'-3'4'0,"1"-1"0,-3 1 0,2-2 0,-2 2 0,4-3 0,1 0 0,5-3 0,-2 2 0,5-3 0,-3 2 0,50-8 0,14-1 0,-14 1-1099,19-2 1,0-1 1098,-22 4-333,30-3 1,16-1 332,-32 6 0,1 0 0,6 0 0,8 0 0,8-1 0,3 0 0,-2 1-327,-2 2 1,0 0 0,0 1-1,2 1 327,8-1 0,3 1 0,-1 0 0,-4 1 0,-15 0 0,-4 1 0,0-1 0,1 0 0,6 0 0,3 0 0,-2-1 0,-9 0 0,19-2 0,-7-1 0,-2 0 0,-9-2 1960,-1-6-1960,-49 2 690,-33 2-690,-39 5 0,3 3 0,-15 6 0</inkml:trace>
</inkml:ink>
</file>

<file path=ppt/ink/ink7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5:58:59.420"/>
    </inkml:context>
    <inkml:brush xml:id="br0">
      <inkml:brushProperty name="width" value="0.025" units="cm"/>
      <inkml:brushProperty name="height" value="0.025" units="cm"/>
      <inkml:brushProperty name="color" value="#E71224"/>
    </inkml:brush>
  </inkml:definitions>
  <inkml:trace contextRef="#ctx0" brushRef="#br0">59 222 24575,'-17'68'0,"0"-1"0,0-8 0,9-3 0,27-8 0,7-5 0,-2 2 0,28 39 0,-19-53 0,39-3 0,-35-14 0,22-11 0,-55-22 0,-3-4 0,-2-3 0,-3-2 0,-3-3 0,-27-24 0,-18-18 0,8 10 0,2-13-909,-1 14 0,-9-8 0,20 18 909,29 26 0,15 6 0,42-14 0,14 12 0,4 30 0,2 14 0,-24-2 0,-4 6 0,6 8 0,-2 9 0,9 28 0,-9-3 0,-13-24 731,9 12 0,-4-7-731,-25-38 0,25 0 0,-15-11 0,5-46 0,-6-13 0,-13 12-587,-1-18 1,-7 4 586,-16 30 0,-43-51 0,27 44 0,-30-11 0,-1 7 0,25 30 0,-39-6 0,57 26 0,-2 40 0,13-24 0,-1 28 0</inkml:trace>
</inkml:ink>
</file>

<file path=ppt/ink/ink7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5:58:59.734"/>
    </inkml:context>
    <inkml:brush xml:id="br0">
      <inkml:brushProperty name="width" value="0.025" units="cm"/>
      <inkml:brushProperty name="height" value="0.025" units="cm"/>
      <inkml:brushProperty name="color" value="#E71224"/>
    </inkml:brush>
  </inkml:definitions>
  <inkml:trace contextRef="#ctx0" brushRef="#br0">1 293 24575,'31'-32'0,"-17"12"0,59-14 0,-31 16 0,25-9 0,2 0 0,-6 2-1164,4-2 0,-5 3 1164,-32 13 556,15-9-556,-21 9 0,15-3 0,-29 11 0,0 3 0</inkml:trace>
</inkml:ink>
</file>

<file path=ppt/ink/ink7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5:59:00.547"/>
    </inkml:context>
    <inkml:brush xml:id="br0">
      <inkml:brushProperty name="width" value="0.025" units="cm"/>
      <inkml:brushProperty name="height" value="0.025" units="cm"/>
      <inkml:brushProperty name="color" value="#E71224"/>
    </inkml:brush>
  </inkml:definitions>
  <inkml:trace contextRef="#ctx0" brushRef="#br0">264 48 24575,'-5'-3'0,"0"0"0,0 2 0,-16 1 0,9 3 0,-13 4 0,10 3 0,-17 53 0,-1 14 0,11-24 0,12 25 0,5 21 0,9-22 0,17-23-858,8 14 1,2-8 857,-6-39 0,22 0 0,8-5 0,24-6 0,7-14 0,0-10 0,-6-25 0,-45-17 0,-7-19 0,-9 8 0,-17-23 0,2 4 0,-17 0 0,-46 22 0,-7 15 0,17 11-770,-15-8 1,4 8 769,32 32 0,-46 49 0,-7 14 0,24-16 0,-20 21 0,1-1 0</inkml:trace>
</inkml:ink>
</file>

<file path=ppt/ink/ink7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5:59:15.156"/>
    </inkml:context>
    <inkml:brush xml:id="br0">
      <inkml:brushProperty name="width" value="0.025" units="cm"/>
      <inkml:brushProperty name="height" value="0.025" units="cm"/>
      <inkml:brushProperty name="color" value="#008C3A"/>
    </inkml:brush>
  </inkml:definitions>
  <inkml:trace contextRef="#ctx0" brushRef="#br0">255 376 24575,'1'-3'0,"0"0"0,0 3 0,-1 1 0,0 0 0,0 2 0,-1-2 0,1 1 0,0-1 0,0 1 0,0-1 0,8 89 0,1-16 0,-4-17 0,1-2 0,2 8 0,-1-29 0,1 21 0,4 7 0,-2 14 0,-2-24 0,-4-10 0,-4-27 0,-1-6 0,-12-70 0,7 32-492,-10-49 492,11 44 0,-7-54 0,0-10 0,0 10-1404,0-9 0,0 7 1404,5 47-313,-1-14 313,7 35 0,-3-21 0,6 41 415,2 2-415,5 4 2825,11 6-2825,9 2 0,44-1 0,12-3 0,-26-5 0,1-2-1465,30 4 0,-3-3 1465,10-9 0,-16-3-1423,-15 0 1,17-5-1,3 0 1,-12 2 1422,-2 2 0,3-1 0,2-1 0,18-4 0,5 0 0,-9 1 0,-21 4-1900,19-2 1900,5-2 0,-7 2 0,-38 6 0,13-3 0,-7-1 0,1 0 0,8-1 1844,22-6-1844,-69 15 5662,-11 4-5662,3-1 3387,-7 1-3387,-2 2 0,1-1 0,-1 2 0,0 1 0,8 51 0,-5-29 0,6 43 0,-6-43 0,4 16 0,2 22 0,3 19 0,-2-11 0,4 20-1052,-3-19 0,1 10 1,-3-21 1051,-4-30-852,7 23 1,2 2 851,-5-17 0,15 56 0,-25-86 0,0-6 0,-3 3 2845,-2-9-2845,-29-5 2013,-15 0-2013,-23 4 0,-22 1 0,9 0-2423,25 1 1,-1 0 2422,-20 0 0,-10 1 0,11 2 0,24 0 0,0 0 0,-19 2 0,-12 1 0,-7 1 0,12 0 0,-7 2 0,-4 1 0,2-1 0,7-1-1295,4-1 0,6-1 1,0 0-1,-2 1 1295,-16 3 0,-7 1 0,10-1 0,25-3 0,17-1 0,-17-1 0,-3 1 0,-12-2 1620,6 1 0,5-1-1620,22-4 0,47-7 0,55-11 0,12 0 0,16-7 0,-32 6 0</inkml:trace>
</inkml:ink>
</file>

<file path=ppt/ink/ink7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5:59:15.745"/>
    </inkml:context>
    <inkml:brush xml:id="br0">
      <inkml:brushProperty name="width" value="0.025" units="cm"/>
      <inkml:brushProperty name="height" value="0.025" units="cm"/>
      <inkml:brushProperty name="color" value="#008C3A"/>
    </inkml:brush>
  </inkml:definitions>
  <inkml:trace contextRef="#ctx0" brushRef="#br0">25 19 24575,'-12'-9'0,"8"5"0,-5-1 0,11 6 0,3 4 0,35 42-2262,19 6 1,20 10 0,-10-5 2261,-19-10 0,1 0 0,19 11 0,9 4 0,-16-15 0,-18-19 0,3-1 0,-1-1 0,4-2 0,24 14 0,-69-44 0,-6-5 0,0-47 0,-3 26 0,0-36 0</inkml:trace>
</inkml:ink>
</file>

<file path=ppt/ink/ink7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5:59:16.178"/>
    </inkml:context>
    <inkml:brush xml:id="br0">
      <inkml:brushProperty name="width" value="0.025" units="cm"/>
      <inkml:brushProperty name="height" value="0.025" units="cm"/>
      <inkml:brushProperty name="color" value="#008C3A"/>
    </inkml:brush>
  </inkml:definitions>
  <inkml:trace contextRef="#ctx0" brushRef="#br0">702 18 24575,'-18'-9'0,"2"1"0,15 11 0,-1-1 0,-30 37 0,14-18 0,-23 29 0,-2 0 0,-9 10 0,8-8 0,-7 8 0,9-8 0,-12 14 0,1 0 0,12-12 0,-3 13 0,10-17 0,4-4 0,9-10 0,19-31 0,0 2 0,1-9 0,0 4 0,1-7 0,-1 4 0,-16-5 0,4 1 0,-15-4 0</inkml:trace>
</inkml:ink>
</file>

<file path=ppt/ink/ink7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5:59:20.115"/>
    </inkml:context>
    <inkml:brush xml:id="br0">
      <inkml:brushProperty name="width" value="0.025" units="cm"/>
      <inkml:brushProperty name="height" value="0.025" units="cm"/>
      <inkml:brushProperty name="color" value="#008C3A"/>
    </inkml:brush>
  </inkml:definitions>
  <inkml:trace contextRef="#ctx0" brushRef="#br0">5001 272 24575,'-4'0'0,"-9"-4"0,-2-3 0,-4-1 0,1 0 0,-2 1 0,3 0 0,-42-16 0,-34-8 0,13 3 0,31 12 0,0 2 0,-11-2 0,2 4 0,-13-3 0,2 2 0,-8 1 0,-1 0 0,13 0 0,-5-2 0,-10 5 0,3 5 0,-15 4 0,-6 2 0,1 1 0,8 0 0,16-1-453,-10-1 0,0 2 453,0-1 0,-22 2 0,-10 0 0,2 0 0,15 0 0,26-1-3184,-16 3 3184,2-1 0,5 0 0,21-1-1358,-9 6 1,-24 4 0,-3 2 0,17-4 1357,19-3 0,-3 2-606,-5 2 1,-20 4 0,-8 2 0,1 1 0,11-2 0,21-4 605,-26 9-38,21-5 0,-10 4 1,14-5 37,-2-1 0,0 0 0,-1 0 0,-20 5 0,12-3 0,1 0 1401,-14 7-1401,18-1 0,-1 1 0,17-3 0,2-1 2134,1-3 1,2 8-2135,-10 46 0,13 2 0,17-26 0,1 10 0,-4 13 0,11-15 0,18-21 6384,1 34-6384,10-34 1209,34 34-1209,15-4 0,7 5-1696,5-34 0,23 2 0,5-3 0,-18-6 1696,-19-7 0,2-2 0,22 8 0,20 7 0,-2-3 0,-24-10 0,8-8 0,-23-9 0,24-2 0,15 0 0,7-1 0,0 0 0,-9 0 0,-17-1-1513,9 0 1,-14-1 0,13 1 1512,-10-1 0,14 1 0,8 0 0,1 0 0,-5-1 0,-12 0 0,-19-1-255,3-3 1,-13 0 254,0 1 0,7-1 0,16-2 0,17-1 0,3-1 0,-13 2 0,4-1 0,0 1 0,-5-1 0,13 0 0,-5 0 0,-23 2-917,3 0 917,0 1 0,-23 2 0,0-1 0,27-2 0,-17 1 0,10-1 1015,15-1 1,11-2 0,-3 0-1016,-20 1 0,-2 0 0,7-2 0,-5 0 0,10-1 0,2-2 0,-4 1 0,-10 1 0,20-5 0,-4-3 0,-14-3 0,8-6 0,-2 0 0,-15 2 0,-14 5 0,-4-3 0,21-12 0,6-6 0,-17 5 0,-18 2 0,11-19 634,-37 23-634,-9-36 5654,-10-3-5654,-19 10 0,-14-8 0,5 7 0,-16-22 606,-5 9 1,-2 5-607,7 23 0,-16-3 0,-7-2 0,20 15 0,-1 1 0,-22-13 0,-1 3 0,21 20 0,5 6-653,-16-4 653,-23-6 0,23 18 0,-17 1 0,-3 1 0,12 2 0,-4 1 0,-1 2-1134,3-2 0,-11-2 1,1 2-1,17 4 1134,-27 12 0,29-1-373,-2 2 373,20-2 0,-7 1 0,-7 3 0,-7 3 0,-3-1 0,-17 2 0,-5 0 0,3-1 0,9 0 0,1 0 0,2-1 0,4-4 0,1 0 0,0 0 0</inkml:trace>
</inkml:ink>
</file>

<file path=ppt/ink/ink7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5:59:08.221"/>
    </inkml:context>
    <inkml:brush xml:id="br0">
      <inkml:brushProperty name="width" value="0.025" units="cm"/>
      <inkml:brushProperty name="height" value="0.025" units="cm"/>
      <inkml:brushProperty name="color" value="#008C3A"/>
    </inkml:brush>
  </inkml:definitions>
  <inkml:trace contextRef="#ctx0" brushRef="#br0">1 0 24575,'10'86'0,"0"-1"0,1 1 0,-1-1 0,1 1 0,1 16 0,0 8 0,-1-23 0,-4-51 0,-3-61 0,0-5 0,2-4 0,0-2 0</inkml:trace>
</inkml:ink>
</file>

<file path=ppt/ink/ink7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5:59:09.877"/>
    </inkml:context>
    <inkml:brush xml:id="br0">
      <inkml:brushProperty name="width" value="0.025" units="cm"/>
      <inkml:brushProperty name="height" value="0.025" units="cm"/>
      <inkml:brushProperty name="color" value="#008C3A"/>
    </inkml:brush>
  </inkml:definitions>
  <inkml:trace contextRef="#ctx0" brushRef="#br0">275 180 24575,'0'-23'0,"0"12"0,0-12 0,-8 2 0,4 10 0,-5-9 0,4 15 0,0 1 0,-79 28 0,56-10 0,-25 23 0,6 6 0,36-9 0,-8 33 0,17-39 0,3-1 0,46 35 0,12 3 0,-23-24 0,36 20 0,-1-16 0,-48-49 0,19-8 0,-25-6 0,5-37 0,-11-8 0,-22-22 0,-8-2 0,1 12-316,-7 8 0,-2 10 316,7 33 0,-24-6 0,13 14 0,-11-1 0,24 24 0,-3 17 0,10-7 0,-6 23 0,14-18 0,1 9 0</inkml:trace>
</inkml:ink>
</file>

<file path=ppt/ink/ink7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5:59:10.378"/>
    </inkml:context>
    <inkml:brush xml:id="br0">
      <inkml:brushProperty name="width" value="0.025" units="cm"/>
      <inkml:brushProperty name="height" value="0.025" units="cm"/>
      <inkml:brushProperty name="color" value="#008C3A"/>
    </inkml:brush>
  </inkml:definitions>
  <inkml:trace contextRef="#ctx0" brushRef="#br0">93 266 24575,'-19'-12'0,"1"2"0,-1 4 0,8 6 0,-4 1 0,8 13 0,4 36 0,3 7 0,0-11 0,23 40 0,10-5 0,-4-51-669,41 39 669,-44-60 0,57-6 0,-15-15 0,20 0 0,-20-30 0,-64-49 0,-28-16 0,-19 32 0,-6 1 0,25 5 0,4-4 0,-9 14-408,-34 10 0,7 28 408,39 34 641,-3 60-641,31-3 0,-5 21 0,28-27 0</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3:53:34.154"/>
    </inkml:context>
    <inkml:brush xml:id="br0">
      <inkml:brushProperty name="width" value="0.05" units="cm"/>
      <inkml:brushProperty name="height" value="0.05" units="cm"/>
      <inkml:brushProperty name="color" value="#004F8B"/>
    </inkml:brush>
  </inkml:definitions>
  <inkml:trace contextRef="#ctx0" brushRef="#br0">10 238 24575,'-5'-1'0,"2"-1"0,1 1 0,100-13 0,-20 5 0,-13 0 0,12 0 0,-3 1 0,13-1 0,-1 0 0,-11 2-3919,0 0 1,1 1 3918,1-2 0,12 0 0,0-1 0,-14 3 0,-12 1 0,0 1 0,14 0 0,14 0 0,5 0 0,-7-1 170,4 1 0,-3 0 1,8 0-171,-19 0 0,8 0 0,4 0 0,0 0 0,-5 1 0,-8-1 0,17 0 0,-10 0 0,1 0 0,5-1 0,0 0 0,-15 0 0,15-2 0,-45 0 0,-40 4 1433,-20-1 0,1 1 0,-1-1 0</inkml:trace>
</inkml:ink>
</file>

<file path=ppt/ink/ink7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5:59:10.613"/>
    </inkml:context>
    <inkml:brush xml:id="br0">
      <inkml:brushProperty name="width" value="0.025" units="cm"/>
      <inkml:brushProperty name="height" value="0.025" units="cm"/>
      <inkml:brushProperty name="color" value="#008C3A"/>
    </inkml:brush>
  </inkml:definitions>
  <inkml:trace contextRef="#ctx0" brushRef="#br0">22 149 24575,'-13'-25'0,"4"5"0,16 17 0,45-12 0,-14 6 0,19-8 0,3-1 0,-11 4 0,30-13 0</inkml:trace>
</inkml:ink>
</file>

<file path=ppt/ink/ink7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5:59:10.849"/>
    </inkml:context>
    <inkml:brush xml:id="br0">
      <inkml:brushProperty name="width" value="0.025" units="cm"/>
      <inkml:brushProperty name="height" value="0.025" units="cm"/>
      <inkml:brushProperty name="color" value="#008C3A"/>
    </inkml:brush>
  </inkml:definitions>
  <inkml:trace contextRef="#ctx0" brushRef="#br0">16 22 24575,'-16'-22'0,"20"106"0,6-37-1830,1 16 0,0 1 1830,-3-19 0,1 17 0,1 17 0,-1-10 0,6 11 0,-5-13 0,0 0 0,0 0 0</inkml:trace>
</inkml:ink>
</file>

<file path=ppt/ink/ink7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5:59:11.372"/>
    </inkml:context>
    <inkml:brush xml:id="br0">
      <inkml:brushProperty name="width" value="0.025" units="cm"/>
      <inkml:brushProperty name="height" value="0.025" units="cm"/>
      <inkml:brushProperty name="color" value="#008C3A"/>
    </inkml:brush>
  </inkml:definitions>
  <inkml:trace contextRef="#ctx0" brushRef="#br0">45 23 24575,'-10'-12'0,"6"8"0,-4-2 0,3 53 0,1-20 0,-2 38 0,3-33 0,0 2 0,1 1 0,9 30 0,6 22 0,0-13 0,3 3 0,-1-4 0,0-1 0,-1 1 0</inkml:trace>
</inkml:ink>
</file>

<file path=ppt/ink/ink7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5:59:11.908"/>
    </inkml:context>
    <inkml:brush xml:id="br0">
      <inkml:brushProperty name="width" value="0.025" units="cm"/>
      <inkml:brushProperty name="height" value="0.025" units="cm"/>
      <inkml:brushProperty name="color" value="#008C3A"/>
    </inkml:brush>
  </inkml:definitions>
  <inkml:trace contextRef="#ctx0" brushRef="#br0">47 121 24575,'-4'-2'0,"1"1"0,-7 12 0,4-1 0,-6 9 0,4-3 0,4 62 0,5 11 0,2-27 0,18 15 0,14 18 0,-2-25 0,4-34-534,13 10 1,-2-9 533,-26-33 0,16-35 0,0-17 0,-11-28 0,-19-5 0,-5-18 0,-6 13 0,-4 29 0,-7 3-1159,-19-47 1,-2 18 1158,15 58 0,-9-2 0,-28 52 0,30-16 0,-17 44 0</inkml:trace>
</inkml:ink>
</file>

<file path=ppt/ink/ink7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00:40.890"/>
    </inkml:context>
    <inkml:brush xml:id="br0">
      <inkml:brushProperty name="width" value="0.025" units="cm"/>
      <inkml:brushProperty name="height" value="0.025" units="cm"/>
      <inkml:brushProperty name="color" value="#008C3A"/>
    </inkml:brush>
  </inkml:definitions>
  <inkml:trace contextRef="#ctx0" brushRef="#br0">0 35 24575,'3'-9'0,"3"-5"0,-4 9 0,1-2 0,-3 10 0,2 12 0,3 39 0,0 12 0,2 18 0,-2-12 0,1-4 0,-2-6 0,0-17 0,15 11 0,4 0 0,2-4-138,1-1 1,5-12 0,-1-42 0,2-3 0</inkml:trace>
</inkml:ink>
</file>

<file path=ppt/ink/ink7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00:41.123"/>
    </inkml:context>
    <inkml:brush xml:id="br0">
      <inkml:brushProperty name="width" value="0.025" units="cm"/>
      <inkml:brushProperty name="height" value="0.025" units="cm"/>
      <inkml:brushProperty name="color" value="#008C3A"/>
    </inkml:brush>
  </inkml:definitions>
  <inkml:trace contextRef="#ctx0" brushRef="#br0">59 1 24575,'-2'89'0,"1"-1"0,0 1 0,-17-12 0,8-6 0,37 12 0,4-18 0,-25-44 0,2 29 0,-7-25 0,-3 22 0,-6-32 0,-26 11 0,16-16 0,-20 7 0</inkml:trace>
</inkml:ink>
</file>

<file path=ppt/ink/ink7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00:41.558"/>
    </inkml:context>
    <inkml:brush xml:id="br0">
      <inkml:brushProperty name="width" value="0.025" units="cm"/>
      <inkml:brushProperty name="height" value="0.025" units="cm"/>
      <inkml:brushProperty name="color" value="#008C3A"/>
    </inkml:brush>
  </inkml:definitions>
  <inkml:trace contextRef="#ctx0" brushRef="#br0">0 215 24575,'79'-48'0,"-1"-1"0,-10 20 0,-4 7 0,13-1 0,-18 14 0,-19 28 0,9 26 0,-40-20 0,3 55 0,-2 9 0,0-29 0,-1 26 0,4-7 0,9-53 0,-7-10 0,12 3 0,-10-15 0,29-79 0,-12-33 0,-44 53 0,-3-1 0,27-13 0,11-7 0,-19 13-651,-69-9 651,35 64 0,-56 30 0,29 3 0,-31 18 0,48-9 0</inkml:trace>
</inkml:ink>
</file>

<file path=ppt/ink/ink7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00:42.141"/>
    </inkml:context>
    <inkml:brush xml:id="br0">
      <inkml:brushProperty name="width" value="0.025" units="cm"/>
      <inkml:brushProperty name="height" value="0.025" units="cm"/>
      <inkml:brushProperty name="color" value="#008C3A"/>
    </inkml:brush>
  </inkml:definitions>
  <inkml:trace contextRef="#ctx0" brushRef="#br0">2666 261 24575,'-65'-34'0,"-1"-1"0,1 0 0,11 5 0,0 2 0,-27-6 0,5 8 0,23 16 0,-37 1 0,-7 2 0,46 4 0,0 1-1665,-15-1 0,-9 0 0,10 2 1665,-23 6 0,22 1 0,-2 2 0,18-3 0,-7 4-876,-12 7 0,-18 7 0,-8 4 0,6 0 0,14-5 876,-3 3 0,2 2 0,-9 1 0,-16 6 0,5 1 0,24-5 0,9 14 0,24 6 0,-5 20 0,1 4 0,8-12-1318,5-9 1,2 1 1317,-16 33 0,-6 13 0,21-19 0,34-15 658,14-5 1,12 11-1,20-4-658,10-25 0,21-6 0,11-3 0,3 0 0,-5 0 0,-13 4 0,-7 12 0,-10 4 0,0-2 0,12-6 0,8-12 0,12-2 0,7-3 0,-2-6 0,-7-5 0,-17-8 0,10-9 0,-2-16-267,-8-5 0,12-8 0,5-5 0,-2-2 0,-9 0 267,-11 0 0,-5-1 0,-2-1 0,5-1 203,8 2 0,8-1 1,0-1-1,-9-2 1,-15-3-204,5-28 0,-31-14 0,-34 14 0,-17-14 0,-8-5 0,-4 4 0,5 13 0,-8-13 0,-5 1 0,14 12 0,0-15 0,-4-2 0,-10 12 0,-13 25 0,-29 29 0,-20 25 0,-9 16 0,5 3 0,18-6-1678,-6-4 1,1 5 1677,6-2 0,-18 3 0,-4 1 0,10 2 0,22 0 0,18 6 0,11 0 0,-5 0 0,0 1 0</inkml:trace>
</inkml:ink>
</file>

<file path=ppt/ink/ink7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00:43.088"/>
    </inkml:context>
    <inkml:brush xml:id="br0">
      <inkml:brushProperty name="width" value="0.025" units="cm"/>
      <inkml:brushProperty name="height" value="0.025" units="cm"/>
      <inkml:brushProperty name="color" value="#008C3A"/>
    </inkml:brush>
  </inkml:definitions>
  <inkml:trace contextRef="#ctx0" brushRef="#br0">10 408 24575,'0'-14'0,"2"2"0,0 1 0,5-2 0,-3 8 0,4 7 0,-20 85 0,9-40 0,-9 11 0,6 4 0,24-10 0,5-6 0,1 2 0,25-19 0,15-19 0,-4-41 0,4-25 0,-2 2 0,12 2 0,2-7-1357,-19 6 0,7-10 0,2-4 1,-6 4-1,-12 12 1357,-5 5 0,-6 3 0,14-15 0,3-6 0,-32 30-66,-85 73 1,27-19 0,-7 8 0,0-1 0</inkml:trace>
</inkml:ink>
</file>

<file path=ppt/ink/ink7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00:43.455"/>
    </inkml:context>
    <inkml:brush xml:id="br0">
      <inkml:brushProperty name="width" value="0.025" units="cm"/>
      <inkml:brushProperty name="height" value="0.025" units="cm"/>
      <inkml:brushProperty name="color" value="#008C3A"/>
    </inkml:brush>
  </inkml:definitions>
  <inkml:trace contextRef="#ctx0" brushRef="#br0">1 179 24575,'13'81'0,"-2"-8"0,-5-40 0,-1 2 0,16 53 0,-3-34 0,11 27 0,63-51 0,-45-27-734,5-3 0,0-5 734,-8-17 0,3-5 0,26-22 0,-2-5 0,14-15 0,-8 8 0,-17 14 0,-2 0-1124,16-12 0,6-8 0,-21 18 1124,-29 19 0,-1 2 0,-17 14 1207,7-7-1207,-19 18 0,-26 0 0,6 2 0,-22 0 0</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3:54:27.731"/>
    </inkml:context>
    <inkml:brush xml:id="br0">
      <inkml:brushProperty name="width" value="0.05" units="cm"/>
      <inkml:brushProperty name="height" value="0.05" units="cm"/>
      <inkml:brushProperty name="color" value="#004F8B"/>
    </inkml:brush>
  </inkml:definitions>
  <inkml:trace contextRef="#ctx0" brushRef="#br0">1 788 24575,'0'5'0,"0"0"0,0 19 0,0 7 0,3 30 0,16 36 0,-6-44 0,21 25 0,32-65 0,16-18 0,-25-13 0,9-8 0,0-4 0,0-6 0,1-5 0,4-5-559,4-2 1,6-5 0,2-3 0,-3 3 558,-7 4 0,-2 0 0,1 0 0,3-1 0,-1 3 0,5-3 0,1 0 0,-5 3 0,-7 5-1448,-3 1 0,-6 6 0,0-1 1448,9-4 0,1 1 0,-17 10 0,-17 10 0,-3 3 0,21-11 0,-27 14 0,6-2 425,-51 22 0,-1 1 1,-21 7-1</inkml:trace>
</inkml:ink>
</file>

<file path=ppt/ink/ink7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00:44.119"/>
    </inkml:context>
    <inkml:brush xml:id="br0">
      <inkml:brushProperty name="width" value="0.025" units="cm"/>
      <inkml:brushProperty name="height" value="0.025" units="cm"/>
      <inkml:brushProperty name="color" value="#008C3A"/>
    </inkml:brush>
  </inkml:definitions>
  <inkml:trace contextRef="#ctx0" brushRef="#br0">5 1 24575,'2'0'0,"-4"10"0,2-1 0,-4 12 0,3 0 0,9 65 0,2 13 0,-4-26-1417,5 29 1,0-7 1416,-5-54-258,13 28 0,9-2 258,8-25 0,-6 18 0,2-15 0,8-62 0,-12-7 0,0-5 0</inkml:trace>
</inkml:ink>
</file>

<file path=ppt/ink/ink7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00:44.370"/>
    </inkml:context>
    <inkml:brush xml:id="br0">
      <inkml:brushProperty name="width" value="0.025" units="cm"/>
      <inkml:brushProperty name="height" value="0.025" units="cm"/>
      <inkml:brushProperty name="color" value="#008C3A"/>
    </inkml:brush>
  </inkml:definitions>
  <inkml:trace contextRef="#ctx0" brushRef="#br0">0 1 24575,'48'63'0,"0"0"0,1 0 0,-1 0 0,-11 20 0,1-7 0,43-7 0,-18-12 0,-66-26 0,-6-10 0,-13 9 0,-32-10 0,-7-5 0,6 0 0,-8-6 0,6-10 0,30-21 0</inkml:trace>
</inkml:ink>
</file>

<file path=ppt/ink/ink7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00:44.747"/>
    </inkml:context>
    <inkml:brush xml:id="br0">
      <inkml:brushProperty name="width" value="0.025" units="cm"/>
      <inkml:brushProperty name="height" value="0.025" units="cm"/>
      <inkml:brushProperty name="color" value="#008C3A"/>
    </inkml:brush>
  </inkml:definitions>
  <inkml:trace contextRef="#ctx0" brushRef="#br0">1 208 24575,'67'-9'0,"-1"0"0,1 0 0,2 32 0,-3 9 0,15-8 0,-10 10 0,-40 16 0,-5 3 0,41 16 0,-39-42 0,38 28 0,-52-55 0,24-49 0,-26 0 0,-11-10 0,-24-26 0,-8-1 0,16 23 0,-5 6 0,-29-4 0,-6 22 0,4 47 0,-12 36 0,-2 8 0,-10 2 0,9 6 0,7 1 0,22-11 0</inkml:trace>
</inkml:ink>
</file>

<file path=ppt/ink/ink7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00:46.204"/>
    </inkml:context>
    <inkml:brush xml:id="br0">
      <inkml:brushProperty name="width" value="0.025" units="cm"/>
      <inkml:brushProperty name="height" value="0.025" units="cm"/>
      <inkml:brushProperty name="color" value="#008C3A"/>
    </inkml:brush>
  </inkml:definitions>
  <inkml:trace contextRef="#ctx0" brushRef="#br0">2411 230 24575,'-2'-29'0,"0"4"0,-18-8 0,6 16 0,-17-15 0,-9 18 0,-18 5 0,-11 1 0,1 0 0,-12 3-1357,-3 4 0,-18 3 0,-9 1 1,4 1-1,16 0 1357,11-1 0,10 0 0,-7 2-452,-2 0 1,-10 1 0,-3 1 0,7 1 0,14 0 451,0 4 0,4 5 0,-15 9 0,-7 6 0,5-1 0,-4 5 0,3 1 0,9-10 0,-2 2 0,12 19 0,24 29 0,13 24 0,9 2 0,3-18 0,0-23 0,10 3 0,13 20 0,9 23 0,8 8 0,4-12 0,3-30 695,9-29 1,8-10-696,18 23 0,10 6 0,-8-17 0,23-20-640,-19-21 0,20-2 1,4-3-1,-15-1 640,2 1 0,-1-3-262,-1 1 1,12-1 0,1-2 0,-11-6 261,-12-5 0,-8-4 0,5-8 0,12-12 0,7-9 0,0-3 0,-4 1 0,-13 11 0,-3 1 0,-1-2 0,0-9 0,3-10 0,4-10 0,-2-4 0,-9 0 0,-14 7 0,-14 1 0,-13 4 0,-7-5 0,-3-21 0,-8-7 0,-17 10 0,-16 24 0,-13 6 0,0 4 0,-7-13 0,-4 8-719,-13 8 0,0 12 719,-3 11 0,16 11 0,-1 2 0,-31-3 577,29 7 1,0 2-578,-24 5 0,19 22 0,-15 15 0,0 4 0,13-7 0,14-8 0,2 2 0,-32 25 0,0-1 0,1 0 0</inkml:trace>
</inkml:ink>
</file>

<file path=ppt/ink/ink7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00:46.671"/>
    </inkml:context>
    <inkml:brush xml:id="br0">
      <inkml:brushProperty name="width" value="0.025" units="cm"/>
      <inkml:brushProperty name="height" value="0.025" units="cm"/>
      <inkml:brushProperty name="color" value="#008C3A"/>
    </inkml:brush>
  </inkml:definitions>
  <inkml:trace contextRef="#ctx0" brushRef="#br0">72 52 24575,'-17'-20'0,"2"2"0,2 4 0,0 76 0,4 27 0,5-29 0,4 26 0,4 24 0,3-21 0,9-15 0,9 11 0,2-9 0,-5-43 0,15 9 0</inkml:trace>
</inkml:ink>
</file>

<file path=ppt/ink/ink7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00:46.914"/>
    </inkml:context>
    <inkml:brush xml:id="br0">
      <inkml:brushProperty name="width" value="0.025" units="cm"/>
      <inkml:brushProperty name="height" value="0.025" units="cm"/>
      <inkml:brushProperty name="color" value="#008C3A"/>
    </inkml:brush>
  </inkml:definitions>
  <inkml:trace contextRef="#ctx0" brushRef="#br0">60 0 24575,'-30'47'0,"1"0"0,28 25 0,17 11 0,5-10 0,4-20 0,4-3-1931,4 12 1,3 6 0,-4-12 1930,8 5 1227,-21-23-1227,-8-10 0,-82 25 0,45-49 0,-64 10 0</inkml:trace>
</inkml:ink>
</file>

<file path=ppt/ink/ink7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00:47.311"/>
    </inkml:context>
    <inkml:brush xml:id="br0">
      <inkml:brushProperty name="width" value="0.025" units="cm"/>
      <inkml:brushProperty name="height" value="0.025" units="cm"/>
      <inkml:brushProperty name="color" value="#008C3A"/>
    </inkml:brush>
  </inkml:definitions>
  <inkml:trace contextRef="#ctx0" brushRef="#br0">0 98 24575,'75'20'0,"0"1"0,0 0 0,0-1 0,9-18 0,-3-6 0,-21 21 0,-28 70 0,-24 6-1795,0-42 1795,-1-21 580,6 4-580,28-15 297,4-36-297,-15-21 0,-4-8 0,2-28 0,-20 22 0,-8 1 0,-17-7 0,-12 1 0,-13-8 918,-8 14-918,-48 71 0,62-15 0,-26 50 0,74-39 0,1 0 0</inkml:trace>
</inkml:ink>
</file>

<file path=ppt/ink/ink7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00:47.462"/>
    </inkml:context>
    <inkml:brush xml:id="br0">
      <inkml:brushProperty name="width" value="0.025" units="cm"/>
      <inkml:brushProperty name="height" value="0.025" units="cm"/>
      <inkml:brushProperty name="color" value="#008C3A"/>
    </inkml:brush>
  </inkml:definitions>
  <inkml:trace contextRef="#ctx0" brushRef="#br0">1 172 24575,'54'-58'0,"20"26"0,-33 1 0,0 3 0,30 12 0,-45 9 0</inkml:trace>
</inkml:ink>
</file>

<file path=ppt/ink/ink7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00:47.691"/>
    </inkml:context>
    <inkml:brush xml:id="br0">
      <inkml:brushProperty name="width" value="0.025" units="cm"/>
      <inkml:brushProperty name="height" value="0.025" units="cm"/>
      <inkml:brushProperty name="color" value="#008C3A"/>
    </inkml:brush>
  </inkml:definitions>
  <inkml:trace contextRef="#ctx0" brushRef="#br0">32 32 24575,'-18'-19'0,"5"7"0,34 105 0,-7-43 0,11 33 0,7 25 0,-4-16 0,-14-43 0,0-2-1857,8 25 0,3 9 0,-7-16 1857,-9-10 0,0-6 0,0-5 0,0-5 0</inkml:trace>
</inkml:ink>
</file>

<file path=ppt/ink/ink7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00:47.981"/>
    </inkml:context>
    <inkml:brush xml:id="br0">
      <inkml:brushProperty name="width" value="0.025" units="cm"/>
      <inkml:brushProperty name="height" value="0.025" units="cm"/>
      <inkml:brushProperty name="color" value="#008C3A"/>
    </inkml:brush>
  </inkml:definitions>
  <inkml:trace contextRef="#ctx0" brushRef="#br0">301 1 24575,'-42'63'0,"-1"1"0,1-1 0,-1 0 0,-11 10 0,3-1 0,26-2 0,57 22 0,19-10-6415,-11-3 6415,5 1 0,2-7 0,-12-37 1877,14-36-1877,-24-26 0,-21-68 0,-21 28 515,-9 15 0,-5 18-515,-12 74 0,17-36 0,6 57 0</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3:54:28.750"/>
    </inkml:context>
    <inkml:brush xml:id="br0">
      <inkml:brushProperty name="width" value="0.05" units="cm"/>
      <inkml:brushProperty name="height" value="0.05" units="cm"/>
      <inkml:brushProperty name="color" value="#004F8B"/>
    </inkml:brush>
  </inkml:definitions>
  <inkml:trace contextRef="#ctx0" brushRef="#br0">1 494 24575,'31'70'0,"-18"-40"0,19 48 0,-3-13 0,-14-36 0,19 31 0,-10-43 0,0-5 0,50-16 0,21-18 0,-27-5 0,1-8 0,5-3-2126,3 3 0,5-2 0,1-1 1,-7 0 2125,1-6 0,-6-1 0,2-4 300,-3-1 0,3-5 0,-4 1 0,-11 9-300,-11 5 0,-3 2 0,37-31 0,-11 7 0,-43 33 0,-28 30 0,-11 16 0,-4 9 0</inkml:trace>
</inkml:ink>
</file>

<file path=ppt/ink/ink7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00:48.276"/>
    </inkml:context>
    <inkml:brush xml:id="br0">
      <inkml:brushProperty name="width" value="0.025" units="cm"/>
      <inkml:brushProperty name="height" value="0.025" units="cm"/>
      <inkml:brushProperty name="color" value="#008C3A"/>
    </inkml:brush>
  </inkml:definitions>
  <inkml:trace contextRef="#ctx0" brushRef="#br0">30 192 24575,'57'51'0,"1"0"0,-9-4 0,-1-12 0,20-35 0,-35-5 0,28-10 0,-58-56 0,-16-9 0,6 29-742,-5-29 1,-8 13 741,-4 60 360,-66 52-360,52-14 0,1 4 0,-15 6 0,2 1 0,18-1 0,0 0 0</inkml:trace>
</inkml:ink>
</file>

<file path=ppt/ink/ink7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00:48.622"/>
    </inkml:context>
    <inkml:brush xml:id="br0">
      <inkml:brushProperty name="width" value="0.025" units="cm"/>
      <inkml:brushProperty name="height" value="0.025" units="cm"/>
      <inkml:brushProperty name="color" value="#008C3A"/>
    </inkml:brush>
  </inkml:definitions>
  <inkml:trace contextRef="#ctx0" brushRef="#br0">75 941 24575,'-50'43'0,"25"-13"0,67-35 0,39-19 0,-4 1 0,-18 7 0,8-5-1229,-4-1 0,19-7 0,11-6 0,8-2 1,1-2-1,-4 2 0,-9 3 0,-15 5 732,14-5 1,-15 5-1,11-5 189,-10 4 0,14-5 0,6-4 0,1 0 1,-4 2-1,-11 4 0,-18 7 308,4-3 0,-10 3 675,18-8 1,0-1-676,-10 4 0,0-1 0,22-13 0,-7 3 0,-13 9 4138,-23 14-4138,-75 44 0,-31 17 0,-7 4 0,-10 5 0,3-3 0,-2-1 0,35-21 0,0-1 0</inkml:trace>
</inkml:ink>
</file>

<file path=ppt/ink/ink7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00:48.831"/>
    </inkml:context>
    <inkml:brush xml:id="br0">
      <inkml:brushProperty name="width" value="0.025" units="cm"/>
      <inkml:brushProperty name="height" value="0.025" units="cm"/>
      <inkml:brushProperty name="color" value="#008C3A"/>
    </inkml:brush>
  </inkml:definitions>
  <inkml:trace contextRef="#ctx0" brushRef="#br0">1 954 24575,'85'-38'0,"0"-1"0,0 0 0,0 0 0,0 1 0,0-1 0,0 0 0,0 1 0,0-1 0,0 0 0,6-5 0,-7 2 0,-3 1 0,-1 0 0,2 2 0,5-1-1405,5 2 1,8-2 0,3 0-1,0 2 1,-7 2 0,-10 4-1,-16 4 660,34-14 0,-49 18 745,-54 23 43,-47 20 0,-25 12 1,-5 1-1,-7 4 1,0-1-1</inkml:trace>
</inkml:ink>
</file>

<file path=ppt/ink/ink7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00:49.059"/>
    </inkml:context>
    <inkml:brush xml:id="br0">
      <inkml:brushProperty name="width" value="0.025" units="cm"/>
      <inkml:brushProperty name="height" value="0.025" units="cm"/>
      <inkml:brushProperty name="color" value="#008C3A"/>
    </inkml:brush>
  </inkml:definitions>
  <inkml:trace contextRef="#ctx0" brushRef="#br0">1 958 24575,'2'4'0,"21"-9"0,8-4 0,26-13 0,30-14 0,15-6 0,-2 0 0,-19 8-4252,5-1 1,2-2 4251,-21 9 0,12-5 0,7-3 0,0 0 0,-7 2 0,-14 6 0,18-8 0,-4 0 170,2-2 0,11-8 1,1 0-1,-11 4-170,-20 10 0,-6 2 0,4-2 0,13-4 0,10-6 0,-10 4 0,-29 8 0,-33 9 0</inkml:trace>
</inkml:ink>
</file>

<file path=ppt/ink/ink7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16:17.957"/>
    </inkml:context>
    <inkml:brush xml:id="br0">
      <inkml:brushProperty name="width" value="0.025" units="cm"/>
      <inkml:brushProperty name="height" value="0.025" units="cm"/>
      <inkml:brushProperty name="color" value="#AB008B"/>
    </inkml:brush>
  </inkml:definitions>
  <inkml:trace contextRef="#ctx0" brushRef="#br0">1174 98 24575,'-21'-14'0,"-1"0"0,-50-15 0,30 16-1957,-38-11 1957,42 21 0,-22 5 0,-5 4 0,-3 2 0,2 0 0,-2 4 0,-8 17 0,18 8 0,-7 11 0,5-3 0,6-2 0,2 4 0,-8 13 0,-2 9 0,16-10 0,21 8 0,12 10 631,17-40-631,33 38 0,-14-30 0,24-2 0,17 5 0,-9-11 0,0-8 0,18 9 0,-1-5 0,-28-26 323,36-18-323,-21-5 0,14-13 0,-46 1 0</inkml:trace>
</inkml:ink>
</file>

<file path=ppt/ink/ink7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16:22.523"/>
    </inkml:context>
    <inkml:brush xml:id="br0">
      <inkml:brushProperty name="width" value="0.025" units="cm"/>
      <inkml:brushProperty name="height" value="0.025" units="cm"/>
      <inkml:brushProperty name="color" value="#AB008B"/>
    </inkml:brush>
  </inkml:definitions>
  <inkml:trace contextRef="#ctx0" brushRef="#br0">1188 92 24575,'17'3'0,"0"1"0,32 17 0,-1 23 0,3-10 0,-14 10 0,-22-26 0,9 16 0,10 47 0,-10-34 0,-2 45 0,-22-72 0,-6 40 0,1-40 0,-5 15 0,-20 7 0,13-21 0,-18 25 0,-26 6 0,38-32 0,-34 26 0,45-37 0,2-1 0,-1-1 0,-72 34 0,52-26 0,-54 25 0,72-33 0,-44 28 0,33-20 0,-35 23 0,46-29 0,-51 9 0,40-14 0,-36 5 0,-20-52 0,25 10 0,-31-16 0,49 24 0,27 19 0,-31-9 0,25 8 0,-27-5 0,34 11 0,-20-4 0,17 4 0,-12-4 0,15 4 0,-14-9 0,-16-19 0,10 11 0,-3-12 0,27 18 0,-5-10 0,1 0 0,-1-1 0,2 2 0,3-19 0,7-11 0,-2 4 0,8 9 0,-4 24 0,38-76 0,-27 56 0,29-55 0,-36 79 0,28-21 0,5-4 0,-14 13 0,15-13 0,-4 5 0,-27 24 0,54-17 0,12 11 0,2-8-503,-13 15 503,-50 5 0,61 1 0,21 13 0,-5-6-987,-10 8 987,-69-10-490,49 20 490,-39-14 0,62 39 0,-69-39 465,21 19-465,-7 9 0,-13-8 0,8 14 0,-20-22 0,-5-13 986,-5 33-986,1-24 529,-33 71-529,17-61 0,-18 31 0,-6-12 0,26-30 0,-23 23 0,-2-8 0,-19 10 0,8-4 0,0-4 0,33-23 0,-19 12 0,15-9 0,-12 7 0,25-17 0,-1 0 0,-48 18 0,-12 2 0,19-8 0,-14 8 0,-4-2 0,-9-18 0,51-4 0,-38-2 0,54-3 0,-47-27 0,31 13 0,-32-19 0,23-1 0,24 20 0,-17-17 0,4-7 0,15 19 0,-12-20 0,13-11 0,8 30 0,-3-29 0,13-40 0,-3 57 0,6-57 0,3 61 0,31-36 0,-10 18 0,14-14 0,-28 43 0,-10 10 0,0 0 0,32-31 0,-23 23 0,26-23 0,7 13 0,-1 3 0,-13 6 0,16-7 0,-1 2 0,-19 13 0,15 0 0,5-1 0,10-1 0,-9 3 0,2 1 0,30 11 0,-45 0 0,30 4 0,-55-2 0,59 27 0,-39-13 0,40 17 0,-18 7 0,-35-24 0,28 21 0,-10-3 0,-15-11 0,26 32 0,-34-34 0,-2 7 0,-9 2 0,-5-17 0,1 66 0,-6-57 0,-2 38 0,0-48 0,-35 61 0,4-29 0,-12 32 0,15-48 0,12-15 0,-33 18 0,20-13 0,-20 6 0,-2-2 0,12-8-729,-34 12 729,45-19 0,8-2 0,-33 3 0,-24 3 0,5-4 0,7-10 0,-2 0 0,-4 9 0,-7 3 0,12-6-743,-17-21 743,71 9 0,-25-19 0,-6-8 0,-5-16 0,7 14 0,2 2 700,14-6-700,21 27 0,-14-22 0,3 7 772,-4-8-772,8 16 0,-1-12 0,9 10 0,-4-35 0,55-27 0,-23 34-830,36-24 830,-35 58 0,3 0 0,32-14 0,16-3 0,10 4 0,3 0 0,-5-5 0,-2 3 0,-2 7 0,-11 9 0,-26 13 0,-9 2 0,11 1 0,-13 1 0</inkml:trace>
</inkml:ink>
</file>

<file path=ppt/ink/ink7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16:44.148"/>
    </inkml:context>
    <inkml:brush xml:id="br0">
      <inkml:brushProperty name="width" value="0.025" units="cm"/>
      <inkml:brushProperty name="height" value="0.025" units="cm"/>
      <inkml:brushProperty name="color" value="#AB008B"/>
    </inkml:brush>
  </inkml:definitions>
  <inkml:trace contextRef="#ctx0" brushRef="#br0">11 133 24575,'29'44'0,"-3"-7"0,-17-32 0,2 0 0,-1-3 0,36-34 0,-31 16 0,25-27 0,-80-19 0,22 41 0,-33-30 0,33 51 0,-5 5 0,1 16 0,8-6 0,4 11 0</inkml:trace>
</inkml:ink>
</file>

<file path=ppt/ink/ink7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16:44.511"/>
    </inkml:context>
    <inkml:brush xml:id="br0">
      <inkml:brushProperty name="width" value="0.025" units="cm"/>
      <inkml:brushProperty name="height" value="0.025" units="cm"/>
      <inkml:brushProperty name="color" value="#AB008B"/>
    </inkml:brush>
  </inkml:definitions>
  <inkml:trace contextRef="#ctx0" brushRef="#br0">94 109 24575,'1'15'0,"19"19"0,-8-21 0,14 14 0,-15-23 0,26-10 0,-20 2 0,17-9 0,-27 4 0,-1-1 0,-64-63 0,37 52 0,-49-45 0,53 71 0,-27 35 0,26-19 0,-18 26 0</inkml:trace>
</inkml:ink>
</file>

<file path=ppt/ink/ink7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16:45.590"/>
    </inkml:context>
    <inkml:brush xml:id="br0">
      <inkml:brushProperty name="width" value="0.025" units="cm"/>
      <inkml:brushProperty name="height" value="0.025" units="cm"/>
      <inkml:brushProperty name="color" value="#AB008B"/>
    </inkml:brush>
  </inkml:definitions>
  <inkml:trace contextRef="#ctx0" brushRef="#br0">310 154 24575,'-3'-20'0,"-2"1"0,-3 0 0,-81-27 0,43 29 0,-10-1 0,1 4 0,8 17 0</inkml:trace>
</inkml:ink>
</file>

<file path=ppt/ink/ink7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16:47.304"/>
    </inkml:context>
    <inkml:brush xml:id="br0">
      <inkml:brushProperty name="width" value="0.025" units="cm"/>
      <inkml:brushProperty name="height" value="0.025" units="cm"/>
      <inkml:brushProperty name="color" value="#AB008B"/>
    </inkml:brush>
  </inkml:definitions>
  <inkml:trace contextRef="#ctx0" brushRef="#br0">241 53 24575,'-8'-1'0,"-18"-4"0,12 2 0,-18-3 0,-7 8 0,16-1 0,-15 5 0,28-1 0,-13 22 0,12-14 0,-5 46 0,17-40 0,4 22 0,7-24 0,24 8 0,6-6 0,22-26 0,3-7 0,-15 2-299,2-10 1,-10-2 298,-37 11 0,-15-45 0,-9 26 0,-4-26 0,-42 35 0,37 20 0,-31-3 0,37 12 0,-12 6 0,-4 5 0,-2 1 0,-1 3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3:49:26.540"/>
    </inkml:context>
    <inkml:brush xml:id="br0">
      <inkml:brushProperty name="width" value="0.05" units="cm"/>
      <inkml:brushProperty name="height" value="0.05" units="cm"/>
      <inkml:brushProperty name="color" value="#004F8B"/>
    </inkml:brush>
  </inkml:definitions>
  <inkml:trace contextRef="#ctx0" brushRef="#br0">1 258 24575,'64'-15'0,"0"0"0,4-1 0,2-2 0,-2 1-2641,-15 1 2641,-2 2 0,1-1 0,0-2 0,5 0 420,0-3 0,0-1-420,-5-2 435,-5 2-435,-20 9 0,-45 27 0,0 2 0,-8 7 0,13-9 0</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3:54:29.535"/>
    </inkml:context>
    <inkml:brush xml:id="br0">
      <inkml:brushProperty name="width" value="0.05" units="cm"/>
      <inkml:brushProperty name="height" value="0.05" units="cm"/>
      <inkml:brushProperty name="color" value="#004F8B"/>
    </inkml:brush>
  </inkml:definitions>
  <inkml:trace contextRef="#ctx0" brushRef="#br0">1 840 24575,'8'-5'0,"0"2"0,13 2 0,-10 2 0,10 1 0,-13 3 0,0 1 0,5 27 0,-7-15 0,5 28 0,-6 4 0,7-1 0,18 8 0,61-50 0,-24-23 0,6-11 0,-10 1 0,4-4 0,1-4-282,8-6 1,1-3-1,6-4 282,-17 8 0,5-3 0,2-1 0,-3 1 0,-6 4 0,4-2 0,-6 3 0,8-4 0,8-5 0,13-8 0,2-1 0,-8 4 0,-19 12 0,-19 12 0,-3 1 0,33-21 0,12-6 0,-20 13 0,-23 16 0,5-7 0,-27 20 0,-22 10 211,1-2 0,-3-2 0,1-1 1</inkml:trace>
</inkml:ink>
</file>

<file path=ppt/ink/ink8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16:44.911"/>
    </inkml:context>
    <inkml:brush xml:id="br0">
      <inkml:brushProperty name="width" value="0.025" units="cm"/>
      <inkml:brushProperty name="height" value="0.025" units="cm"/>
      <inkml:brushProperty name="color" value="#AB008B"/>
    </inkml:brush>
  </inkml:definitions>
  <inkml:trace contextRef="#ctx0" brushRef="#br0">207 137 24575,'-2'-16'0,"-23"-24"0,12 20 0,-36-22 0,29 34 0,-13-2 0,15 10 0,1 2 0,1 1 0,2 2 0</inkml:trace>
</inkml:ink>
</file>

<file path=ppt/ink/ink8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16:45.268"/>
    </inkml:context>
    <inkml:brush xml:id="br0">
      <inkml:brushProperty name="width" value="0.025" units="cm"/>
      <inkml:brushProperty name="height" value="0.025" units="cm"/>
      <inkml:brushProperty name="color" value="#AB008B"/>
    </inkml:brush>
  </inkml:definitions>
  <inkml:trace contextRef="#ctx0" brushRef="#br0">0 59 24575,'4'16'0,"0"-1"0,29 12 0,-16-14 0,24 13 0,-23-20 0,0-1 0,-1-3 0,-10-75 0,-7 53 0,-11-55 0,-23 87 0,19-3 0,-12 12 0</inkml:trace>
</inkml:ink>
</file>

<file path=ppt/ink/ink8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16:46.334"/>
    </inkml:context>
    <inkml:brush xml:id="br0">
      <inkml:brushProperty name="width" value="0.025" units="cm"/>
      <inkml:brushProperty name="height" value="0.025" units="cm"/>
      <inkml:brushProperty name="color" value="#AB008B"/>
    </inkml:brush>
  </inkml:definitions>
  <inkml:trace contextRef="#ctx0" brushRef="#br0">120 194 24575,'21'-31'0,"-12"14"0,6-18 0,-15 21 0,-13-23 0,6 19 0,-10-15 0,7 25 0,-40 20 0,31-5 0,-30 17 0</inkml:trace>
</inkml:ink>
</file>

<file path=ppt/ink/ink8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17:14.270"/>
    </inkml:context>
    <inkml:brush xml:id="br0">
      <inkml:brushProperty name="width" value="0.025" units="cm"/>
      <inkml:brushProperty name="height" value="0.025" units="cm"/>
      <inkml:brushProperty name="color" value="#AB008B"/>
    </inkml:brush>
  </inkml:definitions>
  <inkml:trace contextRef="#ctx0" brushRef="#br0">297 187 24575,'-2'-1'0,"0"0"0,-1-6 0,1 5 0,-4-6 0,-10-10 0,8 9 0,-10-11 0,7 13 0,2 1 0,-48 2 0,20 52 0,-18-28 0,33 37 0,33-8 0,-6-31 0,12 24 0,-5-40 0,0-2 0,3-1 0,-1-2 0,16-58 0,-1-14 0,-15 33 0,15-31 0,-13 6 0,-35 50 0,-43 17 0,19 6 0,-30 21 0,43-1 0,5 0 0</inkml:trace>
</inkml:ink>
</file>

<file path=ppt/ink/ink8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17:14.949"/>
    </inkml:context>
    <inkml:brush xml:id="br0">
      <inkml:brushProperty name="width" value="0.025" units="cm"/>
      <inkml:brushProperty name="height" value="0.025" units="cm"/>
      <inkml:brushProperty name="color" value="#AB008B"/>
    </inkml:brush>
  </inkml:definitions>
  <inkml:trace contextRef="#ctx0" brushRef="#br0">76 1 24575,'-20'14'0,"-12"63"0,23-40-902,-6 48 902,20-57 296,47 48-296,-23-51 0,30 31 0,-17-137 0,-33 48 0,10-58 0,-31 71 150,-31-13-150,7 26 0,36 72 0,9-32 0,24 13 0,0-1 0</inkml:trace>
</inkml:ink>
</file>

<file path=ppt/ink/ink8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17:15.259"/>
    </inkml:context>
    <inkml:brush xml:id="br0">
      <inkml:brushProperty name="width" value="0.025" units="cm"/>
      <inkml:brushProperty name="height" value="0.025" units="cm"/>
      <inkml:brushProperty name="color" value="#AB008B"/>
    </inkml:brush>
  </inkml:definitions>
  <inkml:trace contextRef="#ctx0" brushRef="#br0">0 47 24575,'91'20'0,"-89"-8"0,60-11 0,-2-15 0,-68-1 0,-3-1 0,-16-6 0,0 10 0,-10 51 0,29-22 0,7 45 0</inkml:trace>
</inkml:ink>
</file>

<file path=ppt/ink/ink8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17:15.579"/>
    </inkml:context>
    <inkml:brush xml:id="br0">
      <inkml:brushProperty name="width" value="0.025" units="cm"/>
      <inkml:brushProperty name="height" value="0.025" units="cm"/>
      <inkml:brushProperty name="color" value="#AB008B"/>
    </inkml:brush>
  </inkml:definitions>
  <inkml:trace contextRef="#ctx0" brushRef="#br0">104 1 24575,'-43'57'0,"57"-10"0,-36 25 0,59-33 0,-18-31 0,-1-1 0,32-16 0,-31 3 0,4-53 0,-41 29 0,-23-3 0,-4 4 0,8 16 0,-33 6 0,63 34 0,27 7 0,-1 0 0,23-2 0</inkml:trace>
</inkml:ink>
</file>

<file path=ppt/ink/ink8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17:15.873"/>
    </inkml:context>
    <inkml:brush xml:id="br0">
      <inkml:brushProperty name="width" value="0.025" units="cm"/>
      <inkml:brushProperty name="height" value="0.025" units="cm"/>
      <inkml:brushProperty name="color" value="#AB008B"/>
    </inkml:brush>
  </inkml:definitions>
  <inkml:trace contextRef="#ctx0" brushRef="#br0">0 0 24575,'13'63'0,"60"0"0,-15-57 0,20 6 0,-45-20 0,-31-5 0,-4 3 0,-41-27 0,-38 16 0,16 29 0,4-2 0,64 39 0</inkml:trace>
</inkml:ink>
</file>

<file path=ppt/ink/ink8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17:16.114"/>
    </inkml:context>
    <inkml:brush xml:id="br0">
      <inkml:brushProperty name="width" value="0.025" units="cm"/>
      <inkml:brushProperty name="height" value="0.025" units="cm"/>
      <inkml:brushProperty name="color" value="#AB008B"/>
    </inkml:brush>
  </inkml:definitions>
  <inkml:trace contextRef="#ctx0" brushRef="#br0">1 1 24575,'49'21'0,"-29"6"0,-5-54 0,-30 21 0,-7 6 0,14 1 0,-5 3 0</inkml:trace>
</inkml:ink>
</file>

<file path=ppt/ink/ink8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17:16.414"/>
    </inkml:context>
    <inkml:brush xml:id="br0">
      <inkml:brushProperty name="width" value="0.025" units="cm"/>
      <inkml:brushProperty name="height" value="0.025" units="cm"/>
      <inkml:brushProperty name="color" value="#AB008B"/>
    </inkml:brush>
  </inkml:definitions>
  <inkml:trace contextRef="#ctx0" brushRef="#br0">0 65 24575,'84'52'0,"-9"-27"0,-69-35 0,0-13 0,-13 10 0,-3 0 0,-40-27 0,29 25 0,-27-13 0,45 32 0,3 6 0</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3:55:21.995"/>
    </inkml:context>
    <inkml:brush xml:id="br0">
      <inkml:brushProperty name="width" value="0.05" units="cm"/>
      <inkml:brushProperty name="height" value="0.05" units="cm"/>
      <inkml:brushProperty name="color" value="#004F8B"/>
    </inkml:brush>
  </inkml:definitions>
  <inkml:trace contextRef="#ctx0" brushRef="#br0">1 118 24575,'76'-5'0,"0"1"0,0-1 0,30-2 0,-16 1 0,-22 0 0,-2 0 0,-1 0 0,-1-1 0,5-1 0,8-1 0,-1-1 0,-13 0 0,15-3 0,-39 5 0,-27 4 0,-11 2 0,-8 1 0</inkml:trace>
</inkml:ink>
</file>

<file path=ppt/ink/ink8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17:16.682"/>
    </inkml:context>
    <inkml:brush xml:id="br0">
      <inkml:brushProperty name="width" value="0.025" units="cm"/>
      <inkml:brushProperty name="height" value="0.025" units="cm"/>
      <inkml:brushProperty name="color" value="#AB008B"/>
    </inkml:brush>
  </inkml:definitions>
  <inkml:trace contextRef="#ctx0" brushRef="#br0">130 155 24575,'-19'-72'0,"-1"12"0,3 48 0,-21 4 0,27 6 0,-13 4 0</inkml:trace>
</inkml:ink>
</file>

<file path=ppt/ink/ink8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17:17.221"/>
    </inkml:context>
    <inkml:brush xml:id="br0">
      <inkml:brushProperty name="width" value="0.025" units="cm"/>
      <inkml:brushProperty name="height" value="0.025" units="cm"/>
      <inkml:brushProperty name="color" value="#AB008B"/>
    </inkml:brush>
  </inkml:definitions>
  <inkml:trace contextRef="#ctx0" brushRef="#br0">140 104 24575,'51'23'0,"18"-19"0,-43-10 0,14-13 0,-36 8 0,-25-34 0,-31 35 0,-7 4 0,-10-28 0,5 37 0,-1-1 0</inkml:trace>
</inkml:ink>
</file>

<file path=ppt/ink/ink8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16:42.565"/>
    </inkml:context>
    <inkml:brush xml:id="br0">
      <inkml:brushProperty name="width" value="0.025" units="cm"/>
      <inkml:brushProperty name="height" value="0.025" units="cm"/>
      <inkml:brushProperty name="color" value="#AB008B"/>
    </inkml:brush>
  </inkml:definitions>
  <inkml:trace contextRef="#ctx0" brushRef="#br0">112 3 24575,'-10'-1'0,"1"0"0,-18 6 0,15-2 0,-11 3 0,9 15 0,8-10 0,-5 15 0,32 43 0,-12-43 0,19 40 0,-18-57 0,41 1 0,-22-14 0,35-32 0,-47 9 0,-1-23 0,-24 5 0,3 22 0,-6-18 0,-26 24 0,22 13 0,-23-1 0,24 57 0,12-29 0,0 34 0,13-43 0</inkml:trace>
</inkml:ink>
</file>

<file path=ppt/ink/ink8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16:43.227"/>
    </inkml:context>
    <inkml:brush xml:id="br0">
      <inkml:brushProperty name="width" value="0.025" units="cm"/>
      <inkml:brushProperty name="height" value="0.025" units="cm"/>
      <inkml:brushProperty name="color" value="#AB008B"/>
    </inkml:brush>
  </inkml:definitions>
  <inkml:trace contextRef="#ctx0" brushRef="#br0">46 67 24575,'-4'-1'0,"-9"5"0,8-1 0,-7 3 0,7 9 0,17 8 0,-7-4 0,15 2 0,-10-18 0,28-6 0,-21 1 0,29-45 0,-41 30 0,5-29 0,-32 29 0,-11 6 0,4-2 0,0 10 0,24 4 0,-17 15 0,13-6 0,-11 9 0,19-4 0,2-6 0,1 6 0</inkml:trace>
</inkml:ink>
</file>

<file path=ppt/ink/ink8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16:43.717"/>
    </inkml:context>
    <inkml:brush xml:id="br0">
      <inkml:brushProperty name="width" value="0.025" units="cm"/>
      <inkml:brushProperty name="height" value="0.025" units="cm"/>
      <inkml:brushProperty name="color" value="#AB008B"/>
    </inkml:brush>
  </inkml:definitions>
  <inkml:trace contextRef="#ctx0" brushRef="#br0">75 47 24575,'-25'11'0,"3"1"0,13-3 0,-4 21 0,7-14 0,39 46 0,-14-49 0,35 20 0,-33-36 0,53-53 0,-48 29 0,35-36 0,-91 21 0,17 29 0,-22-15 0,26 29 0,-12 14 0,11-5 0,-7 10 0</inkml:trace>
</inkml:ink>
</file>

<file path=ppt/ink/ink8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17:18.843"/>
    </inkml:context>
    <inkml:brush xml:id="br0">
      <inkml:brushProperty name="width" value="0.025" units="cm"/>
      <inkml:brushProperty name="height" value="0.025" units="cm"/>
      <inkml:brushProperty name="color" value="#AB008B"/>
    </inkml:brush>
  </inkml:definitions>
  <inkml:trace contextRef="#ctx0" brushRef="#br0">851 583 24575,'-5'-4'0,"-26"-26"0,14 14 0,-21-20 0,19 20 0,-46-36 0,29 23 0,-3-3 0,-7-5 0,-18-12 0,1 2 0,-5-5 0,5 11 0,-12-5 0,15 12 0,14 14-241,-4-2 1,6 5 240,30 15 0,8 6 0,5-1 0,2 3 0,5-2 0</inkml:trace>
</inkml:ink>
</file>

<file path=ppt/ink/ink8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17:19.693"/>
    </inkml:context>
    <inkml:brush xml:id="br0">
      <inkml:brushProperty name="width" value="0.025" units="cm"/>
      <inkml:brushProperty name="height" value="0.025" units="cm"/>
      <inkml:brushProperty name="color" value="#AB008B"/>
    </inkml:brush>
  </inkml:definitions>
  <inkml:trace contextRef="#ctx0" brushRef="#br0">344 9 24575,'-4'0'0,"-1"-2"0,4 0 0,-1-1 0,1 2 0,-4 1 0,2 0 0,-2 1 0,2 1 0,-17 8 0,1 0 0,-29 20 0,7-3 0,-2 0 0,1 1 0,4-3 0,-16 9 0,48-31 0,2 1 0,8-3 0,-2 0 0,5-2 0,-5 1 0,-1 0 0,19 18 0,0 7 0,30 33 0,3 5 0,-10-10-758,4 4 0,-6-8 758,-26-32 0,13 11 0,-11-11 0,13 7 0,-23-18 0,0-4 0,-9-2 1516,-2-1-1516,0 1 0,-3-2 0,2 1 0</inkml:trace>
</inkml:ink>
</file>

<file path=ppt/ink/ink8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17:21.868"/>
    </inkml:context>
    <inkml:brush xml:id="br0">
      <inkml:brushProperty name="width" value="0.025" units="cm"/>
      <inkml:brushProperty name="height" value="0.025" units="cm"/>
      <inkml:brushProperty name="color" value="#AB008B"/>
    </inkml:brush>
  </inkml:definitions>
  <inkml:trace contextRef="#ctx0" brushRef="#br0">870 65 24575,'-16'-8'0,"-43"-3"0,5 11 0,-3 1 0,-30-4-1858,26 6 0,7 1 1858,19 0 0,-36 5 0,-3 0 0,20-3 0,-30 3 0,11-1 0,55-7 1157,-14 0-1157,27-2 608,-9 1-608,9-1 0,-9 11 0,13-3 1951,-1 10-1951,3-4 0,9 46 0,2-1 0,6 29 0,1 3 0,-2-14 0,-3-12 0,-1-3 0,-5-7 0,-1-30 0,1 21 0,-1-37 0,-2-6 0,29 1 0,14-5 0,20-6 0,20-5 0,-11 1 0,-26 5 0,0-1-918,21-4 0,9-3 1,-20 3 917,-22 4 0,10-3 0,4-3 0,20-7 0,17-4 0,-55 13 0,-37 11 0,-18-35 2753,10 19-2753,-12-29 0,15 29 0,-18-53 0,14 35-416,-14-40 416,18 49 0,1 0 0,0 2 0,2 0 0,-1-6 0,-4-48 0,3 45 0,-9-23 0,5 62 0,-6 7 0</inkml:trace>
</inkml:ink>
</file>

<file path=ppt/ink/ink8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17:23.759"/>
    </inkml:context>
    <inkml:brush xml:id="br0">
      <inkml:brushProperty name="width" value="0.025" units="cm"/>
      <inkml:brushProperty name="height" value="0.025" units="cm"/>
      <inkml:brushProperty name="color" value="#AB008B"/>
    </inkml:brush>
  </inkml:definitions>
  <inkml:trace contextRef="#ctx0" brushRef="#br0">15 165 24575,'-3'4'0,"2"0"0,-1 11 0,2-1 0,3 46 0,0 13 0,1 12 0,2 16 0,1-2 0,-1-27 0,2 4 0,-5-48 0,2 7 0,-2-12 0,1 3 0,-2-23 0,7-41 0,-6 17 0,4-35 0,-7 31 0,-4-75 0,1 52 0,-6-27 0,-4-22 0,2 20 0,2 17-692,-8-31 0,4 17 692,12 65 0,0 2 0,0-2 0,3 1 0,1 3 0,77-4 0,-12 4 0,27-3 0,3-2 0,-16 2 692,-22 0 0,-2 1-692,11-5 0,-42 7 0,32-5 0,-50 11 0,-3 0 0,1 3 0,-5 0 0,15 45 0,3 12 0,-6-18 0,6 19 0,0 2 0,-5-3 0,-3 10 0,0 2 0,4 9 0,-4 3 0,-2-12 0,-7-52 0,1 20 0,-3-34 0,0-2 0,0 1 0,-1 0 0,-1-3 0,-15 1 0,7-4 0,-13 2 0,-42 2 0,-26 1 0,-7 0 0,40-2 0,1 0 0,-41 2 0,10-1 0,45-2 0,-18-1 0,11-7 0,6 1 0,30-9 0,16 4 0</inkml:trace>
</inkml:ink>
</file>

<file path=ppt/ink/ink8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17:26.429"/>
    </inkml:context>
    <inkml:brush xml:id="br0">
      <inkml:brushProperty name="width" value="0.025" units="cm"/>
      <inkml:brushProperty name="height" value="0.025" units="cm"/>
      <inkml:brushProperty name="color" value="#AB008B"/>
    </inkml:brush>
  </inkml:definitions>
  <inkml:trace contextRef="#ctx0" brushRef="#br0">80 564 24575,'-1'-25'0,"25"-67"0,-15 36 0,5 7 0,2-3 0,14-34 0,-16 47 0,6-17 0,-2 4 0,-12 34 0,4-20 0,-11 38 0,-15 6 0,8-1 0,-12 6 0,8-3 0,-55 41 0,31-19 0,-29 19 0,50-34 0,19-17 0,0 1 0,58-44 0,-42 31 0,41-32 0,-31 29 0,-17 10 0,16-8 0,-23 13 0,16 2 0,-14 2 0,12 2 0,-18 0 0,1 1 0,-1 0 0,36 46 0,-25-33 0,27 34 0,-33-44 0,0 0 0,11 15 0,-13-14 0,6 10 0</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3:55:22.549"/>
    </inkml:context>
    <inkml:brush xml:id="br0">
      <inkml:brushProperty name="width" value="0.05" units="cm"/>
      <inkml:brushProperty name="height" value="0.05" units="cm"/>
      <inkml:brushProperty name="color" value="#004F8B"/>
    </inkml:brush>
  </inkml:definitions>
  <inkml:trace contextRef="#ctx0" brushRef="#br0">0 446 24575,'83'-20'0,"-2"0"0,-19 6-3436,4-1 3436,3 1-1612,6-1 0,24-4 0,5 0 1,-17 2 1611,-12 3 0,2 0 0,10-3 0,18-2 0,-3 0 0,-23 4 1897,7 1-1897,-15 3 0,12-2 0,-9 1 0,-16 3 0,0 0-240,13-2 0,7-1 0,-11 2 240,22-4 0,-9 0 485,-21 3 1,-3 0-486,3-1 6314,-23-8-6314,-71 15 0,-11-2 0,-12 8 0</inkml:trace>
</inkml:ink>
</file>

<file path=ppt/ink/ink8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17:27.828"/>
    </inkml:context>
    <inkml:brush xml:id="br0">
      <inkml:brushProperty name="width" value="0.025" units="cm"/>
      <inkml:brushProperty name="height" value="0.025" units="cm"/>
      <inkml:brushProperty name="color" value="#AB008B"/>
    </inkml:brush>
  </inkml:definitions>
  <inkml:trace contextRef="#ctx0" brushRef="#br0">1399 58 24575,'-9'-4'0,"-1"0"0,-19-2 0,-30-4 0,15 2 0,-19 0 0,-27-1 0,45 6 0,-27 0 0,-23 1 0,18 2 0,9 1-1097,-27 0 1,9 2 1096,56 2 0,-59 13 0,13 10 0,-1 2 0,20-13 0,2 0 0,-17 12 0,14-1 0,38-13 0,-2 16 0,70 51 0,-34-33 1096,21-9 1,7-6-1097,0-15 0,9-5 0,6-1 0,36 6-1357,-19-17 0,24-3 0,9-3 1,-6 0-1,-18 0 1357,-6 0 0,0-1 0,16-3 0,21-1 0,-8-1 0,-33 0 0,-33-2 0,37-23 0,-35 10 0,19-13 0,-51 0 0,-72-24 0,3 32 0,-4 2 0,11-2 0,0 4-474,-13 11 0,9 8 474,24 5 0,-27 3 0,-4 0 0,3 1 0,-11 4 0,-18 4 0,17 0 0,7 4 0,-6 1 0,0 1 0</inkml:trace>
</inkml:ink>
</file>

<file path=ppt/ink/ink8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17:29.085"/>
    </inkml:context>
    <inkml:brush xml:id="br0">
      <inkml:brushProperty name="width" value="0.025" units="cm"/>
      <inkml:brushProperty name="height" value="0.025" units="cm"/>
      <inkml:brushProperty name="color" value="#AB008B"/>
    </inkml:brush>
  </inkml:definitions>
  <inkml:trace contextRef="#ctx0" brushRef="#br0">866 306 24575,'-11'-36'0,"0"4"0,-59-29 0,-15 28 0,-7 1 0,31-1 0,0 2 0,-27 1 0,-2 12 0,25 19 0,8 6 0,0 0 0,-2 2 0,0 0 0</inkml:trace>
</inkml:ink>
</file>

<file path=ppt/ink/ink8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17:29.800"/>
    </inkml:context>
    <inkml:brush xml:id="br0">
      <inkml:brushProperty name="width" value="0.025" units="cm"/>
      <inkml:brushProperty name="height" value="0.025" units="cm"/>
      <inkml:brushProperty name="color" value="#AB008B"/>
    </inkml:brush>
  </inkml:definitions>
  <inkml:trace contextRef="#ctx0" brushRef="#br0">671 365 24575,'-53'-83'0,"-1"0"0,12-1 0,-23 24 0,0 15 0,28 36 0,-32 20 0,-6 6 0,10 1 0,-8 5 0,0 1 0</inkml:trace>
</inkml:ink>
</file>

<file path=ppt/ink/ink8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17:56.321"/>
    </inkml:context>
    <inkml:brush xml:id="br0">
      <inkml:brushProperty name="width" value="0.025" units="cm"/>
      <inkml:brushProperty name="height" value="0.025" units="cm"/>
      <inkml:brushProperty name="color" value="#AB008B"/>
    </inkml:brush>
  </inkml:definitions>
  <inkml:trace contextRef="#ctx0" brushRef="#br0">87 1 24575,'-8'0'0,"-9"15"0,3-4 0,-4 11 0,12-9 0,-2 33 0,5-27 0,0 25 0,6-37 0,12-9 0,-10-1 0,9-10 0,-14-4 0,-10-20 0,1 10 0,-10 0 0,11 28 0,7 34 0,10-9 0,16 17 0,-11-28 0,2-4 0,-20-29 0,4 13 0,-5-12 0,6 17 0,12 7 0,-7-3 0,32 6 0,-27-8 0,16-2 0,-26-16 0,-1 8 0,-1-23 0,0 25 0,-3-5 0,2 15 0,-3 4 0,-10 15 0,3-8 0,-11 12 0</inkml:trace>
</inkml:ink>
</file>

<file path=ppt/ink/ink8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17:37.349"/>
    </inkml:context>
    <inkml:brush xml:id="br0">
      <inkml:brushProperty name="width" value="0.025" units="cm"/>
      <inkml:brushProperty name="height" value="0.025" units="cm"/>
      <inkml:brushProperty name="color" value="#AB008B"/>
    </inkml:brush>
  </inkml:definitions>
  <inkml:trace contextRef="#ctx0" brushRef="#br0">11 94 24575,'-3'-6'0,"-1"0"0,2 2 0,1-1 0,25-10 0,-8 7 0,23-9 0,1 8 0,13 2 0,7 2 0,-4 2 0,1 0 0,13 0 0,-4 0 0,13 7 0,-41-1 0</inkml:trace>
</inkml:ink>
</file>

<file path=ppt/ink/ink8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17:37.523"/>
    </inkml:context>
    <inkml:brush xml:id="br0">
      <inkml:brushProperty name="width" value="0.025" units="cm"/>
      <inkml:brushProperty name="height" value="0.025" units="cm"/>
      <inkml:brushProperty name="color" value="#AB008B"/>
    </inkml:brush>
  </inkml:definitions>
  <inkml:trace contextRef="#ctx0" brushRef="#br0">0 77 24575,'75'-12'0,"-1"-1"0,0 0 0,-13-1 0,-3 1 0,24 7 0,-1 0 0</inkml:trace>
</inkml:ink>
</file>

<file path=ppt/ink/ink8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17:37.874"/>
    </inkml:context>
    <inkml:brush xml:id="br0">
      <inkml:brushProperty name="width" value="0.025" units="cm"/>
      <inkml:brushProperty name="height" value="0.025" units="cm"/>
      <inkml:brushProperty name="color" value="#AB008B"/>
    </inkml:brush>
  </inkml:definitions>
  <inkml:trace contextRef="#ctx0" brushRef="#br0">25 0 24575,'-7'6'0,"0"2"0,1 3 0,1 5 0,13 32 0,5 6 0,-2-7 0,2 4 0,5 10 0,10 6 0,5 7 0,-7-10 0,-7 25 0,8 14 0,-16-15 0,-36-65 0,-25-28 0,30-3 0</inkml:trace>
</inkml:ink>
</file>

<file path=ppt/ink/ink8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17:38.293"/>
    </inkml:context>
    <inkml:brush xml:id="br0">
      <inkml:brushProperty name="width" value="0.025" units="cm"/>
      <inkml:brushProperty name="height" value="0.025" units="cm"/>
      <inkml:brushProperty name="color" value="#AB008B"/>
    </inkml:brush>
  </inkml:definitions>
  <inkml:trace contextRef="#ctx0" brushRef="#br0">1 70 24575,'64'-20'0,"0"0"0,-19 73 0,-1 18 0,27-18 0,2 4 0,-26 6 0,-6 9 0,-8-6 0,-14-3 0,2-12-793,61-17 793,-54-37 0,0-2 0,11-56 0,5-39 0,-8 16 0,-4 4 65,9-6 0,6-17 0,-40 30-65,-77 55 0,-15 22 0,22-4 0,-24 12 0,1-1 0</inkml:trace>
</inkml:ink>
</file>

<file path=ppt/ink/ink8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17:39.063"/>
    </inkml:context>
    <inkml:brush xml:id="br0">
      <inkml:brushProperty name="width" value="0.025" units="cm"/>
      <inkml:brushProperty name="height" value="0.025" units="cm"/>
      <inkml:brushProperty name="color" value="#AB008B"/>
    </inkml:brush>
  </inkml:definitions>
  <inkml:trace contextRef="#ctx0" brushRef="#br0">1262 16 24575,'-79'-7'0,"1"3"0,13 11 0,-12 5 0,4 4 0,-11 6 0,-2 18-1639,28 1 1,-7 14-1,-2 8 1,0 3 0,5-4-1,9-8 1142,-1 2 1,8-6-1,1 10 653,-7 19 1,-3 13 0,7-1-1,16-13-156,18-15 0,12 0-638,12 21 0,10 12 0,-2-8 638,-6-8 0,3-1 0,8 5 0,7 6 0,0-18-962,20-8 962,8-3 0,4-12 0,4-2 0,-28-16 0,10-6 481,19-9 1,24-2-1,14-5 1,5-6 0,-3-9-1,-13-11-481,-5-21 0,-8-18 0,-3-7 0,3 1 0,6 11 129,2 21 1,8 11 0,2 4 0,-1-4-1,-7-9 1,-12-16-130,-17-14 0,-5-16 0,-5-9 0,-5-3 0,-7 2 0,-8 8 0,-8 15 551,-6-10 1,-10 3-552,15-21 0,0-13 0,-32 6-464,-28 36 0,-24 1 1,-13 2-1,-6 4 1,6 5-1,13 7 464,-17-10 0,-3 3-239,15 8 1,-13-11-1,-6-3 1,-1 4 0,8 12-1,14 18 1,-6 26-1,8 15 1,-6-4 0,1 1-1</inkml:trace>
</inkml:ink>
</file>

<file path=ppt/ink/ink8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17:40.808"/>
    </inkml:context>
    <inkml:brush xml:id="br0">
      <inkml:brushProperty name="width" value="0.025" units="cm"/>
      <inkml:brushProperty name="height" value="0.025" units="cm"/>
      <inkml:brushProperty name="color" value="#AB008B"/>
    </inkml:brush>
  </inkml:definitions>
  <inkml:trace contextRef="#ctx0" brushRef="#br0">270 16 24575,'-5'-10'0,"1"5"0,-25 86 0,7-2 0,4-22 0,-2 15 0,4 10 0,-1 21 0,1 9 0,1-4 0,3-19-4916,-2 8 1,2-1 4617,0-7 0,-3 19 0,0 4 0,2-9 0,5-23 1707,3-22 0,4-1-1409,1 17 0,2 19 0,0 9 0,1-6 0,-1-15-1354,-1 5 0,1-1 1354,0-8 0,0 16 0,2 3 0,-1-11 0,-1-25 0,2-10-22,-2 18 0,-4-54 0,-3 7 0</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3:55:22.969"/>
    </inkml:context>
    <inkml:brush xml:id="br0">
      <inkml:brushProperty name="width" value="0.05" units="cm"/>
      <inkml:brushProperty name="height" value="0.05" units="cm"/>
      <inkml:brushProperty name="color" value="#004F8B"/>
    </inkml:brush>
  </inkml:definitions>
  <inkml:trace contextRef="#ctx0" brushRef="#br0">0 180 24575,'91'-11'0,"-7"2"0,17-2 0,-11 1-4916,-19 3 1,0-1 4859,14-1 1,11-1 0,2 0 55,-19 3 0,3-1 0,-3 2 0,-11 0 0,-1 0 0,-1 0 0,29-3 0,12 0 0,-26 1 2622,-30 3-2622,31-6 0,-40 6 0,17-3 1547,-47 7-1547,-22 6 0,3-2 0,-14 5 0</inkml:trace>
</inkml:ink>
</file>

<file path=ppt/ink/ink8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17:43.090"/>
    </inkml:context>
    <inkml:brush xml:id="br0">
      <inkml:brushProperty name="width" value="0.025" units="cm"/>
      <inkml:brushProperty name="height" value="0.025" units="cm"/>
      <inkml:brushProperty name="color" value="#AB008B"/>
    </inkml:brush>
  </inkml:definitions>
  <inkml:trace contextRef="#ctx0" brushRef="#br0">655 7 24575,'0'-7'0,"-4"7"0,-2 9 0,-52 46 0,-14 10 0,18-20 0,-15 16 0,-9 4 0,5-20 0,8-8 0,15-6 0,-14 6 0,10-4 0,47-23 0,7-1 0,0 4 0,49 24 0,15 2 0,-15-10-1081,18 12 1,-2-3 1080,-24-21 0,19 7 0,3 0 0,-6-3 0,4 2 0,-5-4 0,-27-13 0,-4 0 0</inkml:trace>
</inkml:ink>
</file>

<file path=ppt/ink/ink8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17:43.629"/>
    </inkml:context>
    <inkml:brush xml:id="br0">
      <inkml:brushProperty name="width" value="0.025" units="cm"/>
      <inkml:brushProperty name="height" value="0.025" units="cm"/>
      <inkml:brushProperty name="color" value="#AB008B"/>
    </inkml:brush>
  </inkml:definitions>
  <inkml:trace contextRef="#ctx0" brushRef="#br0">1 183 24575,'96'0'0,"0"-1"0,0 1 0,-14 0 0,-1 0 0,4 0 0,5 1 0,8 0 0,-3 0 0,-13 0-4916,-6 0 1,2-1 4582,7 1 1,16 0 0,-1-1 0,-20-1 332,-19-2 0,-10-1 2431,31-2-2431,-23 2 0,3-4 875,19-11 1,-28-7-876,-73-13 0,71-9 0,-100 31 0,-17 9 0,25 5 0,-24 1 0,15 10 0,57 20 6513,-71-8-6513,135 15 465,-10-16-465,-1 0 0,3 2 0,29 12 0,-25 16 0,-13 4 0,-33-14 0,-20 40 0,-35-57 0,-6-2 0,-17 3 0,-5 0 0,-10 3 0,6-3 0,0-1 0</inkml:trace>
</inkml:ink>
</file>

<file path=ppt/ink/ink8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17:44.130"/>
    </inkml:context>
    <inkml:brush xml:id="br0">
      <inkml:brushProperty name="width" value="0.025" units="cm"/>
      <inkml:brushProperty name="height" value="0.025" units="cm"/>
      <inkml:brushProperty name="color" value="#AB008B"/>
    </inkml:brush>
  </inkml:definitions>
  <inkml:trace contextRef="#ctx0" brushRef="#br0">150 0 24575,'-1'34'0,"0"31"0,1 24 0,-1-9 0,1-21 0,-1 2-3058,0 28 1,0 12 0,0-14 3057,1-33 0,-2 1 0,-1 14 0,-2 13 0,0 5 0,-2-3-812,-2-6 0,-2 0 1,0 0-1,1 0 812,2 4 0,1 2 0,0-2 0,-1-6 0,-5 6 0,-1-5 0,3-23 2116,5-27-2116,1 1 0,7-48 0,0 6 0,7-45 0</inkml:trace>
</inkml:ink>
</file>

<file path=ppt/ink/ink8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17:44.555"/>
    </inkml:context>
    <inkml:brush xml:id="br0">
      <inkml:brushProperty name="width" value="0.025" units="cm"/>
      <inkml:brushProperty name="height" value="0.025" units="cm"/>
      <inkml:brushProperty name="color" value="#AB008B"/>
    </inkml:brush>
  </inkml:definitions>
  <inkml:trace contextRef="#ctx0" brushRef="#br0">0 138 24575,'54'-23'0,"-1"-1"0,22 6 0,10 2 0,-12 6 0,7 4-2907,15 1 1,-4 0 2906,-39 1 0,27-1 0,0-1 0,-18 2 0,12-1 0,-10 0 1727,-48 4-1727,-6 40 0,-3-15 0,-8 37 938,-11 3-938,2 1 0,-4 27 0,-1 16 0,-1 3 0,1-7 0,3-20-1914,3-13 0,0-12 0,0 12 1914,-3 11 0,-3 16 0,-1 7 0,1 0 0,3-9 0,5-19 977,5 14 1,9-20-978,14-1 0,-14 5 0,7-13 0,21-49 0,-9-15 0</inkml:trace>
</inkml:ink>
</file>

<file path=ppt/ink/ink8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17:46.271"/>
    </inkml:context>
    <inkml:brush xml:id="br0">
      <inkml:brushProperty name="width" value="0.025" units="cm"/>
      <inkml:brushProperty name="height" value="0.025" units="cm"/>
      <inkml:brushProperty name="color" value="#AB008B"/>
    </inkml:brush>
  </inkml:definitions>
  <inkml:trace contextRef="#ctx0" brushRef="#br0">457 1 24575,'-41'42'0,"-1"0"0,-28 24 0,0-3 0,3-9 0,1 9 0,5 0 0,21-19 0,51 38 0,18-64 0,49 22 0,-25-23 0,-1-4 0,8 5-629,-8-4 0,-6-3 629,-23-8 76,-4-2 1,-5-2 0,-2 0 0</inkml:trace>
</inkml:ink>
</file>

<file path=ppt/ink/ink8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17:47.747"/>
    </inkml:context>
    <inkml:brush xml:id="br0">
      <inkml:brushProperty name="width" value="0.025" units="cm"/>
      <inkml:brushProperty name="height" value="0.025" units="cm"/>
      <inkml:brushProperty name="color" value="#AB008B"/>
    </inkml:brush>
  </inkml:definitions>
  <inkml:trace contextRef="#ctx0" brushRef="#br0">368 113 24575,'-2'3'0,"-17"52"0,8-23 0,-9 24 0,0 4 0,2-6 0,-10 35 0,3-7-3277,3 1 0,-2 19 0,2-11 2532,3-20 0,2 0 745,-5 20 0,-2 11 0,7-22 2818,6-16-2818,3-3 0,0 14 0,2-8 0,2-14 0,0-1 0,-5 41 0,2-12 1719,8-52-1719,4-52-1135,4-42 1,6-38 0,0-8 0,-2 21 1134,-3 24 0,0-2 0,3-22 0,3-20 0,-1 2 0,-3 26 3051,-1 2-3051,-2 20-208,3-19 0,4-22 1,-3 15 207,0-11 0,-1 21 0,2-10 0,-5 25 0,-7 34 0,0 16 5739,2-1-5739,-2 7 2109,40 7-2109,-20 2 1045,32 5-1045,-25-7 0,48-8 0,11-3 0,-7-2 0,3 3 0,2-6 0,-33-5 0,-10 0 0,-12 7 0,35-19 0,-61 35 0,-1 10 0,0 7 0,1 47 0,-1 31 0,0-12 0,-1-37 0,-1 1-1452,3 38 0,0 16 0,0-22 1452,0-14-933,2 18 1,4 22 0,-3-12 932,-2-26 0,1 0 0,1 19 0,1 11 0,-1-5 0,-3-22 0,-2-3 0,0-12 0,0 10 0,1 18 0,-1-12 0,-2-56 0,2 25 0,-9-14 0,2 4 0,-11-27 0,3-18 0</inkml:trace>
</inkml:ink>
</file>

<file path=ppt/ink/ink8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17:51.359"/>
    </inkml:context>
    <inkml:brush xml:id="br0">
      <inkml:brushProperty name="width" value="0.025" units="cm"/>
      <inkml:brushProperty name="height" value="0.025" units="cm"/>
      <inkml:brushProperty name="color" value="#AB008B"/>
    </inkml:brush>
  </inkml:definitions>
  <inkml:trace contextRef="#ctx0" brushRef="#br0">85 1 24575,'-21'13'0,"-10"7"0,19-11 0,-6 3 0,15-8 0,4 1 0,33 32 0,-17-20 0,27 24 0,42 4 0,-52-27 0,50 24 0</inkml:trace>
</inkml:ink>
</file>

<file path=ppt/ink/ink8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17:51.960"/>
    </inkml:context>
    <inkml:brush xml:id="br0">
      <inkml:brushProperty name="width" value="0.025" units="cm"/>
      <inkml:brushProperty name="height" value="0.025" units="cm"/>
      <inkml:brushProperty name="color" value="#AB008B"/>
    </inkml:brush>
  </inkml:definitions>
  <inkml:trace contextRef="#ctx0" brushRef="#br0">0 100 24575,'9'0'0,"1"1"0,13 5 0,-3 0 0,12 3 0,-6-3 0,63 11 0,-41-8 0,7 0 0,-1-1 0,-13-3 0,25-5 0,4-4 0,-13-9 0,-1-6 0,-9-3 0,-34-2 0,-18-10 0,0 27 0,-16-9 0,-6 3 0,2-2 0,2 8 0,19 6 0,0 2 0,4 0 0,43 13 0,-26-8 0,47 15 0,-53-16 0,6 19 0,-18-14 0,-5 11 0,0-9 0,-22 30 0,-5 5 0,10-13 0,-11 14 0,3-5 0,18-26 0</inkml:trace>
</inkml:ink>
</file>

<file path=ppt/ink/ink8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17:53.143"/>
    </inkml:context>
    <inkml:brush xml:id="br0">
      <inkml:brushProperty name="width" value="0.025" units="cm"/>
      <inkml:brushProperty name="height" value="0.025" units="cm"/>
      <inkml:brushProperty name="color" value="#AB008B"/>
    </inkml:brush>
  </inkml:definitions>
  <inkml:trace contextRef="#ctx0" brushRef="#br0">362 1 24575,'-58'41'0,"1"1"0,-1 0 0,0 3 0,6-6 0,-12-1 0,56-32 0,1 1 0,17 38 0,9-15 0,6 21 0,2-26 0,-1-6 0,30 14 0,-6-6 0,7 1 0,-25-16 0</inkml:trace>
</inkml:ink>
</file>

<file path=ppt/ink/ink8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17:53.810"/>
    </inkml:context>
    <inkml:brush xml:id="br0">
      <inkml:brushProperty name="width" value="0.025" units="cm"/>
      <inkml:brushProperty name="height" value="0.025" units="cm"/>
      <inkml:brushProperty name="color" value="#AB008B"/>
    </inkml:brush>
  </inkml:definitions>
  <inkml:trace contextRef="#ctx0" brushRef="#br0">1 115 24575,'60'11'0,"5"-3"0,-1-2 0,-15-2-1124,6 0 1,-2-1 1123,-18-1 0,18-1 0,3-1 0,-6 1 360,7 1 0,-2-4-360,-8-7 371,-15-2-371,-2-11 0,-30 3 0,-36-15 0,-24 10 0,10 0 1156,-3 13-1156,46 10 0,2 2 0,52 14 0,-27-9 0,40 12 0,-43-14 0,31 9 0,-27-7 0,21 7 0,-34-10 0,-1 1 0,-1 0 0,-3 12 0,-5 3 0,-29 46 0,-17-6 0,5 2 0,1-19 0,29-32 0,0 1 0</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3:55:34.667"/>
    </inkml:context>
    <inkml:brush xml:id="br0">
      <inkml:brushProperty name="width" value="0.05" units="cm"/>
      <inkml:brushProperty name="height" value="0.05" units="cm"/>
      <inkml:brushProperty name="color" value="#004F8B"/>
    </inkml:brush>
  </inkml:definitions>
  <inkml:trace contextRef="#ctx0" brushRef="#br0">54 299 24575,'-3'-1'0,"0"0"0,3 0 0,-1 2 0,-1 1 0,2 0 0,-1 9 0,2 15 0,10 41 0,3 9 0,-3-7 0,4 6 0,0-5 0,-3-28 0,12 34 0,-11-34 0,2-2 0,-15-50 0,-6-22 0,1-9 0,-5-14 0,-2-6 0,2 3 0,-1-1-1330,-3-9 0,1 2 1330,-8-22 0,4 24 0,-1 2 0,-1-3 0,0-24 0,46 120 0,19 37 0,5 9 0,-22-32 0,-1-1-738,19 27 0,-6-10 738,-22-36 2439,23 24-2439,-12-21 0,8 8 0,-2-101 0,-25 29 0,-1-27 0,1-22 0,-4 13 0,-3-8 0,-1-8 0,0 8 0,-2 43 0,4 31 0,10 49 0,0 21 0,1-4 0,1 5 0,-1 0 0,-4-9 848,-1-4 1,0 5-849,-2-6 0,0 0 0,2 5 0,-2-2 0,0 8 0,8-14 0,-7-26 0,10 11 0</inkml:trace>
</inkml:ink>
</file>

<file path=ppt/ink/ink8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17:58.148"/>
    </inkml:context>
    <inkml:brush xml:id="br0">
      <inkml:brushProperty name="width" value="0.025" units="cm"/>
      <inkml:brushProperty name="height" value="0.025" units="cm"/>
      <inkml:brushProperty name="color" value="#AB008B"/>
    </inkml:brush>
  </inkml:definitions>
  <inkml:trace contextRef="#ctx0" brushRef="#br0">0 8 24575,'4'0'0,"-1"0"0,0-1 0,-2 0 0,3-1 0,-2 2 0,-1-2 0,1 1 0</inkml:trace>
</inkml:ink>
</file>

<file path=ppt/ink/ink8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17:58.602"/>
    </inkml:context>
    <inkml:brush xml:id="br0">
      <inkml:brushProperty name="width" value="0.025" units="cm"/>
      <inkml:brushProperty name="height" value="0.025" units="cm"/>
      <inkml:brushProperty name="color" value="#AB008B"/>
    </inkml:brush>
  </inkml:definitions>
  <inkml:trace contextRef="#ctx0" brushRef="#br0">0 1 24575,'13'5'0,"0"-1"0</inkml:trace>
</inkml:ink>
</file>

<file path=ppt/ink/ink8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17:59.017"/>
    </inkml:context>
    <inkml:brush xml:id="br0">
      <inkml:brushProperty name="width" value="0.025" units="cm"/>
      <inkml:brushProperty name="height" value="0.025" units="cm"/>
      <inkml:brushProperty name="color" value="#AB008B"/>
    </inkml:brush>
  </inkml:definitions>
  <inkml:trace contextRef="#ctx0" brushRef="#br0">1 18 24575,'6'-5'0,"9"-1"0,0 2 0,11 1 0,-3 3 0,3 1 0</inkml:trace>
</inkml:ink>
</file>

<file path=ppt/ink/ink8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17:59.356"/>
    </inkml:context>
    <inkml:brush xml:id="br0">
      <inkml:brushProperty name="width" value="0.025" units="cm"/>
      <inkml:brushProperty name="height" value="0.025" units="cm"/>
      <inkml:brushProperty name="color" value="#AB008B"/>
    </inkml:brush>
  </inkml:definitions>
  <inkml:trace contextRef="#ctx0" brushRef="#br0">1 8 24575,'14'-4'0,"1"1"0,3 2 0,4 1 0,1 1 0</inkml:trace>
</inkml:ink>
</file>

<file path=ppt/ink/ink8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17:59.750"/>
    </inkml:context>
    <inkml:brush xml:id="br0">
      <inkml:brushProperty name="width" value="0.025" units="cm"/>
      <inkml:brushProperty name="height" value="0.025" units="cm"/>
      <inkml:brushProperty name="color" value="#AB008B"/>
    </inkml:brush>
  </inkml:definitions>
  <inkml:trace contextRef="#ctx0" brushRef="#br0">1 8 24575,'20'-4'0,"19"0"0,-6 4 0,14 2 0</inkml:trace>
</inkml:ink>
</file>

<file path=ppt/ink/ink8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17:57.876"/>
    </inkml:context>
    <inkml:brush xml:id="br0">
      <inkml:brushProperty name="width" value="0.025" units="cm"/>
      <inkml:brushProperty name="height" value="0.025" units="cm"/>
      <inkml:brushProperty name="color" value="#AB008B"/>
    </inkml:brush>
  </inkml:definitions>
  <inkml:trace contextRef="#ctx0" brushRef="#br0">64 37 24575,'0'-4'0,"-1"-1"0,-5-7 0,3 6 0,-5-3 0,-6 10 0,3 2 0,-9 2 0</inkml:trace>
</inkml:ink>
</file>

<file path=ppt/ink/ink8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17:58.390"/>
    </inkml:context>
    <inkml:brush xml:id="br0">
      <inkml:brushProperty name="width" value="0.025" units="cm"/>
      <inkml:brushProperty name="height" value="0.025" units="cm"/>
      <inkml:brushProperty name="color" value="#AB008B"/>
    </inkml:brush>
  </inkml:definitions>
  <inkml:trace contextRef="#ctx0" brushRef="#br0">64 51 24575,'-3'-23'0,"0"5"0,-3 11 0,0 5 0,-7 2 0,-1 5 0,-4 2 0</inkml:trace>
</inkml:ink>
</file>

<file path=ppt/ink/ink8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18:01.235"/>
    </inkml:context>
    <inkml:brush xml:id="br0">
      <inkml:brushProperty name="width" value="0.025" units="cm"/>
      <inkml:brushProperty name="height" value="0.025" units="cm"/>
      <inkml:brushProperty name="color" value="#AB008B"/>
    </inkml:brush>
  </inkml:definitions>
  <inkml:trace contextRef="#ctx0" brushRef="#br0">14 31 24575,'-5'-8'0,"0"-4"0,3 7 0,1-1 0,5 15 0,-2-2 0,3 6 0</inkml:trace>
</inkml:ink>
</file>

<file path=ppt/ink/ink8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18:04.624"/>
    </inkml:context>
    <inkml:brush xml:id="br0">
      <inkml:brushProperty name="width" value="0.025" units="cm"/>
      <inkml:brushProperty name="height" value="0.025" units="cm"/>
      <inkml:brushProperty name="color" value="#AB008B"/>
    </inkml:brush>
  </inkml:definitions>
  <inkml:trace contextRef="#ctx0" brushRef="#br0">1185 465 24575,'-13'-18'0,"-29"-31"0,19 25 0,-23-24 0,26 32 0,-49-25 0,-9-3 0,19 11-2155,-21-10 0,5 3 2155,41 26 41,-40-9 1,-6 1-42,4 7 0,-4-5 0,5 6 967,33 17-967,-40 43 0,35-7 0,6-12 0,5 11 0,23 49 0,20 27 0,3-19 2159,4 3-2159,14-16 0,14 21 0,5-4 0,-2-30-2599,32-22 2599,8 2 0,0-5 0,-17-25-905,16-12 1,23-5-1,-12-2 905,-30-3 0,1-2 0,24 5 0,11 0 0,-18-15 0,-27-26 0,-16-5 0,-5 1-63,-3 0 1,-5-4 62,-21-20 0,-19-19 0,-9-5 0,14 26 0,-18 9-420,-42 15 0,-34 6 0,-6 8 0,20 10 1,25 9-1,0 11 0,-24 15 0,-1-1 1,1 1-1,0 0 0</inkml:trace>
</inkml:ink>
</file>

<file path=ppt/ink/ink8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18:05.319"/>
    </inkml:context>
    <inkml:brush xml:id="br0">
      <inkml:brushProperty name="width" value="0.025" units="cm"/>
      <inkml:brushProperty name="height" value="0.025" units="cm"/>
      <inkml:brushProperty name="color" value="#AB008B"/>
    </inkml:brush>
  </inkml:definitions>
  <inkml:trace contextRef="#ctx0" brushRef="#br0">337 1 24575,'-69'62'0,"-1"0"0,8 1 0,16 17 0,-2 22 0,17-16 0,25-4-2565,2 11 1,8-8 2564,20-42 0,40 8 0,10-3 0,-5-6 0,-9-8 0,13 2 0,2-23-1823,11-45 0,1-28 1,-8 8 1822,-9 29 0,-8-8-342,-10-30 1,1-24 0,-10-2 0,-22 19 341,-43-12-627,-6-7 1,-5 8 626,-6 38 592,-7 5-592,-5 7 0,-22 27 0,-22 13 0,11 0 0,32-4 0,0 3 0,-33 9 0,1 1 0,0 0 0</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3:55:35.140"/>
    </inkml:context>
    <inkml:brush xml:id="br0">
      <inkml:brushProperty name="width" value="0.05" units="cm"/>
      <inkml:brushProperty name="height" value="0.05" units="cm"/>
      <inkml:brushProperty name="color" value="#004F8B"/>
    </inkml:brush>
  </inkml:definitions>
  <inkml:trace contextRef="#ctx0" brushRef="#br0">277 0 24575,'-56'61'0,"0"0"0,14-9 0,-14 19 0,7 0-1888,38-29 1888,4 1 609,7 15-609,30-3 0,8 0 0,-2 5 156,22-9 0,11-13-156,-18-36 0,2-10 0,6 3 0,1-5 0,6-9 0,-5-7 483,-16-6 1,-7-1-484,12-15 0,-23-2 0,-32 36 0,-1 9 0,-5 4 0</inkml:trace>
</inkml:ink>
</file>

<file path=ppt/ink/ink8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18:18.816"/>
    </inkml:context>
    <inkml:brush xml:id="br0">
      <inkml:brushProperty name="width" value="0.025" units="cm"/>
      <inkml:brushProperty name="height" value="0.025" units="cm"/>
      <inkml:brushProperty name="color" value="#AB008B"/>
    </inkml:brush>
  </inkml:definitions>
  <inkml:trace contextRef="#ctx0" brushRef="#br0">18 5 24575,'3'-2'0,"0"0"0,-1 2 0,-3 0 0,0 0 0,-1 0 0,-3 0 0,-1 0 0,-4 0 0</inkml:trace>
</inkml:ink>
</file>

<file path=ppt/ink/ink8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18:16.695"/>
    </inkml:context>
    <inkml:brush xml:id="br0">
      <inkml:brushProperty name="width" value="0.025" units="cm"/>
      <inkml:brushProperty name="height" value="0.025" units="cm"/>
      <inkml:brushProperty name="color" value="#AB008B"/>
    </inkml:brush>
  </inkml:definitions>
  <inkml:trace contextRef="#ctx0" brushRef="#br0">695 79 24575,'2'-1'0,"0"-1"0,-2 2 0,0-1 0,-2 2 0,-3-1 0,2 0 0,-2 0 0,3-2 0,-4 0 0,2 0 0,-8-3 0,-44-2 0,-8 1 0,17 0 0,-24 0 0,-20-1 0,20 2 0,25 2 0,-28-2 0,6 0 0,46 2 0,-12-3 0,24 4 0,5-2 0,11 5 0,0 3 0,4 0 0,-1 2 0</inkml:trace>
</inkml:ink>
</file>

<file path=ppt/ink/ink8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18:17.316"/>
    </inkml:context>
    <inkml:brush xml:id="br0">
      <inkml:brushProperty name="width" value="0.025" units="cm"/>
      <inkml:brushProperty name="height" value="0.025" units="cm"/>
      <inkml:brushProperty name="color" value="#AB008B"/>
    </inkml:brush>
  </inkml:definitions>
  <inkml:trace contextRef="#ctx0" brushRef="#br0">510 11 24575,'-11'-6'0,"2"2"0,-8 7 0,9 0 0,-10 4 0,5 0 0,-23 13 0,-6 0 0,-19 8 0,-2 0 0,1 0 0,13-7 0,2 1 0,10 4 0,24-16 0,-10 8 0,23-14 0,1-2 0,2 2 0,27 3 0,-15-2 0,23 5 0,10 12 0,2 4 0,-2-1 0,3 0 0,1 4 0,13 20 0,-44-32 0,26 22 0,-41-35 0,0-1 0,22-13 0,-13 4 0,18-12 0</inkml:trace>
</inkml:ink>
</file>

<file path=ppt/ink/ink8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18:20.206"/>
    </inkml:context>
    <inkml:brush xml:id="br0">
      <inkml:brushProperty name="width" value="0.025" units="cm"/>
      <inkml:brushProperty name="height" value="0.025" units="cm"/>
      <inkml:brushProperty name="color" value="#AB008B"/>
    </inkml:brush>
  </inkml:definitions>
  <inkml:trace contextRef="#ctx0" brushRef="#br0">142 567 24575,'7'-3'0,"-3"1"0,5 1 0,-3-2 0,34-16 0,-21 9 0,26-13 0,-28 14 0,56-49 0,-41 23 0,37-33 0,-59-29 0,-10 55-680,-6-49 680,-4 65 0,-38-32 0,-1 59 0,-4 5 0,-16-35-599,-23 68 599,83-21 0,9 37 0,7 7 0,-3-22 0,3 20 0,5-5 0,6-34 659,-3-6-659,49 35 0,9 9 0,-20 3 0,15-6 0,-7-3 0,-45-14 0,-16-25 0,-25 26 0,3-17 0,-23 7 0,-4-2 0,5-11-6,-37 8 6,56-20 0,-57-11 0,44-2 0,-38-6 0,50-33 0,18 26 0,-6-26 0,16 31 0,38-53 0,11 22 0,16-4 0,-7 2 0,-10-4 0,1 1-1056,13 1 0,8-1 1,-15 10 1055,-9 6 0,22-24 0,-15 11 0,16-17 0</inkml:trace>
</inkml:ink>
</file>

<file path=ppt/ink/ink8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18:21.991"/>
    </inkml:context>
    <inkml:brush xml:id="br0">
      <inkml:brushProperty name="width" value="0.025" units="cm"/>
      <inkml:brushProperty name="height" value="0.025" units="cm"/>
      <inkml:brushProperty name="color" value="#AB008B"/>
    </inkml:brush>
  </inkml:definitions>
  <inkml:trace contextRef="#ctx0" brushRef="#br0">710 159 24575,'-84'-11'0,"19"9"0,-25-3-1512,39 11 1512,24 0 491,1 2-491,-33 35 0,-1 10 0,14-11 0,-1 25 0,-8 21 0,16-15 0,19-3-1186,-1 11 0,5-4 1186,13-29-652,11 18 1,8 19 0,0-11 651,-3-23 0,5 0 0,10 13 0,8 13 0,3-3 0,-3-20 0,26-1 0,-3-14 0,-2-8 0,-16-21 0,21-12 0,19-8 0,-9-1 0,-23 2 0,2-6 0,15-7 0,14-8 0,-2-3 0,-19 3 0,5-27 0,-14 5 0,-7 2 0,-24 12 0,-9-23 0,-3-20 0,-2 11 0,3-14 0,-11 12 0,-4-20 0,-2 0 0,-1 23 0,-12 0 295,2-3 1,-12-6-296,-34 2 0,-4 12 0,9 10-947,6 10 1,-10-6 0,9 16 946,-1 23 0,-13 19 0,-18 8 0,11 0 0,23-3 0,2 1 0,-24 9 0,0 0 0,0-1 0</inkml:trace>
</inkml:ink>
</file>

<file path=ppt/ink/ink8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18:24.455"/>
    </inkml:context>
    <inkml:brush xml:id="br0">
      <inkml:brushProperty name="width" value="0.025" units="cm"/>
      <inkml:brushProperty name="height" value="0.025" units="cm"/>
      <inkml:brushProperty name="color" value="#AB008B"/>
    </inkml:brush>
  </inkml:definitions>
  <inkml:trace contextRef="#ctx0" brushRef="#br0">211 204 24575,'3'-2'0,"0"1"0,36-11 0,-17 6 0,33-7 0,18-2 0,4 4 0,8 1 0,-4 0-2477,2-3 0,0 1 2477,-4 2 0,5 1 0,-5 1-1738,13 0 0,-12 2 1738,-1 0 0,2 0 0,-1-1 0,-10-10 0,-50 11 0,16-9 0,-82 16 0,-37 7-474,12 1 1,-7 3 0,2-2 473,-23 1 0,1 0 0,19 1 0,-1 0 0,14-3 3066,-5-1-3066,-20 0 0,-6-1 0,39-3 0,-2-1 0,-29 0 0,-12 0 0,20 0 0,10-4 0,10 1 0,22-2 0,91-4 0,60-1 0,-10-1 0,-30 3 0,2 0 0,-5 0 0,9-1 0,5 0 0,-1 0 0,10 0 0,4 1 0,-4 0 0,-17 1 3392,-18 0 0,-1 0-3392,47-1 0,15-3 0,-42 2 0,-61 3 0,9-2 0,-22 3 0,2-4 0,-2 4 0,4-3 0,-5 5 0,1 0 0,-1 1 0,5 7 0,-5-3 0,3 5 0</inkml:trace>
</inkml:ink>
</file>

<file path=ppt/ink/ink8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18:26.146"/>
    </inkml:context>
    <inkml:brush xml:id="br0">
      <inkml:brushProperty name="width" value="0.025" units="cm"/>
      <inkml:brushProperty name="height" value="0.025" units="cm"/>
      <inkml:brushProperty name="color" value="#AB008B"/>
    </inkml:brush>
  </inkml:definitions>
  <inkml:trace contextRef="#ctx0" brushRef="#br0">0 1 24575,'14'-1'0,"-3"1"0</inkml:trace>
</inkml:ink>
</file>

<file path=ppt/ink/ink8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18:26.605"/>
    </inkml:context>
    <inkml:brush xml:id="br0">
      <inkml:brushProperty name="width" value="0.025" units="cm"/>
      <inkml:brushProperty name="height" value="0.025" units="cm"/>
      <inkml:brushProperty name="color" value="#AB008B"/>
    </inkml:brush>
  </inkml:definitions>
  <inkml:trace contextRef="#ctx0" brushRef="#br0">2 215 24575,'-1'-1'0,"1"0"0,46-5 0,-18 3 0,59-5 0,-38 3 0,9 0 0,13-3 0,10-1 0,11-1 0,-2 0 0,-16 2 0,-2 1 0,2-1 0,14-2 0,3 0 0,9-1 0,-20 4 0,11-1 0,4 0 0,-2 0 0,-7 1 0,-14 1 0,14-1 0,-3-1-941,0 1 0,19-1 1,2-1-1,-17 2 0,-36 3 941,-34 4 0,-30 2 0,-60 8 0,32-3 0,-45 7 0</inkml:trace>
</inkml:ink>
</file>

<file path=ppt/ink/ink8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18:29.731"/>
    </inkml:context>
    <inkml:brush xml:id="br0">
      <inkml:brushProperty name="width" value="0.025" units="cm"/>
      <inkml:brushProperty name="height" value="0.025" units="cm"/>
      <inkml:brushProperty name="color" value="#AB008B"/>
    </inkml:brush>
  </inkml:definitions>
  <inkml:trace contextRef="#ctx0" brushRef="#br0">0 55 24575,'15'-22'0,"-9"13"0,2-11 0,-16 18 0,-4 1 0</inkml:trace>
</inkml:ink>
</file>

<file path=ppt/ink/ink8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18:31.315"/>
    </inkml:context>
    <inkml:brush xml:id="br0">
      <inkml:brushProperty name="width" value="0.025" units="cm"/>
      <inkml:brushProperty name="height" value="0.025" units="cm"/>
      <inkml:brushProperty name="color" value="#AB008B"/>
    </inkml:brush>
  </inkml:definitions>
  <inkml:trace contextRef="#ctx0" brushRef="#br0">672 0 24575,'-36'6'0,"4"0"0,18-2 0,-34 5 0,-7 0 0,-6-1 0,4 1 0,-4-1 0,4-4 0,7-1 0,5-1 0,-41 2 0,56-4 0,-5-1 0,38-13 0,-11 7 0,42-10 0</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3:55:36.291"/>
    </inkml:context>
    <inkml:brush xml:id="br0">
      <inkml:brushProperty name="width" value="0.05" units="cm"/>
      <inkml:brushProperty name="height" value="0.05" units="cm"/>
      <inkml:brushProperty name="color" value="#004F8B"/>
    </inkml:brush>
  </inkml:definitions>
  <inkml:trace contextRef="#ctx0" brushRef="#br0">2 56 24575,'-1'-5'0,"0"0"0,2 4 0,-1-1 0,1-5 0,-1 4 0,2-5 0,-2 7 0,2-3 0,-2 3 0,2-4 0,-2 3 0,0-2 0,0 3 0,0-1 0,1 0 0,-3 1 0,2 0 0,-3 1 0,1 1 0,7 7 0,-2 3 0,15 44 0,-1 10 0,-2-7 0,1 1 0,6 24 0,-5-22 0,-1-2 0,5 2 0,2 17 0,-8-39 0,-8-16 0,-1-11 0,-3-13 0,1-4 0,-1-5 0</inkml:trace>
</inkml:ink>
</file>

<file path=ppt/ink/ink8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18:31.715"/>
    </inkml:context>
    <inkml:brush xml:id="br0">
      <inkml:brushProperty name="width" value="0.025" units="cm"/>
      <inkml:brushProperty name="height" value="0.025" units="cm"/>
      <inkml:brushProperty name="color" value="#AB008B"/>
    </inkml:brush>
  </inkml:definitions>
  <inkml:trace contextRef="#ctx0" brushRef="#br0">362 0 24575,'-51'47'0,"13"-15"0,6 0 0,12-16 0,-1 1 0,-55 23 0,43-22 0,-38 17 0,52-14 0,80 29 0,-41-17-939,66 17 939,-56-39 0,23 4 0,2 1 0,-9-3 0,4 1 0,3-1 0,15-3 0,-36-6 0,33 3 0</inkml:trace>
</inkml:ink>
</file>

<file path=ppt/ink/ink8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18:33.036"/>
    </inkml:context>
    <inkml:brush xml:id="br0">
      <inkml:brushProperty name="width" value="0.025" units="cm"/>
      <inkml:brushProperty name="height" value="0.025" units="cm"/>
      <inkml:brushProperty name="color" value="#AB008B"/>
    </inkml:brush>
  </inkml:definitions>
  <inkml:trace contextRef="#ctx0" brushRef="#br0">2 52 24575,'3'-7'0,"7"-6"0,-6 7 0,4-3 0,-5 8 0,-2 0 0,1 0 0,-2 0 0,0 0 0,-1 0 0,0 1 0,0 0 0,0 0 0,-8-3 0,2 0 0,-6-2 0</inkml:trace>
</inkml:ink>
</file>

<file path=ppt/ink/ink8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18:35.126"/>
    </inkml:context>
    <inkml:brush xml:id="br0">
      <inkml:brushProperty name="width" value="0.025" units="cm"/>
      <inkml:brushProperty name="height" value="0.025" units="cm"/>
      <inkml:brushProperty name="color" value="#AB008B"/>
    </inkml:brush>
  </inkml:definitions>
  <inkml:trace contextRef="#ctx0" brushRef="#br0">1503 168 24575,'-11'0'0,"-28"-2"0,16 1 0,-21-2 0,24 2 0,-35-3 0,-23-3 0,10 1 0,-7 1-308,7-1 1,-12-1 0,15 2 307,6 4 0,-27 4 0,-3 1 0,3-3 0,10 3 0,-11 0 0,20-1 0,24-2 0,-47 2 0,63-3 0,-14 0 0,-11 0 0,13 0 0,8 0 0,29 0 0,0 0 0,11 46 922,-6-27-922,9 37 0,-9-28 0,6 49 0,2 10 0,0 6 0,0-13 0,2 13 0,-2-16 0,0-8-477,-1-14 1,-1-7 476,-4-27 0,1 12 0,-1-14 0,16 7 0,-9-21 0,15-3 0,-9-4 0,34 1 0,6 0 0,-1-1 38,17 1 0,4 0-38,7-1 0,-12-1 0,14-3 0,-6 1 0,-3-1 0,2-1 0,11-2 0,8-1 0,-11 0 0,-14 0 0,-10-1 0,32-5 0,-40 5 0,-56 6 0,-7-21 0,-2-37 0,0-7 0,-3-1-958,3-3 0,2 5 958,5 33 395,2-18 1,0-11-396,-3-14 0,1-1 0,1 13 0,0 1-367,-1-4 1,0 20 366,0 43 0,1 2 0,-6 0 480,-19 13 0,4-1 1,-15 12-1</inkml:trace>
</inkml:ink>
</file>

<file path=ppt/ink/ink8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18:36.498"/>
    </inkml:context>
    <inkml:brush xml:id="br0">
      <inkml:brushProperty name="width" value="0.025" units="cm"/>
      <inkml:brushProperty name="height" value="0.025" units="cm"/>
      <inkml:brushProperty name="color" value="#AB008B"/>
    </inkml:brush>
  </inkml:definitions>
  <inkml:trace contextRef="#ctx0" brushRef="#br0">1 353 24575,'1'23'0,"1"2"0,6 37 0,1-24 0,4 20 0,70-53 0,-49-11 0,57-14 0,-38-21 0,-6-7 0,16-12 0,-11 12 0,3-6 0,8-17 0,-8 7 0,-16 19-377,10-12 0,-10 11 377,-36 42 0,-17 28 0,0-5 0,-16 23 0</inkml:trace>
</inkml:ink>
</file>

<file path=ppt/ink/ink8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18:36.866"/>
    </inkml:context>
    <inkml:brush xml:id="br0">
      <inkml:brushProperty name="width" value="0.025" units="cm"/>
      <inkml:brushProperty name="height" value="0.025" units="cm"/>
      <inkml:brushProperty name="color" value="#AB008B"/>
    </inkml:brush>
  </inkml:definitions>
  <inkml:trace contextRef="#ctx0" brushRef="#br0">0 284 24575,'7'21'0,"1"0"0,37 20 0,4-30 0,14 12-668,-12-35 668,-20-2 0,34-37 0,3-6 0,-16 13 0,15-13 0,-7 2 0,-35 26 165,2-7-165,-10 12 0,-3 3 0,-17 20 0</inkml:trace>
</inkml:ink>
</file>

<file path=ppt/ink/ink8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18:41.174"/>
    </inkml:context>
    <inkml:brush xml:id="br0">
      <inkml:brushProperty name="width" value="0.025" units="cm"/>
      <inkml:brushProperty name="height" value="0.025" units="cm"/>
      <inkml:brushProperty name="color" value="#AB008B"/>
    </inkml:brush>
  </inkml:definitions>
  <inkml:trace contextRef="#ctx0" brushRef="#br0">1 62 24575,'20'-38'0,"-13"29"0,6-5 0,-16 60 0,-7 21 0,5-9 0,2 15 0,2 19 0,2-17 0,7-8-473,-1 10 0,6-8 0,8-44 0,2 0 0</inkml:trace>
</inkml:ink>
</file>

<file path=ppt/ink/ink8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18:41.511"/>
    </inkml:context>
    <inkml:brush xml:id="br0">
      <inkml:brushProperty name="width" value="0.025" units="cm"/>
      <inkml:brushProperty name="height" value="0.025" units="cm"/>
      <inkml:brushProperty name="color" value="#AB008B"/>
    </inkml:brush>
  </inkml:definitions>
  <inkml:trace contextRef="#ctx0" brushRef="#br0">75 1 24575,'0'99'0,"1"0"0,-1 0 0,-24-17 0,13-7 0,36-12 0,19-1 0,1-23 0,27-36 0,-38-7 0,24-11 0,-84-47 0,10 37 0,-43-31 0,12 77 0,2 12 0,0-12 0,1 13 0,11 1 0,30-15 0</inkml:trace>
</inkml:ink>
</file>

<file path=ppt/ink/ink8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18:41.960"/>
    </inkml:context>
    <inkml:brush xml:id="br0">
      <inkml:brushProperty name="width" value="0.025" units="cm"/>
      <inkml:brushProperty name="height" value="0.025" units="cm"/>
      <inkml:brushProperty name="color" value="#AB008B"/>
    </inkml:brush>
  </inkml:definitions>
  <inkml:trace contextRef="#ctx0" brushRef="#br0">295 0 24575,'-40'72'0,"0"0"0,1 0 0,11-20 0,1 1 0,-11 16 0,-2 10 0,10 6 0,19-3 0,10 7 0,6 0 0,6-9 0,8-12 0,7-6 0,-2 5-1784,-10 15 0,-3 10 0,2-3 0,10-19 1784,28-7 0,7-20 0,-12-19 0,7-8 32,17-5 1,13-4 0,-1-4-33,-8 0 0,0-3 0,8-14 0,-9-11 0,9-12 0,4-9 0,0-3 0,-7 0 0,-12 4 0,6-11 0,-12 1 0,1-8 0,-6 8 0,6-5 0,-2-4 0,-10-1 0,-20-2 0,-25-10 0,-20-5 0,-9 3 0,4 10-1762,0 2 0,-4 2 1762,-5-20 0,-7-8 0,-5 16 0,-4 24 0,-14 16-378,-14 20 0,-18 11 0,-5 7 0,8 4 378,0 8 0,4 7 0,-4 2 0,-2-5 0,-7 1 0,3 4 0,15 9 0,28 17 0,0-1 0,-1 1 0</inkml:trace>
</inkml:ink>
</file>

<file path=ppt/ink/ink8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18:42.823"/>
    </inkml:context>
    <inkml:brush xml:id="br0">
      <inkml:brushProperty name="width" value="0.025" units="cm"/>
      <inkml:brushProperty name="height" value="0.025" units="cm"/>
      <inkml:brushProperty name="color" value="#AB008B"/>
    </inkml:brush>
  </inkml:definitions>
  <inkml:trace contextRef="#ctx0" brushRef="#br0">27 0 24575,'-13'79'0,"0"-1"0,20-11 0,2 3 0,-12-2 0,-5 4 0,8-6 0,16 1 0,6-13 0,3-18 0</inkml:trace>
</inkml:ink>
</file>

<file path=ppt/ink/ink8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18:43.118"/>
    </inkml:context>
    <inkml:brush xml:id="br0">
      <inkml:brushProperty name="width" value="0.025" units="cm"/>
      <inkml:brushProperty name="height" value="0.025" units="cm"/>
      <inkml:brushProperty name="color" value="#AB008B"/>
    </inkml:brush>
  </inkml:definitions>
  <inkml:trace contextRef="#ctx0" brushRef="#br0">1 37 24575,'31'-29'0,"22"21"0,2 9 0,-12 3 0,10 4 0,-11 14 0,-62 64 0,-23 10 0,22-29 0,-30 27 0,25-12 0,74-68 0,13-14 0,-18 0 0,25-16 0,19-12 0,-18-1 0,-16-13 0,3-4 0,1-1 0</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3:55:37.121"/>
    </inkml:context>
    <inkml:brush xml:id="br0">
      <inkml:brushProperty name="width" value="0.05" units="cm"/>
      <inkml:brushProperty name="height" value="0.05" units="cm"/>
      <inkml:brushProperty name="color" value="#004F8B"/>
    </inkml:brush>
  </inkml:definitions>
  <inkml:trace contextRef="#ctx0" brushRef="#br0">20 34 24575,'-3'-8'0,"-1"0"0,-1-2 0,3 6 0,-1 1 0,3 4 0,0 3 0,-1-3 0,1 0 0,-1 1 0,0-1 0,1 2 0,0-2 0,0 0 0,0 7 0,0-5 0,0 5 0,1-3 0,-1-2 0,0-1 0,1-1 0,-1 1 0,3 4 0,-1 2 0,9 45 0,3 10 0,-2-14 0,2 17 0,1 1 0,-2-13 0,-3-13 0,6 22 0,1 7 0,-5-14 0,0-2 0,3 5 0,-2-2 0,2 14 0,-13-67 0,-3-11 0,-2-1 0,-3-9 0</inkml:trace>
</inkml:ink>
</file>

<file path=ppt/ink/ink8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18:43.439"/>
    </inkml:context>
    <inkml:brush xml:id="br0">
      <inkml:brushProperty name="width" value="0.025" units="cm"/>
      <inkml:brushProperty name="height" value="0.025" units="cm"/>
      <inkml:brushProperty name="color" value="#AB008B"/>
    </inkml:brush>
  </inkml:definitions>
  <inkml:trace contextRef="#ctx0" brushRef="#br0">140 239 24575,'-26'90'0,"-1"-1"0,1 0 0,11-28 0,4 0-2742,-6 31 0,2 12 0,12-19 2742,33-4-750,16-36 0,23 7 0,10 2 0,-1-3 0,-14-9 750,6 6 0,2-4 0,-1-2 0,13 8 0,7 0 0,0-10 0,-9-18-473,15-26 0,-5-21 0,-7 1 473,3 8 0,-1-4-256,-3-5 0,4-6 0,-15-5 256,-14-3 0,-26-15-123,-40-3 1,-23-21 0,-16-12 0,-9-6 0,-1 1 0,5 10 0,13 16 122,10 4 0,5 11 0,-11-9 0,-7-4 0,-12-17 0,-8-8 0,-4 2 0,1 10 0,5 20 0,9 29 0,-10 51 0,0 0 0</inkml:trace>
</inkml:ink>
</file>

<file path=ppt/ink/ink8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18:44.171"/>
    </inkml:context>
    <inkml:brush xml:id="br0">
      <inkml:brushProperty name="width" value="0.025" units="cm"/>
      <inkml:brushProperty name="height" value="0.025" units="cm"/>
      <inkml:brushProperty name="color" value="#AB008B"/>
    </inkml:brush>
  </inkml:definitions>
  <inkml:trace contextRef="#ctx0" brushRef="#br0">326 196 24575,'-64'-16'0,"1"1"0,13 18 0,-19-8 0,9 9 0,43 30 0,15-7 0,16 15 0,23 1 0,10 3 0,-3-3 0,2-1-1375,8 6 1,0-3 1374,19 13-1204,-33-19 1204,-14-11-726,-88 40 726,41-54 0,-71 21 0,80-54 0,30-62 0,14-17 0,-5 3 817,-6 32 0,4-8 0,-4 5-817,-8-1 0,-5 11 0,-6 7 1329,-7-38-1329,-20 64 0,-38 19 0,16 4 0,-26 18 0</inkml:trace>
</inkml:ink>
</file>

<file path=ppt/ink/ink8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18:44.719"/>
    </inkml:context>
    <inkml:brush xml:id="br0">
      <inkml:brushProperty name="width" value="0.025" units="cm"/>
      <inkml:brushProperty name="height" value="0.025" units="cm"/>
      <inkml:brushProperty name="color" value="#AB008B"/>
    </inkml:brush>
  </inkml:definitions>
  <inkml:trace contextRef="#ctx0" brushRef="#br0">555 0 24575,'-49'7'0,"-18"43"0,1 13 0,11-5-2810,-6 13 1,12 2 2809,41-15 0,34 4 0,19 13 0,-5-11 0,6 12 0,-5-15 0,10 7 0,-9-22 0,-9-32 1677,-51-75-1677,-20 30 0,9-12 0,-10 7 0,-23 37 0,-14 20 0,15-2 0,6 0 0,-17 17 0,-1 0 0</inkml:trace>
</inkml:ink>
</file>

<file path=ppt/ink/ink8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18:45.097"/>
    </inkml:context>
    <inkml:brush xml:id="br0">
      <inkml:brushProperty name="width" value="0.025" units="cm"/>
      <inkml:brushProperty name="height" value="0.025" units="cm"/>
      <inkml:brushProperty name="color" value="#AB008B"/>
    </inkml:brush>
  </inkml:definitions>
  <inkml:trace contextRef="#ctx0" brushRef="#br0">1 101 24575,'39'83'0,"1"-1"0,-1 0 0,0 1 0,1-1 0,-1 1 0,-7 0 0,-5-4 0,1-4 0,9-5-2343,16-2 1,9-4-1,0-7 1,-9-14 2342,29 5 0,-1-7 0,-17-26 0,11-4 0,-7-3 0,-17-2 0,0-4 0,19 1 0,8-4 0,-14-24-380,-28-39 0,-16-29 0,-9-9 0,-1 12 380,-1 21 0,-3 6 0,-2-8-395,3-23 1,1-14 0,-6 4 0,-10 18 394,-17 13 0,-16 14-211,-14 10 0,-13 4 1,-1 11 210,-18 10 0,-7 14-76,18 6 1,-9 3-1,1 5 1,10 7-1,-16 17 1,11 14-1,1 17 1,0 1 0</inkml:trace>
</inkml:ink>
</file>

<file path=ppt/ink/ink8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18:45.829"/>
    </inkml:context>
    <inkml:brush xml:id="br0">
      <inkml:brushProperty name="width" value="0.025" units="cm"/>
      <inkml:brushProperty name="height" value="0.025" units="cm"/>
      <inkml:brushProperty name="color" value="#AB008B"/>
    </inkml:brush>
  </inkml:definitions>
  <inkml:trace contextRef="#ctx0" brushRef="#br0">61 142 24575,'-12'85'0,"0"0"0,0 0 0,0 0 0,7-17 0,4 1-2391,-2 14 1,-1 16 0,5-3-1,11-23 2391,44 2 509,-6-33 1,18 6-1,12 1 1,4-10-1,-2-18-509,2-23 0,3-19 0,3-10 0,-1-2 0,-3 5 0,13 7 0,0 4 0,-4-6 0,-7-13-692,-16-8 0,1-10 1,-6-6-1,-14-3 0,-21 1 692,-32-28 0,-29-3 0,-3 14 0,7 28 0,-2 7 0,1-2 0,-9 2 0,-39-10 0,-23 0 0,10 9-55,26 14 0,-3 4 55,-21-10 0,-12-2 0,9 24 0,12 44 0,11 15 0,22-16 0,2 3 0,-20 21 0,1 0 0</inkml:trace>
</inkml:ink>
</file>

<file path=ppt/ink/ink8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18:47.350"/>
    </inkml:context>
    <inkml:brush xml:id="br0">
      <inkml:brushProperty name="width" value="0.025" units="cm"/>
      <inkml:brushProperty name="height" value="0.025" units="cm"/>
      <inkml:brushProperty name="color" value="#AB008B"/>
    </inkml:brush>
  </inkml:definitions>
  <inkml:trace contextRef="#ctx0" brushRef="#br0">13 692 24575,'-8'-4'0,"4"-2"0,5 0 0,8-3 0,10-1 0,57-12 0,15-1 0,-42 10 0,4 1-2218,33-8 1,15-3 0,-10 4 2217,-27 7 0,9-1 0,-13 1 0,18-3 0,12-3 0,10-2 0,5-1 0,1 0 0,-2 0 0,-7 2 0,-10 1 0,-14 3 0,25-4 0,-17 2 0,17-3 0,-19 4 0,19-4 0,11-3 0,6 0 0,-1-1 0,-6 1 0,-14 3 0,-18 4 0,-27 4 0,-4-1 0,23-7 0,-59 17 0,-28-10 0,11 5 0,-22-9 0,20 4 0</inkml:trace>
</inkml:ink>
</file>

<file path=ppt/ink/ink8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18:48.647"/>
    </inkml:context>
    <inkml:brush xml:id="br0">
      <inkml:brushProperty name="width" value="0.025" units="cm"/>
      <inkml:brushProperty name="height" value="0.025" units="cm"/>
      <inkml:brushProperty name="color" value="#AB008B"/>
    </inkml:brush>
  </inkml:definitions>
  <inkml:trace contextRef="#ctx0" brushRef="#br0">48 1 24575,'-11'1'0,"-17"41"0,20-3 0,14 31 0,7 5 0,10-8-1356,4-7 0,2-5 1356,-2-20 0,6 16 0,7 14 0,-7-8 0,0 9 0,-15 3 0,-3 15 0,-15-22 0,-30-30 0,-42 31 643,43-53-643,-21-19 0,23-1 0,-15-15 0</inkml:trace>
</inkml:ink>
</file>

<file path=ppt/ink/ink8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18:49.014"/>
    </inkml:context>
    <inkml:brush xml:id="br0">
      <inkml:brushProperty name="width" value="0.025" units="cm"/>
      <inkml:brushProperty name="height" value="0.025" units="cm"/>
      <inkml:brushProperty name="color" value="#AB008B"/>
    </inkml:brush>
  </inkml:definitions>
  <inkml:trace contextRef="#ctx0" brushRef="#br0">0 1 24575,'93'36'0,"-1"1"0,1-1 0,-15 20 0,-7 8 0,-11 2-3788,-4 16 1,-16 2 3787,-17 13 0,-8-20 0,-2-54 1639,45 2-1639,-28-17 1299,45-11-1299,-23-69 0,-41 14 0,-5-4 0,9 10 0,-7 0 0,-18-13 0,-18 7 0,-16 26 0,-6 10 0,-14-3 0,8 20 0,6 12 0,19 23 0,5 14 0</inkml:trace>
</inkml:ink>
</file>

<file path=ppt/ink/ink8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18:49.517"/>
    </inkml:context>
    <inkml:brush xml:id="br0">
      <inkml:brushProperty name="width" value="0.025" units="cm"/>
      <inkml:brushProperty name="height" value="0.025" units="cm"/>
      <inkml:brushProperty name="color" value="#AB008B"/>
    </inkml:brush>
  </inkml:definitions>
  <inkml:trace contextRef="#ctx0" brushRef="#br0">1543 73 24575,'-83'10'0,"0"-1"0,0 0 0,0 1 0,0-1 0,0 1 0,-8 12 0,-7 5 0,-3 4 0,3 3 0,6 0 0,13-2 0,17-2-4916,0 12 1,8 5 4803,-10 1 0,-12 10 0,5-1 0,21-8 112,15 22 598,26-3 0,6 20 0,10 8 0,12-6-598,12-18 0,14-1 0,7-2 0,0 2 0,-5 1 0,-8 10 0,-7 4 0,1 0 0,8-5 0,15-12-441,9-19 1,14-5 0,8-5-1,5-5 1,-2-6 0,-6-5-1,-12-5 441,11-3 0,-10-12 0,5-4-83,10 0 1,7-2 0,0-9 0,-9-14 82,-12-20 0,-6-16 0,-6-3 0,-7 7-241,4 0 0,-2-4 241,0 6 0,9-6 0,-5-9 0,-17-10 0,-26 0 0,-14-14 0,-9-6 0,-4-1 0,-1 8 0,4 15-929,2 5 1,-1 11-1,-2-10 929,-1-9 0,1-16 0,-3-7 0,-2 4 0,-3 14 0,-5 24 1630,-48-9-1630,-9 11-155,16 50 0,-22 9 1,-13 5-1,-3 3 1,7 0-1,17-2 1,-20-1-1,0 3 1,10 4-1,1 1 1,-1 0-1,1-1 1,0 1-1,-1 0 1</inkml:trace>
</inkml:ink>
</file>

<file path=ppt/ink/ink8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18:58.691"/>
    </inkml:context>
    <inkml:brush xml:id="br0">
      <inkml:brushProperty name="width" value="0.025" units="cm"/>
      <inkml:brushProperty name="height" value="0.025" units="cm"/>
      <inkml:brushProperty name="color" value="#AB008B"/>
    </inkml:brush>
  </inkml:definitions>
  <inkml:trace contextRef="#ctx0" brushRef="#br0">1221 265 24575,'-2'0'0,"-1"0"0,2 0 0,-15 0 0,9 0 0,-24-3 0,21 2 0,-9-3 0,9 3 0,-14-3 0,2 2 0,-33 0 0,33 2 0,-14 0 0,9 0 0,14 0 0,-16 0 0,20 0 0,-42 4 0,33-2 0,-31 3 0,42-6 0,-13-4 0,11 2 0,-8-4 0,1 6 0,10 2 0,-10-2 0,9 2 0,-23 3 0,16-2 0,-33 8 0,36-6 0,-14 4 0,17-3 0,0-1 0,1 1 0,1 0 0,-18 17 0,15-14 0,-12 13 0,19-19 0,0 0 0,-2 2 0,-1 0 0,-1 2 0,-24 21 0,19-15 0,-19 17 0,1 1 0,14-17 0,-14 15 0,8-1 0,14-15 0,-11 18 0,16-21 0,-9 34 0,6-23 0,-8 46 0,10-48 0,0 15 0,1-19 0,-1 18 0,0-12 0,-2 38 0,4-42 0,0 20 0,3-28 0,10 32 0,-5-21 0,7 21 0,12-11 0,-15-18 0,16 15 0,-15-17 0,15 10 0,-10-7 0,30 12 0,2-1 0,-19-10 0,52 21 0,-15-20 0,7-9 0,6 7-488,-18-12 488,-43-1 0,74-10 0,-48 6 0,24-6 0,-3 0 0,-31 4 0,24-8 0,29-22 0,-16-6 0,-23 20 0,-3 0 0,4-14 0,-39 27 0,-1 2 0,34-41 0,5-8 0,-19 20 0,22-46 0,-9 1 0,-39 54 488,1-40-488,-14 18 0,4 29 0,-4-29 0,5 38 0,-9-32 0,6 23 0,-15-30 0,-3-1 0,10 25 0,-24-43 0,18 48 0,8 8 0,-6-7 0,-17-14 0,23 22 0,-20-20 0,25 27 0,-27-16 0,-45 1 0,26-1 0,-24 7 0,63 14 0,-45 2 0,31 1 0,-29 1 0,18 1 0,22-2 0,-20 3 0,24-4 0,-39 4 0,28-2 0,-29 3 0,38-4 0,0 0 0,-45 16 0,-7 3 0,25-8 0,-23 8 0,5-1 0,42-12 0,-40 29 0,29-19 0,-27 20 0,-6 19 0,39-34 0,-38 34 0,53-45 0,-28 44 0,22-34 0,-33 61 0,38-65 0,-9 21 0,13-26 0,1 0 0,-1 0 0,-13 64 0,12-48 0,-8 49 0,42-9 0,-15-40 0,19 43 0,-21-55 0,6 6 0,26 13 0,4 0 0,-4-4 0,5 3 0,-1-5 0,-13-20 0,25 0 0,5 0 0,-2-1-743,2 0 1,-3-2 742,-28-6 0,47-5 0,7-2 0,-21 2-942,20-2 1,-7-2 941,-49 2 0,38-24 0,5-5 0,-19 10 0,16-9 0,-3-2 0,-25 5 0,2-3 0,2-2 0,10-11 0,-2-4 0,-8 2 0,-28 21 0,8-23 0,-15-42 0,-8 45 1338,3-49-1338,-26 23 0,9 43 0,-17-33 0,12 43 0,-26-15 0,-5-1 0,1 3 0,-12-1 0,-17-7 0,2 9 0,-3 15 0,0 4 0,-13-12 0,1 4 0,17 17 0,1 1 0</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3:55:37.457"/>
    </inkml:context>
    <inkml:brush xml:id="br0">
      <inkml:brushProperty name="width" value="0.05" units="cm"/>
      <inkml:brushProperty name="height" value="0.05" units="cm"/>
      <inkml:brushProperty name="color" value="#004F8B"/>
    </inkml:brush>
  </inkml:definitions>
  <inkml:trace contextRef="#ctx0" brushRef="#br0">1 473 24575,'10'-14'0,"3"4"0,16-10 0,2 6 0,16-6 0,4-2 0,8-2-297,-5 1 1,1 1 296,20-7 73,-10 3 1,7-4-74,6-7 0,-1-1 0,-11 8 0,-5 0 0,24-20 0,-80 35 0,-4 9 0,-1-3 446,0 7-446,7 0 0,-4 3 0,5-2 0,-6 2 0</inkml:trace>
</inkml:ink>
</file>

<file path=ppt/ink/ink8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19:04.260"/>
    </inkml:context>
    <inkml:brush xml:id="br0">
      <inkml:brushProperty name="width" value="0.025" units="cm"/>
      <inkml:brushProperty name="height" value="0.025" units="cm"/>
      <inkml:brushProperty name="color" value="#AB008B"/>
    </inkml:brush>
  </inkml:definitions>
  <inkml:trace contextRef="#ctx0" brushRef="#br0">3523 716 24575,'-9'-17'0,"-2"0"0,-41-44 0,24 32 0,-36-24 0,-6 2 0,27 23-1176,-9-3 0,3 3 1176,20 13 41,-18-7 0,-6-3-41,-18-8-1418,-1 5 1,-25-8 0,-2 1 0,18 6 1417,19 6 0,1 3 0,-29-11 0,-12-3 0,10 8-439,21 14 1,8 5 438,-29-3 0,26 2 0,-8 2 0,-1 7 0,-7 4 0,13-1 0,-13 1 0,-19 2 0,5 1 0,43-2 366,-3-2 1,-12 2-367,-6 6 0,-8 4 0,6-2 0,-4-4 0,3 2-22,-27 9 0,16 3 22,47-1 3059,0 4 1,-5 7-3060,-25 28 0,-1 3 0,21-22 0,2 0-219,-12 17 1,12-7 218,33-28 0,-2 29 0,0 4 0,2-7 0,9 23 0,3 22 0,4-18 0,9-13-1030,3 22 0,3-8 1030,1-47 0,2 0 0,41 17 0,28 12 0,-12-10 0,-35-22 0,3-1 0,33 15 0,24 11 0,0-4 0,-23-16 0,2-13-961,6 1 1,-4-3 960,-27-9 0,30-1 0,4 0 0,-6-1-1164,1-6 0,26-3 0,1-1 0,-24 0 1164,-33-1 0,-3-1 0,33-2 0,13-1 0,-9-4 108,-16-6 1,-9-2-109,28-10 0,-24 10 0,8-5 0,8-12 0,9-8 0,-16 7 0,9-4 413,-14 8 1,10-6-1,-12 3-413,-24 6 0,-6 0 0,2-8 0,0-1 0,3 3 0,-2 0 1380,17-31-1380,-46 46 0,-2 1 0,0-38 0,-2-24 0,-2 12 0,-3-2 0,3 3 0,0-14 0,-8 21 0,-20 22 0,-27 15 0,-30-5 0,-19 0 0,-5 0 0,6 2 0,21 5 0,-9-7 0,-2 2 0,16 9 0,-17-4 0,-10-1 0,-3 0 0,6 5 0,14 5 0,20 9 0,-27 22 0,21-1 0,1 0 0</inkml:trace>
</inkml:ink>
</file>

<file path=ppt/ink/ink8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19:06.029"/>
    </inkml:context>
    <inkml:brush xml:id="br0">
      <inkml:brushProperty name="width" value="0.025" units="cm"/>
      <inkml:brushProperty name="height" value="0.025" units="cm"/>
      <inkml:brushProperty name="color" value="#AB008B"/>
    </inkml:brush>
  </inkml:definitions>
  <inkml:trace contextRef="#ctx0" brushRef="#br0">3471 528 24575,'-38'-44'0,"5"6"0,18 25 0,-62-20 0,-14-2 0,23 8 0,-20-7 0,-9-1 0,22 12 0,8 4 0,-7-3 0,-6-2 0,-12-1 0,10 7 0,-5 2 0,8 1 0,5 2 0,0 0 0,-4-2 0,-7 0 0,3 3 0,7 5 0,1 3 0,12 0 0,-23-1 0,-7-1 0,-4 0 0,26 4 0,7 1 0,-27-1 0,24 1 0,-6 0 0,-14 5 0,7 0 0,11-1 0,3 0 0,-8 3 0,-9 6 0,5 4 0,-5 7 0,16-1 0,-8 6 0,14-2 0,8 9-831,-11 21 831,46-35 0,-30 53 0,27 13 0,3 6 0,-5-38 0,2 1-834,6 35 0,9-14 834,7-54 0,13 33 0,21 9 0,4 2 0,2 13-548,1-13 1,-1-12 547,-17-34 0,27 8 0,5 0 0,-2-2-1399,21 1 1,30 7 0,3 1 0,-21-9 1398,-30-10 0,-2-1 0,14 4 0,13 3 0,1 1 0,-10-5-871,14-1 1,-14-3 870,12 2-742,-3-2 0,-4 0 742,-20-5-694,23-1 1,24 2 0,-15-2 693,-36-4 0,0 0 0,28 5 0,13 0 0,-1-5 0,-8-12 0,-2-4 0,-13 0 0,22-2 988,-21 5 1,12-2 0,-7-9-989,5-27 0,-15-3 0,-10 11 1307,12-8 0,1-9-1307,-29 3 0,-10 3 0,-3 8 1064,7-10 0,-5 2-1064,-23 17 0,-4 8 0,-26-62 0,-10-13 0,0 8 0,-2-3 0,-2 2 0,-14 11 0,-3 44 0,-21 1 0,-5 2 0,8 2 0,9 2 0,5 3 0,-6-1 33,-15-6 0,-11-2 0,2 2 0,11 10 1,-2 8-1,10 7 0,15 3 0,0-1 0</inkml:trace>
</inkml:ink>
</file>

<file path=ppt/ink/ink8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19:07.678"/>
    </inkml:context>
    <inkml:brush xml:id="br0">
      <inkml:brushProperty name="width" value="0.025" units="cm"/>
      <inkml:brushProperty name="height" value="0.025" units="cm"/>
      <inkml:brushProperty name="color" value="#AB008B"/>
    </inkml:brush>
  </inkml:definitions>
  <inkml:trace contextRef="#ctx0" brushRef="#br0">3215 422 24575,'-46'-22'0,"3"2"0,19 9 0,-2-1 0,-45-15 0,-8-2 0,15 5 0,-21-7 0,-11-1 0,7 9 0,6 3 0,32 7 0,0 0-1342,-38-9 0,5 2 1342,28 8-791,-27-4 0,-7 1 791,39 7 0,-4 0-1343,-24-1 0,-19 0 0,-1 1 1,18 2 1342,21 2 0,3 2 0,-21-1 0,-7 0 0,19 3 0,19 5 0,-35 6 0,-27 5 0,7 0 0,16-3 0,0 1-310,12-2 1,-8 1 0,2-1-1,13-1 310,10-1 0,13-1 937,2 4-937,-27 29 5222,20-9-5222,8 28 0,6 5 0,18-19 0,3 4 0,4-3 0,8-14 4716,6 33-4716,7-1 0,2 4 0,30-11 0,21 7 0,5-6 0,0-15 0,4-7 0,0 5-2101,4 16 1,-1 5 0,0-10 2100,-5-17 0,0-8 0,-14-8 0,-5-5 0,3-1 0,15 2 0,6 0 0,6-3 0,7 0 0,3 0 0,-6 1-1566,5 2 1,-4 1-1,3-1 1566,-7-4 0,6-1 0,-8-1 0,-19-4 0,-4-3-1042,27-3 0,5-1 1042,-8-1-64,-2-8 1,25-6 0,0-3 0,-23 3 63,10-8 0,-15 5 0,12-4 0,-14-3-100,-28-2 0,-9 0 100,16-13 0,-13 12 0,0-6 0,2-22 0,-7 1 0,-6 6 1720,2 1 0,-6-11-1720,-26-10 0,-14-8 0,1 11 0,-1-15 975,4 16 1,-2-12 0,-14 8-976,-19 17 0,-13 8 0,7 7 0,-17-16 1070,14 11 0,-9-5 1,10 12-1071,-1 17 0,-14 3 0,-19-3 0,9 3 0,20 5 0,-1-1 0,-26-3 0,1-1 0,0 1 0</inkml:trace>
</inkml:ink>
</file>

<file path=ppt/ink/ink8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19:08.993"/>
    </inkml:context>
    <inkml:brush xml:id="br0">
      <inkml:brushProperty name="width" value="0.025" units="cm"/>
      <inkml:brushProperty name="height" value="0.025" units="cm"/>
      <inkml:brushProperty name="color" value="#AB008B"/>
    </inkml:brush>
  </inkml:definitions>
  <inkml:trace contextRef="#ctx0" brushRef="#br0">2909 374 24575,'-92'-36'0,"1"0"0,0 0 0,-1 1 0,20 8 0,6 3 0,-1-1-2386,-14-8 0,-2-1 0,18 9 2386,11 11 0,1 1 2053,-26-2-2053,-11 9 0,-4 1 0,41-1 0,-4 3-866,-14 6 0,-20 5 0,-6 1 1,6 2-1,20-3 866,13 1 0,2 0 0,-36 5 0,-15 4 0,13 4-354,19 6 0,13 2 354,-16 5 0,14-7 0,-4 5 0,-9 12 0,8-2 0,18-10 704,-14 9 0,7-2-704,38-21 0,-7 37 0,0 6 0,9-11 0,-6 13 0,6-3 0,22-28 0,27 21 0,17 16 0,-5-10 0,11 14 0,-14-17 0,8 10 0,10-5 0,8-14 0,13-5 0,0-4 0,-12-5 347,-8-3 1,1 0-348,11 6 0,15 8 0,-3-3 0,-17-13 0,6-7-711,2-12 1,29-1 0,12-1 0,-5-1-1,-20-1 711,-2 0 0,0-1-481,2 1 1,20 1 0,4-1 0,-12-2 0,-29-5 480,-6-12 0,-1-2 0,-16-19 0,14-20 0,5-9 0,-4 0 0,-11 11 0,7-6 0,-8-9-61,-14 1 1,5-19-1,1-9 1,-5-2 0,-10 10-1,-14 18 61,-20 3 0,-13 6 0,-3-24 0,-7-8 0,-19 20 0,-29 37 0,-19 21 0,11 3 0,22-3 0,-1 3 159,-25-4 0,-12 1 0,17 6 0,-5 14 0,1 3 1</inkml:trace>
</inkml:ink>
</file>

<file path=ppt/ink/ink8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19:10.145"/>
    </inkml:context>
    <inkml:brush xml:id="br0">
      <inkml:brushProperty name="width" value="0.025" units="cm"/>
      <inkml:brushProperty name="height" value="0.025" units="cm"/>
      <inkml:brushProperty name="color" value="#AB008B"/>
    </inkml:brush>
  </inkml:definitions>
  <inkml:trace contextRef="#ctx0" brushRef="#br0">3055 386 24575,'-44'-34'0,"9"8"0,-3 4 0,10 7 0,0 0 0,-24-6 0,-5-1 0,2 0-1874,-5 0 1,2 2 1873,11 6 84,-17 0 0,-20-3 0,4 2-84,-5-1 0,-1 1 0,3-1 0,-5 0 0,8 1 0,11 4 0,10 3 0,-19-2-1694,3 10 0,-15 3 0,10 0 1694,18-1 0,0 1 0,-18 1 0,-10 2 0,21 3 0,15 7 0,-16 14 0,-19 10 0,11-4 0,30-14 0,0 0 149,-28 13 1,-10 6 0,15-6-150,9-1 0,6 8 0,-9 11 0,8-6 0,-20 15 165,23-20 0,-6 6 1,23 1-166,40 6 0,12-4 0,-3-2 3182,-1 3 0,12 7-3182,29 1 0,18 2 0,-5-8 0,-15-11 0,6 0-1061,2-3 0,15 8 1,8 5-1,1-2 0,-6-4 1,-14-11 1060,10 1 0,3-5 0,-8-7 0,15 4 0,8 2 0,3-2 0,-2-5 0,-7-6-923,11-7 1,-4-8 0,-2-2 0,1 2 922,0 7 0,1 2 0,-2-1 0,-1-4 0,-9-4 0,-1-2 0,-2-4 0,0-9 0,5-8 0,1-7 0,-5-7 0,-12-10-1012,-13-26 1,-14-12 0,11 5 1011,15 25 0,14 7 0,-5-2 0,-21-7 0,-25-24 0,-20-6 0,-8 15 3034,-15 0-3034,-8 13 0,-9-9 0,-7 3 0,-7 6 0,-8 5 0,-9-2 0,2 4 0,-10-2 0,-4-1 0,0 3 0,6 6 0,-13-3 0,5 7 0,-5 3 0,9 15 0,0-1 0,-1 1 0,1-1 0</inkml:trace>
</inkml:ink>
</file>

<file path=ppt/ink/ink8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19:11.145"/>
    </inkml:context>
    <inkml:brush xml:id="br0">
      <inkml:brushProperty name="width" value="0.025" units="cm"/>
      <inkml:brushProperty name="height" value="0.025" units="cm"/>
      <inkml:brushProperty name="color" value="#AB008B"/>
    </inkml:brush>
  </inkml:definitions>
  <inkml:trace contextRef="#ctx0" brushRef="#br0">328 50 24575,'5'-28'0,"-2"7"0,-8 23 0,-60 60 0,32-6 0,0 13 0,0-4 0,-11-2 0,2 1 0,9 1 0,2 5 0,14-4 0,26 3 0,9-9 0,0 4 0,2-4 0,6-4 0,17-17 0,38-35 0,6-10 0,-10 7 0,8-14 0,-10-14 0,-48-31 0,-17-5 0,-5-15 0,-1 5 0,0 9 0,-1-1 0,3-7 0,-1-7 0,-17 14 0,-44 8 0,-7 21 0,19 16 0,-26 12 0,5 17 0,44 30 0,-8 27 0</inkml:trace>
</inkml:ink>
</file>

<file path=ppt/ink/ink8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19:11.313"/>
    </inkml:context>
    <inkml:brush xml:id="br0">
      <inkml:brushProperty name="width" value="0.025" units="cm"/>
      <inkml:brushProperty name="height" value="0.025" units="cm"/>
      <inkml:brushProperty name="color" value="#AB008B"/>
    </inkml:brush>
  </inkml:definitions>
  <inkml:trace contextRef="#ctx0" brushRef="#br0">1 136 24575,'54'-38'0,"1"0"0,-8 8 0,-1 0 0</inkml:trace>
</inkml:ink>
</file>

<file path=ppt/ink/ink8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19:11.697"/>
    </inkml:context>
    <inkml:brush xml:id="br0">
      <inkml:brushProperty name="width" value="0.025" units="cm"/>
      <inkml:brushProperty name="height" value="0.025" units="cm"/>
      <inkml:brushProperty name="color" value="#AB008B"/>
    </inkml:brush>
  </inkml:definitions>
  <inkml:trace contextRef="#ctx0" brushRef="#br0">0 81 24575,'15'-17'0,"0"-1"0,37-6 0,-24 15 0,26-4 0,-36 18 0,-22 66 0,-8 21 0,22-43 0,0 1 0,-22 41 0,9 0 0,42-23 0,7-15 0,-20-20 0,39 34 0,-123-39 0,34-20 0,-47 13 0,54-16 0,3 0 0</inkml:trace>
</inkml:ink>
</file>

<file path=ppt/ink/ink8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19:12.174"/>
    </inkml:context>
    <inkml:brush xml:id="br0">
      <inkml:brushProperty name="width" value="0.025" units="cm"/>
      <inkml:brushProperty name="height" value="0.025" units="cm"/>
      <inkml:brushProperty name="color" value="#AB008B"/>
    </inkml:brush>
  </inkml:definitions>
  <inkml:trace contextRef="#ctx0" brushRef="#br0">0 18 24575,'91'-17'0,"-19"35"0,-16 21 0,-60 11 0,-9 6 0,36-2 0,-5-2 0,-41 2 0,-11-8 0,-1-12 0,1-2 0,-16 11 0,16-12 0,10-9 0,17-11 0,11-12 0,2 0 0,4 0 0,52-5 0,36-2 0,-14 0 0,9-2 0,-11 3 0,14-2 0,-28 2 0,-40 2 0,-26 4 0,-6-13 0,-2 2 0,-5-8 0,2 5 0</inkml:trace>
</inkml:ink>
</file>

<file path=ppt/ink/ink8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19:13.893"/>
    </inkml:context>
    <inkml:brush xml:id="br0">
      <inkml:brushProperty name="width" value="0.025" units="cm"/>
      <inkml:brushProperty name="height" value="0.025" units="cm"/>
      <inkml:brushProperty name="color" value="#AB008B"/>
    </inkml:brush>
  </inkml:definitions>
  <inkml:trace contextRef="#ctx0" brushRef="#br0">26 34 24575,'5'-1'0,"0"0"0,-6-12 0,-6 7 0,1-6 0,-3 12 0,4 6 0,0 11 0,2-7 0,19 20 0,-6-22 0,13-10 0,-19-5 0,-1-12 0,-10 28 0,7-4 0,-1 12 0,7-10 0,18 11 0,-1-7 0,21-12 0,-25-4 0,0-16 0,-20 13 0,-28-11 0,15 14 0,-21-7 0</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3:55:38.125"/>
    </inkml:context>
    <inkml:brush xml:id="br0">
      <inkml:brushProperty name="width" value="0.05" units="cm"/>
      <inkml:brushProperty name="height" value="0.05" units="cm"/>
      <inkml:brushProperty name="color" value="#004F8B"/>
    </inkml:brush>
  </inkml:definitions>
  <inkml:trace contextRef="#ctx0" brushRef="#br0">369 1 24575,'-90'28'0,"40"-3"0,-1-6 0,1 8 0,13 15 0,9 3 0,5-4 0,-17 42 0,43-36 0,12 3 0,29 0 0,17-4 0,10-18 0,7-6 0,14 9 0,4-12 0,-25-21 0,2-11 0,-8-4 0,0-10 0,-7-5 0,-5 7 0,-8-6 0,-12-17 0,-15-1 0,-22-4 0,6-18 0,-24 33 0</inkml:trace>
</inkml:ink>
</file>

<file path=ppt/ink/ink8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19:20.055"/>
    </inkml:context>
    <inkml:brush xml:id="br0">
      <inkml:brushProperty name="width" value="0.025" units="cm"/>
      <inkml:brushProperty name="height" value="0.025" units="cm"/>
      <inkml:brushProperty name="color" value="#AB008B"/>
    </inkml:brush>
  </inkml:definitions>
  <inkml:trace contextRef="#ctx0" brushRef="#br0">534 1 24575,'-8'16'0,"2"-7"0,-8 18 0,-36 32 0,14-28 0,-26 26 0,27-40 0,-4-4 0,-17 0 0,-2 1 0,4 1-388,-2-2 0,9-1 388,35-6 0,36 60 0,-9-40 0,33 43 0,16-32 0,6-4 0,9 22 0,-11-18 0,-6-2 0,-25 2 0</inkml:trace>
</inkml:ink>
</file>

<file path=ppt/ink/ink8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19:20.402"/>
    </inkml:context>
    <inkml:brush xml:id="br0">
      <inkml:brushProperty name="width" value="0.025" units="cm"/>
      <inkml:brushProperty name="height" value="0.025" units="cm"/>
      <inkml:brushProperty name="color" value="#AB008B"/>
    </inkml:brush>
  </inkml:definitions>
  <inkml:trace contextRef="#ctx0" brushRef="#br0">44 64 24575,'-26'-33'0,"9"7"0,79 22 0,25 10 0,-12-4 0,1 1 0,18 0 0,-16 1 0,14 0 0,5 0 0,-5 0 0,-15 0-4252,6-1 1,-1 1 4251,-2-1 0,18 2 0,3-1 0,-10 0 0,-24-1 0,1 0 1719,-7-1-1719,12 1 0,-20-12 0,-2-2 0,3 0 0,11-18 0</inkml:trace>
</inkml:ink>
</file>

<file path=ppt/ink/ink8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19:56.378"/>
    </inkml:context>
    <inkml:brush xml:id="br0">
      <inkml:brushProperty name="width" value="0.025" units="cm"/>
      <inkml:brushProperty name="height" value="0.025" units="cm"/>
      <inkml:brushProperty name="color" value="#AB008B"/>
    </inkml:brush>
  </inkml:definitions>
  <inkml:trace contextRef="#ctx0" brushRef="#br0">3 895 24575,'-1'0'0,"0"-1"0,1 0 0,1-3 0,3 0 0,-1 1 0,3 3 0,-2 6 0,19 46 0,-3-10 0,0 2 0,10 0 0,25-16 0,4-6 0,4 13-708,-5-24 1,-4-9 707,-22-9-380,28-18 0,10-9 380,-6 1 0,10-9-1011,-8 2 0,14-10 1,9-7-1,0 0 1,-4 2-1,-13 9 1011,2-2 0,-10 6 0,7-6 0,3-2 0,11-8 0,1-2 0,-9 7 0,-20 14 0,4-5-88,0 0 1,2-2 87,15-12 447,-11 6 1,-7 7-448,-27 27 539,-5 1-539,-36 47 0,6-11 0,-2 10 0</inkml:trace>
</inkml:ink>
</file>

<file path=ppt/ink/ink8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16:26.595"/>
    </inkml:context>
    <inkml:brush xml:id="br0">
      <inkml:brushProperty name="width" value="0.025" units="cm"/>
      <inkml:brushProperty name="height" value="0.025" units="cm"/>
      <inkml:brushProperty name="color" value="#AB008B"/>
    </inkml:brush>
  </inkml:definitions>
  <inkml:trace contextRef="#ctx0" brushRef="#br0">176 402 24575,'6'9'0,"0"3"0,4 20 0,2 26 0,0 7 0,4 13-591,-4-8 1,-1 1 590,-1 17 0,1-3 0,2 16 0,-1-8 0,-2-14 0,0 0 0,1 10 0,2 6 0,-3-20 0,-2-13 0,-6-43 0,-31-78 0,16 26 0,-4-13 0,-3-10 0,4-8 0,-1-6 0,3 8 0,-7-25 96,6 26 0,-1-8 0,-2 0-96,-1-2 0,0 1 0,2 9 0,-5-26 0,5 17 0,-2-11 0,8 20 0,10 28 0,7-6 0,5 30 0,3-1 0,45-6 0,39-6 0,16-2 0,-9 0 0,-16 2 0,-1-2 0,0 1 0,5-1-1298,-5 4 1,4-1-1,2 0 1,-4 1-1,-6 0 1298,18-7 0,-6 1 0,-17 5-777,13 1 777,-57 13 0,39-4 0,-54 66 0,-12 18 0,7 3-1021,-1-10 1,4 19 0,0 1 0,-3-15 1020,-3-14 0,-1-3 0,3 9 0,1 6 0,3 2 125,6 12 0,2 1 0,-4-13-125,3 16-224,-1-6 0,4 14 1,-10-29 223,-15-44 0,1 16 0,-8-32 0,-48 13 0,24-11 0,-30 6 0,-29 4 0,-5 1 0,17-4 0,19-4 0,0-1 0,-14 4 0,-15 2 0,2 0 0,18-4 3418,-15 2-3418,2 0 0,-15 2 0,7-2 0,13-1 0,-6-1-441,5 0 0,-15 3 0,-6-1 1,7 0-1,18-3 441,7-1 0,5-2 0,-12 2 0,-5 1 0,21-4 0,31-4 0,2-4 4537,8-1-4537,66-35 0,-24 18 0,51-26 0</inkml:trace>
</inkml:ink>
</file>

<file path=ppt/ink/ink8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16:27.388"/>
    </inkml:context>
    <inkml:brush xml:id="br0">
      <inkml:brushProperty name="width" value="0.025" units="cm"/>
      <inkml:brushProperty name="height" value="0.025" units="cm"/>
      <inkml:brushProperty name="color" value="#AB008B"/>
    </inkml:brush>
  </inkml:definitions>
  <inkml:trace contextRef="#ctx0" brushRef="#br0">0 414 24575,'54'73'0,"0"0"0,-1 1 0,-16-5 0,4-13 0,30-13 0,-4-27-1514,-33-45 1514,3-5-1897,2-16 0,12-19 1,1-5-1,-9 14 1897,-7 11 0,0-1 0,7-11 0,8-13 0,-2 3 0,-13 18 1801,-9 9-1801,5-31 0,-29 51 0,-49 24 0,-4 38 0,5-2 0,1 1 0</inkml:trace>
</inkml:ink>
</file>

<file path=ppt/ink/ink8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16:27.721"/>
    </inkml:context>
    <inkml:brush xml:id="br0">
      <inkml:brushProperty name="width" value="0.025" units="cm"/>
      <inkml:brushProperty name="height" value="0.025" units="cm"/>
      <inkml:brushProperty name="color" value="#AB008B"/>
    </inkml:brush>
  </inkml:definitions>
  <inkml:trace contextRef="#ctx0" brushRef="#br0">0 686 24575,'48'73'0,"-1"0"0,-3-6 0,-9-9 0,-21-13 0,54 1 0,13-9 0,-22-20-2242,25 7 1,-4-16 2241,-36-56 0,1-7 686,-12 14 1,8-12-687,-2-1 0,9-15 0,6-9 0,0-1 0,-4 5 0,-8 13-540,11-16 1,-2 1 0,0 2 0,14-20 0,-1 1 0,-17 20 0,-32 38 0,-32 40 0</inkml:trace>
</inkml:ink>
</file>

<file path=ppt/ink/ink8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17:32.892"/>
    </inkml:context>
    <inkml:brush xml:id="br0">
      <inkml:brushProperty name="width" value="0.025" units="cm"/>
      <inkml:brushProperty name="height" value="0.025" units="cm"/>
      <inkml:brushProperty name="color" value="#AB008B"/>
    </inkml:brush>
  </inkml:definitions>
  <inkml:trace contextRef="#ctx0" brushRef="#br0">72 256 24575,'-11'32'0,"0"0"0,-12 64 0,14-51 0,-8 45 0,93-47 0,2-47 0,-25 16 0,7-10-2126,3-30 0,9-21 0,-1-5 1,-12 10 2125,-13 12 0,-2-1 0,30-23 0,10-9 0,-22 14 1719,-27 17-1719,15-43 0,-38 50 0,-9-27 0,-34 60 0,-16 4 0</inkml:trace>
</inkml:ink>
</file>

<file path=ppt/ink/ink8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17:33.276"/>
    </inkml:context>
    <inkml:brush xml:id="br0">
      <inkml:brushProperty name="width" value="0.025" units="cm"/>
      <inkml:brushProperty name="height" value="0.025" units="cm"/>
      <inkml:brushProperty name="color" value="#AB008B"/>
    </inkml:brush>
  </inkml:definitions>
  <inkml:trace contextRef="#ctx0" brushRef="#br0">114 0 24575,'-15'92'0,"0"1"0,0-1 0,0 1 0,-4-8 0,-3 4 0,10-13 0,21-29 0,51-44 0,8-21 0,-5 5-2638,15-6 1,-1-5 2637,-19-8 0,0-8 0,12-10 0,-9 6 0,-20 15 0,-1-1 60,35-27 1,11-10 0,-23 15-61,-30 22 0,29-28 1140,-78 68-1140,7-5 0,-12 9 0,13-8 663,-7-7 0,5 0 1,-6-4-1</inkml:trace>
</inkml:ink>
</file>

<file path=ppt/ink/ink8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20:06.670"/>
    </inkml:context>
    <inkml:brush xml:id="br0">
      <inkml:brushProperty name="width" value="0.025" units="cm"/>
      <inkml:brushProperty name="height" value="0.025" units="cm"/>
      <inkml:brushProperty name="color" value="#AB008B"/>
    </inkml:brush>
  </inkml:definitions>
  <inkml:trace contextRef="#ctx0" brushRef="#br0">5170 578 24575,'-89'-11'0,"0"0"0,6 1 0,11 1 0,10 2 0,0 0 0,-14-2 0,-15-3-2835,-2-5 1,-8-4 0,4 2 2834,23 6 0,3 2 0,-1-1 0,-14-7 0,-2-1 0,-3 2-705,8 6 1,-4 3-1,2 1 1,14 1 704,6 0 0,1 0-536,-13 0 1,-16-2 0,3 2 0,23 2 535,4 4-775,-21 3 0,-24 0 0,15 0 775,36 0 0,-1-1 0,-28 1 0,-14 0 0,5 3 113,21 2 1,5 2 0,8 0-114,-31 2 831,29-3 0,-9 2 0,4 0-831,-4 2 0,9-1 0,-7 1 1148,0-1 0,-10 4-1148,14 0 0,-2 2 0,3 0 0,-2 0 0,-5 4 0,1 3 0,-15 7 0,-5 3 0,5-1 0,17-6 0,2 0 0,4 2 968,-11 4 0,-12 8 0,2 4 1,21 4-969,16 35 0,13 1 0,-15-25 0,5 0 0,14 18 0,20 10 0,26-1 0,17 7 0,-2-12 0,-8-22 0,0 0-975,8 29 0,3 12 1,-2-21 974,9-15 0,4-4 0,23-11 0,24 6 0,-10-6 0,-22-10 0,1-2 0,-3-3 0,8 4 0,4-2 0,3-8-893,7-9 1,6-8 0,-3-4 0,-9 0 892,-1 2 0,3-1-37,4 1 1,14 1 0,6-1 0,4-2 36,-17-5 0,7-2 0,2-1 0,0 0 0,-5-1 0,-8 1 273,-4 1 0,-9 0 0,2-1 0,12 0-273,0 0 0,15-1 0,9 0 0,4 1 0,-1-2 0,-6 1 0,-11 0 0,-16 0 0,2-1 0,-15-1 0,6 1 0,15-1 0,10 0 0,-4-1 0,-16 1 0,-18-1 0,1-1 711,10-2 1,15-2-1,10-2 1,3-3-1,-1-3-711,-8-4 0,4-5 0,1-2 0,0-1 0,0 1 0,-2 4-620,-6 5 1,1 2 0,-1 2 0,-1-1-1,-1-2 1,-2-2 619,14-9 0,4-4 0,-4-2 0,-12 2 0,-19 3 0,17-28-784,-15-11 0,-1-4 784,-23 35 0,-5-7 0,-6-20 0,-2-18 0,-4-1 0,-10 17 0,-14-15 0,-1 16 0,-1-9 0,-8 13 3182,-32 0-3182,-15 3 0,-9-5 0,6 6 0,-14-3 0,10 17 0,-16-7 0,-8-3 0,-2 1 0,5 4 0,11 6-973,-4-2 0,9 7 0,-8-3 973,-4-1 0,-12-5 0,-2 0 0,6 5 0,15 10 1324,8 7 1,-2 5-1325,-3 3 0,-15-3 0,-11 0 0,-4 1 0,3 1 0,9 3-49,-8 1 0,6 4 0,0 0 0,-9-1 0,17 0 0,-7-2 0,-4-1 0,-1 0 1,1 2-1,6 1 0,7 4 0,-3 8 0,0-1 0,1 0 0,-1 0 0</inkml:trace>
</inkml:ink>
</file>

<file path=ppt/ink/ink8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22:51.570"/>
    </inkml:context>
    <inkml:brush xml:id="br0">
      <inkml:brushProperty name="width" value="0.025" units="cm"/>
      <inkml:brushProperty name="height" value="0.025" units="cm"/>
      <inkml:brushProperty name="color" value="#AB008B"/>
    </inkml:brush>
  </inkml:definitions>
  <inkml:trace contextRef="#ctx0" brushRef="#br0">1 9 24575,'3'-3'0,"-1"0"0,-1 0 0,-1 4 0,0 7 0,-1 0 0,1 9 0,1-1 0,1 64 0,0-25 0,1 18 0,1 19 0,-1-15 0,0 0 0,2 16 0,-1-13 0,-1-57 0,1 15 0,-1-17 0,-11 4 0,-1-28 0,-10-6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3:50:28.939"/>
    </inkml:context>
    <inkml:brush xml:id="br0">
      <inkml:brushProperty name="width" value="0.05" units="cm"/>
      <inkml:brushProperty name="height" value="0.05" units="cm"/>
      <inkml:brushProperty name="color" value="#004F8B"/>
    </inkml:brush>
  </inkml:definitions>
  <inkml:trace contextRef="#ctx0" brushRef="#br0">3924 628 24575,'-21'-58'0,"2"9"0,10 28 0,0 1 0,-1 0 0,-51-37 0,-12-5 0,19 17-640,-20-16 0,-4 3 640,11 29 5,5 7 1,-8 0-6,-21 0 0,-2 0 0,16 2 0,-7 3 0,9 7 0,-11 2 0,-4 4 0,0 6 0,-8 9 0,-1 10 0,-1 0 0,3-3-1591,13-9 0,1-3 0,1 1 0,-1 4 1591,-10 8 0,-3 6 0,6 0 0,15-1 0,12 3 0,9-2 0,-37 16 0,24-4 0,-16 11 0,-4 5 0,8 0 0,19-6 0,5 0 0,0 3 0,-4 2-522,-6 4 0,-6 3 1,0 2-1,3 1 1,8-1 521,7 0 0,5-2 0,4 3 0,4 7 0,5 4 0,3 6 0,2 5 0,4 0 0,3-2-469,1 13 0,6 0 1,1 0-1,1 4 469,-1-8 0,0 3 0,1 1 0,2-1 0,6-2 0,3-10 0,3-2 0,4 0 0,3-1 0,5 1 0,7 5 0,6 3 0,4-2 0,0-3 0,-3-7 0,0 7 0,-1-8 0,4 3-577,3-2 1,4 5 0,0-4 0,-4-15 576,-8-19 0,4 0 209,14 13 1,12 14 0,8 6 0,3 0 0,-2-9-210,3-6 0,0-5 0,3-1 0,5 5 0,-14-7 0,5 5 0,2 3 0,2 0 0,0-2 0,0-5 0,-3-9 0,21 7 0,-2-10 0,2-6 0,4-7 0,-7-9 0,5-4 0,2-6 0,-1-3 0,-5-3 0,4-4 0,-4-5 0,0-3 0,3-2 0,-8 1 0,2-1 0,1-2 0,-1-3 0,-1-4 0,-3-5 0,0-5 0,-2-2 0,-2-1 0,-2-1 0,5-3 0,-4-1 0,-1-2 0,3-4 0,-3-1 0,2-3 0,0-3 0,-2 0 0,-5 2 0,-2 0 0,-6 1 0,-1-1 0,2-3 0,10-13 0,3-5 0,-3-1 0,-4 3 0,1-8 0,-4 1 0,0-3 0,-7 8 0,1-2 0,-1-2 0,-2 1 0,-7 4 0,-2 0 0,-1 1 0,-3-1 0,9-14 0,-3 0 0,-4-4 0,-11 12 0,-1-4 0,-5-1 0,-5 1 254,-8 4 0,-4 0 0,-5-1 0,-2-1-254,-2-6 0,-3-2 0,-5 0 0,-4 1 0,-6 3 0,-4 1 0,-5 1 0,-1 3 0,-13-13 0,-5 4 0,1 5 0,9 17 0,0 4 0,-5-1 892,-3 1 1,-6-3 0,-1 1 0,1 5-893,-7-3 0,-1 6 0,-1-3 0,5 3 0,-2-1 0,-1-1 0,-1 4 0,-13-7 0,-1 4 0,-4 3 0,10 10 0,-2 2 0,-3 1 0,-2 2 703,-4-1 0,-2 3 0,-2 1 0,-1 0-703,-8 0 0,-3 1 0,2 1 0,4 4 0,-2 0 0,4 4 0,5 3 0,-8 5 0,0 0 0</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3:55:40.110"/>
    </inkml:context>
    <inkml:brush xml:id="br0">
      <inkml:brushProperty name="width" value="0.05" units="cm"/>
      <inkml:brushProperty name="height" value="0.05" units="cm"/>
      <inkml:brushProperty name="color" value="#004F8B"/>
    </inkml:brush>
  </inkml:definitions>
  <inkml:trace contextRef="#ctx0" brushRef="#br0">1 0 24575,'2'14'0,"2"16"0,1 7 0,0 9 0,-4-13 0,0 19 0,-2 26 0,0-10 0,0 3 0,2-13 0,1-1 0,1 7 0,3-7 0,9-8 0,21-30 0,22-30 0,-7 0 0,32-23 0,-39 15 0,14-5 0,-1 0 0,-28 12 0,11-5 0</inkml:trace>
</inkml:ink>
</file>

<file path=ppt/ink/ink9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22:52.284"/>
    </inkml:context>
    <inkml:brush xml:id="br0">
      <inkml:brushProperty name="width" value="0.025" units="cm"/>
      <inkml:brushProperty name="height" value="0.025" units="cm"/>
      <inkml:brushProperty name="color" value="#AB008B"/>
    </inkml:brush>
  </inkml:definitions>
  <inkml:trace contextRef="#ctx0" brushRef="#br0">464 1 24575,'-21'14'0,"-22"19"0,-4 3 0,-5 2 0,4-1 0,-1 1 0,-21 17 0,38-30 0,-30 26 0,42-32 0,11-9 0,-2 2 0,13-10 0,2-4 0,41 4 0,13 4 0,-20-4-446,21 4 1,-3-1 445,-31-2 0,1-1 0,44 7 0,27 3 0,-17-2 0,-1-1 0</inkml:trace>
</inkml:ink>
</file>

<file path=ppt/ink/ink9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22:53.349"/>
    </inkml:context>
    <inkml:brush xml:id="br0">
      <inkml:brushProperty name="width" value="0.025" units="cm"/>
      <inkml:brushProperty name="height" value="0.025" units="cm"/>
      <inkml:brushProperty name="color" value="#AB008B"/>
    </inkml:brush>
  </inkml:definitions>
  <inkml:trace contextRef="#ctx0" brushRef="#br0">1 619 24575,'31'-9'0,"0"1"0,-9 1 0,59-16 0,13-3 0,-19 6-2126,2 2 0,25-7 0,2 1 1,-22 6 2125,-32 7 0,-2 2 0,21-4 0,10-3 0,3 1 98,14-1 0,3 0 1,-8 1-99,-12 3 0,3-2-813,-10 3 0,13-3 0,4-1 0,-5 2 0,-17 2 813,-3 0 0,-7 1 0,21-3 0,-11 2 0,-32 3 0,46-8 0,-45 8 0,19-4 0,-4 0 0,-32 7 4065,24-6-4065,-39 9 1424,-3 1-1424,-1-1 6784,-19-4-6784,5 1 0,-12-4 0,5 2 0,-28-8 0,14 5 0,-18-6 0,-20-6 0,50 15 0,-35-11 0,57 16 0,10 1 0,2 3 0,76 21 0,-29-10 0,6 2 0,-2-2 0,-15-7 0,1-2 0,-31-4 0,1 0 0,-5 1 0,-6 6 0,-8-3 0,-4 4 0,1-1 0,-8 23 0,4-13 0,-5 18 0,5-17 0,2-3 0,-1 4 0,-2 2 0,-2 3 0,-22 44 0,17-35 0,-13 26 0</inkml:trace>
</inkml:ink>
</file>

<file path=ppt/ink/ink9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22:53.842"/>
    </inkml:context>
    <inkml:brush xml:id="br0">
      <inkml:brushProperty name="width" value="0.025" units="cm"/>
      <inkml:brushProperty name="height" value="0.025" units="cm"/>
      <inkml:brushProperty name="color" value="#AB008B"/>
    </inkml:brush>
  </inkml:definitions>
  <inkml:trace contextRef="#ctx0" brushRef="#br0">2 1 24575,'-1'1'0,"13"51"0,-3-23-1319,12 42 1319,-10-35 0,10 23 0,8 19 0,-2-5 0,-4-11 0,-1 2 0,6 13 0,4 9 0,-4-7 0,-4-6 0,-4-11 0,1 6 430,4 28-430,-21-20 0,-4-26 0,-5 15 0</inkml:trace>
</inkml:ink>
</file>

<file path=ppt/ink/ink9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23:16.561"/>
    </inkml:context>
    <inkml:brush xml:id="br0">
      <inkml:brushProperty name="width" value="0.025" units="cm"/>
      <inkml:brushProperty name="height" value="0.025" units="cm"/>
      <inkml:brushProperty name="color" value="#AB008B"/>
    </inkml:brush>
  </inkml:definitions>
  <inkml:trace contextRef="#ctx0" brushRef="#br0">25 5 24575,'-2'-2'0,"0"0"0,-2 1 0,2 1 0,-4 5 0,5-2 0,-2 4 0,2-1 0,-1 59 0,1-13 0,0 34 0,2 12 0,2-22 0,0-2 0,-2-3 0,1-3 0,5 22 0,-6-86 0,3-6 0,0-3 0,19-50 0,-9 18 0,14-38 0</inkml:trace>
</inkml:ink>
</file>

<file path=ppt/ink/ink9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23:17.204"/>
    </inkml:context>
    <inkml:brush xml:id="br0">
      <inkml:brushProperty name="width" value="0.025" units="cm"/>
      <inkml:brushProperty name="height" value="0.025" units="cm"/>
      <inkml:brushProperty name="color" value="#AB008B"/>
    </inkml:brush>
  </inkml:definitions>
  <inkml:trace contextRef="#ctx0" brushRef="#br0">358 20 24575,'-1'-3'0,"0"1"0,-1-1 0,-6-2 0,4 2 0,-6-1 0,7 4 0,-34 14 0,-3 5 0,-8 1 0,12-1 0,17-10 0,-21 11 0,2-4 0,1 2 0,17-11 0,18-5 0,-6 2 0,4-2 0,5 1 0,1-3 0,8-1 0,1 0 0,-3 2 0,4-1 0,38 29 0,-31-18 0,24 16 0,1 3 0,-19-7 0,21 13 0,-30-18 0</inkml:trace>
</inkml:ink>
</file>

<file path=ppt/ink/ink9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23:18.229"/>
    </inkml:context>
    <inkml:brush xml:id="br0">
      <inkml:brushProperty name="width" value="0.025" units="cm"/>
      <inkml:brushProperty name="height" value="0.025" units="cm"/>
      <inkml:brushProperty name="color" value="#AB008B"/>
    </inkml:brush>
  </inkml:definitions>
  <inkml:trace contextRef="#ctx0" brushRef="#br0">2 210 24575,'-1'-2'0,"1"0"0,6 1 0,66 3 0,-33-2 0,49 4 0,-7-5 0,17-2 0,-2 0 0,-12 1 0,-1 1 0,3-1-1625,-7 0 1,5 0 0,-2 0 0,-6 0 1624,35 0 0,-23 1 0,-41-1-1543,45 1 1,6 0 1542,-25 0 0,24 1 0,-8 0 0,-48 0 0,-15 1 0,-1-1 0,-25 0 5063,-35-7-5063,13 1 4519,-21-5-4519,-2-7 0,26 9 0,-19-9 0,28 11 0,-20-16 0,16 12 0,-18-14 0,15 4 0,9 10 0,-2-5 0,35 20 0,-14-1 0,17 4 0,-19-4 0,14 5 0,-7-1 0,5 2 0,-11-3 0,-9-4 0,1 0 0,20 16 0,11 14 0,-2-7 0,6 13 0,-33-32 0,4 5 0,-12 1 0,2-6 0,-3 7 0,2-8 0,-56 72 0,35-46 0,-10 12 0,1 0 0</inkml:trace>
</inkml:ink>
</file>

<file path=ppt/ink/ink9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23:19.059"/>
    </inkml:context>
    <inkml:brush xml:id="br0">
      <inkml:brushProperty name="width" value="0.025" units="cm"/>
      <inkml:brushProperty name="height" value="0.025" units="cm"/>
      <inkml:brushProperty name="color" value="#AB008B"/>
    </inkml:brush>
  </inkml:definitions>
  <inkml:trace contextRef="#ctx0" brushRef="#br0">42 101 24575,'-1'2'0,"0"3"0,0 7 0,1 4 0,1 60 0,0 12 0,0-30 0,1 8 0,0 13 0,-1-22 0,1-34 0,1 23 0,-3-51 0,0-9 0,0-7 0,1-53 0,0-10 0,0 23 0,0-20 0,0 3 0,-1 39 0,-4 0 0,3 83 0,-1 17 0,-1-36 0,1 46 0,2 3 0,2-42 0,1 7 0,-1-13 0,0-2 0,1-47 0,-2 7 0,2-23 0,-1-18 0,0-3 0,1 5 0,-1-7 0,0-1 0,0-9 0,-1 40 0,0-18 0,-12 128 0,-4 37 0,1-41 0,3 1 0,-1 1 0,0-1 0</inkml:trace>
</inkml:ink>
</file>

<file path=ppt/ink/ink9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21:55.244"/>
    </inkml:context>
    <inkml:brush xml:id="br0">
      <inkml:brushProperty name="width" value="0.025" units="cm"/>
      <inkml:brushProperty name="height" value="0.025" units="cm"/>
      <inkml:brushProperty name="color" value="#AB008B"/>
    </inkml:brush>
  </inkml:definitions>
  <inkml:trace contextRef="#ctx0" brushRef="#br0">1 1 24575,'94'9'0,"-1"0"0,1 0 0,0 0 0,0 0 0,0 0 0,-4-1 0,0 1 0,0-1 0,0 1 0,1 0 0</inkml:trace>
</inkml:ink>
</file>

<file path=ppt/ink/ink9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21:57.024"/>
    </inkml:context>
    <inkml:brush xml:id="br0">
      <inkml:brushProperty name="width" value="0.025" units="cm"/>
      <inkml:brushProperty name="height" value="0.025" units="cm"/>
      <inkml:brushProperty name="color" value="#AB008B"/>
    </inkml:brush>
  </inkml:definitions>
  <inkml:trace contextRef="#ctx0" brushRef="#br0">43 10 24575,'-3'2'0,"-2"-1"0,2 0 0,-1 0 0,3-1 0,0 4 0,1-3 0,-2 2 0,1-3 0,-1-1 0,0 0 0,-6-8 0,5 5 0,-4-4 0,8 21 0,-1-7 0,5 25 0,-3-22 0,0 9 0,-2-14 0,2 1 0,-2-2 0,1 1 0,-1-3 0,-3 21 0,2-11 0,0 18 0</inkml:trace>
</inkml:ink>
</file>

<file path=ppt/ink/ink9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21:58.430"/>
    </inkml:context>
    <inkml:brush xml:id="br0">
      <inkml:brushProperty name="width" value="0.025" units="cm"/>
      <inkml:brushProperty name="height" value="0.025" units="cm"/>
      <inkml:brushProperty name="color" value="#AB008B"/>
    </inkml:brush>
  </inkml:definitions>
  <inkml:trace contextRef="#ctx0" brushRef="#br0">1 92 24575,'6'1'0,"9"1"0,-9 0 0,9 1 0,-10-2 0,16 2 0,-10-1 0,16 1 0,36 4 0,-27-3 0,29 2 0,-11 4 0,-33-6 0,24 6 0,-30-6 0,-3-1 0,46 4 0,7-1 0,-28-1-253,26 0 1,-8 1 252,-44-5 0,23 4 0,-16-2 0,15 1 0,11-1 0,-29-3 0,26 2 505,-10-2-505,-20 0 0,16 1 0,-25-1 0,0 0 0,-1 0 0,-1 0 0,1-3 0,-2-2 0,1-18 0,0 10 0,0-12 0,1 15 0,1-21 0,1-3 0,-1 2 0,-1 9 0,-1 21 0,0 0 0,0 1 0,-4 5 0,-1-1 0,-3 4 0</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3:55:40.731"/>
    </inkml:context>
    <inkml:brush xml:id="br0">
      <inkml:brushProperty name="width" value="0.05" units="cm"/>
      <inkml:brushProperty name="height" value="0.05" units="cm"/>
      <inkml:brushProperty name="color" value="#004F8B"/>
    </inkml:brush>
  </inkml:definitions>
  <inkml:trace contextRef="#ctx0" brushRef="#br0">3 271 24575,'-2'42'0,"2"-12"0,8 60 0,-3-54 0,3 35 0,-4-51 0,0 17 0,-2-17 0,1 3 0,-2-46 0,-3-39 0,1 12 0,-1-2 0,0-30 0,-2-12 0,7 31 0,0 32 0,10 10 0,-3 44 0,15 26 0,3 2 0,-7-12 0,4 7 0,0-4 0,-8-23 0,-5-6 0,6 1 0,19-61 0,-10-38 0,-7 29 0,-2-4 0,-8-5 0,-4 5 0,3 7 0,-2 21 0,12 86 0,1 27 0,-4-23 0,7 17 0,6 18 0,-4-19 0,-3-19-263,4 7 1,-1-9 0,-8-37 0,0-2 0</inkml:trace>
</inkml:ink>
</file>

<file path=ppt/ink/ink9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22:00.591"/>
    </inkml:context>
    <inkml:brush xml:id="br0">
      <inkml:brushProperty name="width" value="0.025" units="cm"/>
      <inkml:brushProperty name="height" value="0.025" units="cm"/>
      <inkml:brushProperty name="color" value="#AB008B"/>
    </inkml:brush>
  </inkml:definitions>
  <inkml:trace contextRef="#ctx0" brushRef="#br0">31 6 24575,'28'-2'0,"-2"0"0,-12 2 0,-2-1 0,-2 1 0,-23 5 0,-7-2 0,-10 3 0,4-3 0,13-2 0,-1 0 0,11-1 0,2 0 0,13 1 0,4 0 0,14 0 0,23 2 0,3 0 0,-13 0 0,17 5 0,-79-6 0,-26 3 0,24-4 0,-40 4 0,88 0 0,-50 1 0,89-1 0,-35-5 0,32-3 0,2-1 0,-22 3 0,21-4 0,-21 2 0,-48 4 0,-88 0 0,61 0 0,-60 0 0,85-1 0,40 2 0,-3-1 0,24 2 0,38-1 0,-61 0 0,32 2 0,-66-3 0,-64 4 0,40-3 0,-41 1 0,57-3 0,15 2 0,3 0 0,54 2 0,11 0 0,-30-1 0,27 1 0,-14 0 0,-51-3 0,-34 3 0,9-2 0,-56 3 0,40-3 0,-23 0 0,1 0 0,28-1 0,-40 0 0,105 1 0,-27-1 0,22 3 0,-43 1 0,-1 0 0,-7 2 0</inkml:trace>
</inkml:ink>
</file>

<file path=ppt/ink/ink9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22:39.687"/>
    </inkml:context>
    <inkml:brush xml:id="br0">
      <inkml:brushProperty name="width" value="0.025" units="cm"/>
      <inkml:brushProperty name="height" value="0.025" units="cm"/>
      <inkml:brushProperty name="color" value="#AB008B"/>
    </inkml:brush>
  </inkml:definitions>
  <inkml:trace contextRef="#ctx0" brushRef="#br0">2853 285 24575,'-2'-2'0,"-1"0"0,2 0 0,-1-1 0,1 0 0,0 0 0,-20-26 0,11 18 0,-15-20 0,15 24 0,-1-1 0,-9-3 0,-64-15 0,-12-1 0,24 5-306,-25-5 0,4 3 306,45 16 0,-50-5 0,4 3 0,9 4 0,-17 0 0,7 3 0,7 3 0,2 2-1306,8-3 1,-4 0-1,11 2 1306,17 3 0,9 2 0,-7 3 0,0 3 0,-8 7 0,-7 9 0,-7 5 0,5-2 0,-2-3 0,2 0-43,-24 18 0,12-2 43,37-13 0,-5 4 0,-2 3 0,-9 6 0,1 8 0,-11 14 0,15-12 0,11-7-704,-15 17 0,9-5 704,38-34 3550,-9 46-3550,6-6 0,15 32 0,4 3 0,-1-17-846,9-6 0,3-11 846,-2-40-578,37 39 578,-21-32 766,1 3 1,12 0-767,20-12 0,18-4 0,2-3 0,-13-1-2147,-9 1 1,1 0 2146,5 0 0,12 1 0,4-1 0,-2-6-850,0-9 0,1-6 1,-4-2-1,-11 2 850,-7 0 0,1 1 0,11-1 0,15 0 0,-3-1 0,-21 1 713,-5-5-713,27-7 0,5-1 0,-6 1-853,-3-5 1,25-8 0,0-2 0,-22 7 852,-34 8 0,-1 0 0,34-11 0,13-6 0,-24 8 2277,-31 6-2277,8-7 0,3-5 4537,24-19-4537,-17-2 0,7-11 0,-9 8 0,11-17 0,-13 10 0,-7-7 0,-24-3 0,-9 6 0,-1 14 3392,5-12 0,-8-5-3392,-25 16 0,-5 8 0,5 5 0,-5-10 0,-1 3 0,0 18 0,-26-25 0,-13 19 0,-16-1 0,6 2 0,15 3 0,-1 3-645,-16-2 0,-9 1 0,13 13 1,-3 20-1,-5 4 0</inkml:trace>
</inkml:ink>
</file>

<file path=ppt/ink/ink9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22:40.378"/>
    </inkml:context>
    <inkml:brush xml:id="br0">
      <inkml:brushProperty name="width" value="0.025" units="cm"/>
      <inkml:brushProperty name="height" value="0.025" units="cm"/>
      <inkml:brushProperty name="color" value="#AB008B"/>
    </inkml:brush>
  </inkml:definitions>
  <inkml:trace contextRef="#ctx0" brushRef="#br0">0 1296 24575,'29'-11'0,"30"-10"0,23-6 0,-7 2 0,-20 6 0,3 0-684,19-7 1,13-4 0,6-2 683,-19 6 0,7-1 0,1-2 0,1 1 0,-6 1-1817,3 0 1,-4 1-1,1 0 1,5-2 1816,4-2 0,6-1 0,2-2 0,-3 2 0,-9 3-74,9-4 1,-7 3-1,-6 2 74,11-5 0,4-3-725,-25 8 0,8-5 0,4-1 0,-2 0 0,-9 4 725,2 0 0,-7 3 0,7-4-432,9-6 0,14-7 1,1-1-1,-10 4 0,-25 11 432,0-3 1068,9-6 1,-17 8-1069,-50 28 0,-75 42 0,26-16 0,-9 6 0,0-1 0</inkml:trace>
</inkml:ink>
</file>

<file path=ppt/ink/ink9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22:40.742"/>
    </inkml:context>
    <inkml:brush xml:id="br0">
      <inkml:brushProperty name="width" value="0.025" units="cm"/>
      <inkml:brushProperty name="height" value="0.025" units="cm"/>
      <inkml:brushProperty name="color" value="#AB008B"/>
    </inkml:brush>
  </inkml:definitions>
  <inkml:trace contextRef="#ctx0" brushRef="#br0">0 1216 24575,'72'-28'0,"-1"1"0,-7 3 0,4-1 0,2 0 0,6-2 0,-6 2-4878,-5 2 0,0-1 4878,12-3 0,7-4 0,-4 2 0,12-6 0,-6 2 0,-22 9 0,12-5 0,-9 3 0,19-8 0,12-5 0,6-2 0,3-2 0,-6 2 0,-9 5 0,-17 5 0,7-2 0,-14 5 0,13-6 0,-1 2 0,17-7 0,10-3 0,1-2 0,-7 2 0,-16 5 0,-25 7 941,15-26-941,-29 24 1762,1-7-1762,-52 40 0,-3 2 0,-8 6 0</inkml:trace>
</inkml:ink>
</file>

<file path=ppt/ink/ink9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22:55.200"/>
    </inkml:context>
    <inkml:brush xml:id="br0">
      <inkml:brushProperty name="width" value="0.025" units="cm"/>
      <inkml:brushProperty name="height" value="0.025" units="cm"/>
      <inkml:brushProperty name="color" value="#AB008B"/>
    </inkml:brush>
  </inkml:definitions>
  <inkml:trace contextRef="#ctx0" brushRef="#br0">125 198 24575,'-1'-6'0,"0"-1"0,1-2 0,0 0 0,0-27 0,0 18 0,-4-40 0,3 43 0,-4-14 0,5 25 0,-1 0 0,0 1 0,-7 25 0,0 10 0,-4 19 0,0 2 0,2-5 0,-7 26 0,14-79 0,0-5 0,1-6 0,-2-9 0,0 5 0,-9-38 0,9 47 0,-6-22 0,12 89 0,-1-34 0,1 31 0,0-42 0,1 4 0,0-8 0,2 5 0</inkml:trace>
</inkml:ink>
</file>

<file path=ppt/ink/ink9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22:56.420"/>
    </inkml:context>
    <inkml:brush xml:id="br0">
      <inkml:brushProperty name="width" value="0.025" units="cm"/>
      <inkml:brushProperty name="height" value="0.025" units="cm"/>
      <inkml:brushProperty name="color" value="#AB008B"/>
    </inkml:brush>
  </inkml:definitions>
  <inkml:trace contextRef="#ctx0" brushRef="#br0">0 32 24575,'4'-2'0,"13"-1"0,-8 3 0,12 1 0,-10 3 0,3 1 0,44 19 0,27-6 0,5-2 0,-36-1 0,0-1-1096,39 2 0,-10-6 1096,-44-9 0,19-3 0,11 0 0,13-1 0,3-1 0,-14 1 0,-2 0 0,3-1 0,-17 1 0,-39 2 0,-9 0 0,3 1 2192,-8-1-2192,-2 1 0,0-1 0,-1-1 0,0 1 0,-10-20 0,7 12 0,-13-30 0,14 28 0,-4-9 0,6 12 0,1-4 0,5 38 0,-3-19 0,4 35 0,-4 28 0,-1-42 0,1 36 0,5-69 0,-3-3 0,6-13 0,-3-6 0,6-27 0,-8 27 0,3-8 0,-10 44 0,1 6 0,1 0 0,0 1 0,7 36 0,-4-35 0,8-3 0,-8-31 0,2-22 0,-3 22 0,-1-20 0,-1 22 0,0-16 0,-9 73 0,2-25 0,-8 38 0,2-35 0,-3-1 0,-3 0 0</inkml:trace>
</inkml:ink>
</file>

<file path=ppt/ink/ink9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23:12.263"/>
    </inkml:context>
    <inkml:brush xml:id="br0">
      <inkml:brushProperty name="width" value="0.025" units="cm"/>
      <inkml:brushProperty name="height" value="0.025" units="cm"/>
      <inkml:brushProperty name="color" value="#AB008B"/>
    </inkml:brush>
  </inkml:definitions>
  <inkml:trace contextRef="#ctx0" brushRef="#br0">26 40 24575,'-11'7'0,"2"0"0,7-6 0,-2 0 0,13-6 0,-6 3 0,11-5 0,-7 3 0,2 0 0,-1-1 0,17-10 0,-15 9 0,5-1 0,-15 7 0,-6 5 0,5-4 0,-1-1 0,37 3 0,-20-3 0,47 0 0,-47 0 0,13-1 0,-26 7 0,0-2 0,-7 5 0,-1-3 0,0 1 0,-4 3 0,-1 4 0,5-6 0,1 0 0,14-12 0,-3 1 0,5-2 0,3 2 0,-10 3 0,-9 10 0,-3-5 0,-8 8 0,13-11 0,7-2 0,4-3 0,19-6 0,-11 3 0,5-2 0,-16 7 0,-6 4 0,-32 19 0,20-13 0,-21 14 0,32-21 0,10-4 0,-3 1 0,8-2 0,-4 1 0,18-11 0,-20 10 0,11-7 0,-83 34 0,41-15 0,-43 16 0,58-21 0,2-2 0,19-15 0,-8 9 0,14-13 0,-13 13 0,-2 1 0,-43 15 0,21-5 0,-23 7 0,35-10 0,20-5 0,33-7 0,6-5 0,-5 4 0,-18-1 0,-35 12 0,-60 7 0,46-7 0,-44 6 0,66-10 0,3 1 0,49-12 0,18-2 0,-3 5 0,0-3 0,-6 0 0,-27 11 0,-36 4 0,-6 1 0,1 0 0,-2 2 0,7-4 0,41 0 0,-22-3 0,40 2 0,-39 0 0,39 1 0,-38-1 0,23 0 0</inkml:trace>
</inkml:ink>
</file>

<file path=ppt/ink/ink9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23:14.378"/>
    </inkml:context>
    <inkml:brush xml:id="br0">
      <inkml:brushProperty name="width" value="0.025" units="cm"/>
      <inkml:brushProperty name="height" value="0.025" units="cm"/>
      <inkml:brushProperty name="color" value="#AB008B"/>
    </inkml:brush>
  </inkml:definitions>
  <inkml:trace contextRef="#ctx0" brushRef="#br0">1 79 24575,'1'-7'0,"4"-18"0,-4 12 0,3-10 0,-4 17 0,0 4 0,0 0 0,22 46 0,-13-23 0,22 48 0,-5-3 0,-11-27 0,8 17 0,-18-45 0,3 2 0,-5-14 0,2 2 0,-10-77 0,3 40-499,-2-48 499,3 54 0,0-31 0,-2 94 0,2-54 0,0 89 0,2-46 0,2 24 499,1-30-499,0 13 0,-1-39 0,-1-16 0,3-31 0,-3 24 0,2-20 0,2 115 0,-2-43 0,5 60 0,-3-57 0,1-1 0,-1 0 0</inkml:trace>
</inkml:ink>
</file>

<file path=ppt/ink/ink9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23:15.354"/>
    </inkml:context>
    <inkml:brush xml:id="br0">
      <inkml:brushProperty name="width" value="0.025" units="cm"/>
      <inkml:brushProperty name="height" value="0.025" units="cm"/>
      <inkml:brushProperty name="color" value="#AB008B"/>
    </inkml:brush>
  </inkml:definitions>
  <inkml:trace contextRef="#ctx0" brushRef="#br0">17 149 24575,'-2'-6'0,"0"2"0,-1-3 0,2 4 0,-3-2 0,3 4 0,-1-4 0,1 3 0,0-2 0,11 0 0,-4 2 0,10-2 0,61-7 0,-33 7 0,46-6 0,-30 7 0,-4 2 0,-11-1 0,39 0 0,0 0 0,-39 1 0,41 0 0,-3 2 0,-51 0 0,43-1 0,-34 0 0,-20 0 0,45 0 0,-52 0 0,21 0 0,-34 0 0,-2 0 0,-1 0 0,-3 0 0,2 1 0,0-1 0,-2 0 0,-2-3 0,0 1 0,0-2 0,5 2 0,-3-9 0,3 5 0,-4-5 0,-2-5 0,5 14 0,-6-9 0,7 20 0,-4 17 0,2-9 0,-3 16 0,4-17 0,2 28 0,3-20 0,3 21 0</inkml:trace>
</inkml:ink>
</file>

<file path=ppt/ink/ink9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23:33.467"/>
    </inkml:context>
    <inkml:brush xml:id="br0">
      <inkml:brushProperty name="width" value="0.025" units="cm"/>
      <inkml:brushProperty name="height" value="0.025" units="cm"/>
      <inkml:brushProperty name="color" value="#AB008B"/>
    </inkml:brush>
  </inkml:definitions>
  <inkml:trace contextRef="#ctx0" brushRef="#br0">0 485 24575,'2'-3'0,"-1"2"0,1-2 0,4-2 0,-3 3 0,3-4 0,-5 5 0,6 4 0,-1 4 0,21 40 0,-10-11 0,26 51 0,-25-52 0,37 30 0,-37-56 0,23 7 0,-25-27 0,44-52 0,14-18 0,-28 31 0,3-5-1696,3-4 0,9-11 0,-1-1 0,-9 12 1696,-6 6 0,-6 4 0,20-16 0,-23 10 0,-53 30 0,-2 23 0,-31 4 0</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3:55:41.049"/>
    </inkml:context>
    <inkml:brush xml:id="br0">
      <inkml:brushProperty name="width" value="0.05" units="cm"/>
      <inkml:brushProperty name="height" value="0.05" units="cm"/>
      <inkml:brushProperty name="color" value="#004F8B"/>
    </inkml:brush>
  </inkml:definitions>
  <inkml:trace contextRef="#ctx0" brushRef="#br0">159 0 24575,'-67'14'0,"11"2"0,37 65 0,12-42-1152,-2 47 1152,16-60 0,30 18 0,9 0 0,-10-11-465,11 8 1,-1-6 464,-20-30 307,28-7-307,-27-2 0,19-6 0,-35-7 549,-5-5-549,-14-40 0,1 32 0,-11-21 0</inkml:trace>
</inkml:ink>
</file>

<file path=ppt/ink/ink9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23:33.907"/>
    </inkml:context>
    <inkml:brush xml:id="br0">
      <inkml:brushProperty name="width" value="0.025" units="cm"/>
      <inkml:brushProperty name="height" value="0.025" units="cm"/>
      <inkml:brushProperty name="color" value="#AB008B"/>
    </inkml:brush>
  </inkml:definitions>
  <inkml:trace contextRef="#ctx0" brushRef="#br0">11 363 24575,'-3'75'0,"0"-1"0,-1 25 0,15-22 0,-3-49 0,9 7 0,-4-11 0,62 0 0,-16-36 0,19-21 0,7-15 0,-34 8 0,-2-7 0,1-3 0,16-14 0,1-5 0,-4 3 0,-14 12 0,-4 1 0,-1 2 0,14-21 0,-10 9 0,-15 17 0,-12 16 0,-8 52 0,-4-10 0,8 22 0</inkml:trace>
</inkml:ink>
</file>

<file path=ppt/ink/ink9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09:04.601"/>
    </inkml:context>
    <inkml:brush xml:id="br0">
      <inkml:brushProperty name="width" value="0.025" units="cm"/>
      <inkml:brushProperty name="height" value="0.025" units="cm"/>
      <inkml:brushProperty name="color" value="#AB008B"/>
    </inkml:brush>
  </inkml:definitions>
  <inkml:trace contextRef="#ctx0" brushRef="#br0">1521 217 24575,'-81'-52'0,"41"25"0,-27-11 0,-19 1 0,21 18 0,16 1 0,0 2 0,-25 7 0,-16 15 0,15 1 0,-16 5 0,30 9 0,-6 10 0,7 0 0,14 4 0,0 2 0,-13-5 0,-6 2 0,13-1-661,4 28 661,36-39 0,-12 36 0,-7 25 0,5-12 0,0 4 0,0-7 0,-3 12 0,6-8 0,12-15 0,4-10 0,-2 8 0,-1 9 0,1-3 0,4-17 0,3 20 0,2 24 0,0 5 0,1-18-2411,0-22 0,0 1 2411,0 14 0,0 15 0,1 0 0,1-14-868,5-5 0,1-12 868,-1 8-748,2 7 1,-2-2 747,-3-20-975,8 30 1,7 32 0,1 5 0,-4-23 974,-6-26 0,0-1 0,5 23 0,4 20 0,0-4 0,-5-27 1758,-3-14-1758,-2-16 0,6 23 0,7 20 0,-4-13 0,5 14 0,2-5 0,5 15 0,-5-23 0,-4-27 0,17 26 1622,-25-54-1622,26 23 0,6 4 0,-2-6 0,21 16 0,0-5 0,-26-28 1430,19 6-1430,-30-19 0,40-6 0,-28-1 6280,48-16-6280,-9-37 0,-4-8 0,1 9 760,0-3 1,-1-13-761,-19-24 0,-12 3 0,-6 16 0,-8 14 0,5-9 0,-6 2 0,-10-11 0,-6 8 0,4-2-1696,2-12 0,6-27 0,1-2 0,-5 22 1696,-9 33 0,0 1 0,11-35 0,3-16 0,-7 10-1345,-11 16 1,-4 12 1344,-1-4-912,-6-8 1,-4-27-1,-2-1 1,1 23 911,2 30 0,-1 2 0,-4-33 0,-2-14 0,-1 6-349,-5-3 0,2 12 349,-1-5 0,1 2 0,-2-2 0,7 30 0,2 8 0,1 6 0,-11-42 3173,15 61-3173,0 1 0,-19-51 0,-3-7 0,8 26 1202,-7-20 0,-2-4-1202,7 28 0,2 9 0,3 6 5656,-22-53-5656,30 74 1874,-42-51-1874,-17 9 0,29 18 0,-2 2 0,-35-12 0</inkml:trace>
</inkml:ink>
</file>

<file path=ppt/ink/ink9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09:12.524"/>
    </inkml:context>
    <inkml:brush xml:id="br0">
      <inkml:brushProperty name="width" value="0.025" units="cm"/>
      <inkml:brushProperty name="height" value="0.025" units="cm"/>
      <inkml:brushProperty name="color" value="#AB008B"/>
    </inkml:brush>
  </inkml:definitions>
  <inkml:trace contextRef="#ctx0" brushRef="#br0">65 1 24575,'-2'0'0,"-2"0"0,1 1 0,-1 0 0,-12 30 0,8-10 0,-3 42 0,3 9 0,4-6-503,1 1 0,2 4 503,2-25 0,3 9-1076,4 19 1,4 23 0,1 15 0,2 2 0,-2-6 0,-2-19 1075,-1-6 0,-2-11 0,2 11-436,1 6 0,3 17 0,0 7 1,0-2-1,-1-14 0,-3-22 436,-1-14 0,-2-13 0,5 33 0,-3-10 0,2 22 0,0 3 0,-3-15 0,-1-5 0,-1 2 0,0 10 0,2 18 0,-1-4 0,-2-21 0,-5 12 269,-1-38 0,0 0-269,12 37 0,-6-48 0,9 41 0,-1-1 0,-5-45 0,10 55 0,-11-74 0,-4-12 5421,4 7-5421,1-11 4113,29-1-4113,1-1 0,14-1-1696,9-3 0,22-1 0,3-1 0,-16 1 1696,-17 1 0,2-1 0,18 0 0,22-1 0,6 0 0,-7 0 0,-23 1-2687,27-2 2687,-10 1 0,19-1 0,-29 1 0,13 0 0,3 0 0,-2 0 0,-10 1 0,0 0 0,-7 1 0,8-1 0,1 0 0,8-1 0,6 0 0,3 0 0,-1 0 0,-4 1 0,6 1 0,2 0 0,-4-1 0,-7 1 0,-13 0-1216,-4-1 1,-11 1-1,9-1 1216,-1 1 0,8 0 0,7 0 0,3-1 0,1 0 0,-2-2 0,10-2 0,5-3 0,2-1 0,-4 0 0,-8 1 0,-11 2-115,-6 0 0,-11 2 0,18-2 115,-17 1 0,15-1 0,11-1 0,9 0 0,5-2 0,1 1 0,-2 0 0,-5 0 0,-7 1 0,-13 1 0,-14 1 0,15-1 0,-18 2 0,11-1 0,1-1 0,10 0 0,7 0 0,3-1 0,0-1 0,-3 0 0,-2 0 0,0-2 0,0 1 0,0-1 0,-1 0 0,-1 1-197,-6 1 1,-2 1-1,0 0 1,-1 0-1,3 0 1,2-1 196,1 0 0,4-1 0,1 0 0,1 0 0,-1 0 0,-4 0 0,-5 2 142,7-1 1,-2 1 0,-3 1 0,-8 1-1,-9 1-142,11-1 0,1 2 0,0 1 0,16 0 0,7 0 0,-1 1 0,-8-1 0,-11 1 0,-6 0 0,1 0 0,6 0 0,11 0 0,7 0 0,3-1 0,-2 1 0,-9 0 0,-11 1 0,-8-1 0,1 1 0,9-2 0,4-1 0,8-1 0,6-2 0,0 1 0,-3-1 0,-8 2 0,6-1 0,-10 1 0,3 0 0,16-2 0,-29 2 0,11-2 0,8 0 0,7 0 0,2-1 0,1 0 0,-1 0 0,-5 0 0,-8 1 0,-9 1 0,-12 1-652,33-3 1,-21 1 0,12 0 651,-5 0 0,15-2 0,6 0 0,-5 1 0,-15 1 0,-26 3 2082,4 1-2082,-1 1 0,1 0 0,26 0 0,12-1 0,-4 0 0,-20 1 0,-3 0 0,-1-1-95,4 1 0,19-1 1,4 0-1,-11 1 0,-29 0 95,-10 1 586,22 0 0,3-1-586,1 1 107,-9 0 1,13-1-108,-14 1 0,9-2 0,-1 0 0,-12 0 0,-7 1 0,2-1 0,20-1 0,19-1 0,-4-1 0,-24 2 0,-8-1 3761,30-3-3761,-54 6 4929,16 0-4929,-7 1 0,6-7 0,-37 6 4198,-6-6-4198,-14 7 0,-2-7 0,-1 3 0,-2-4 0,-13-33 0,10 23 0,-10-31 0,15 28 0,1-61 0,0 36 0,0-7 0,-2-13 0,-1-8 0,0 3 0,-1-12 0,-1-1 0,-2-2 0,-1-5 0,1 13 0,2 25 0,1 5 0,-2-17 0,1 11 0,2 31 0,3 17 0,-3-6 0,2 13 0,-2 2 0,2 0 0,-2 1 0,2 0 0,-69 67 0,42-39 0,-32 31 0,1 1 0,31-29 0,-27 30 0,43-43 0,2-2 0,-5 13 0,12-25 0,-1 5 0,40-86 0,-16 34 0,4-8 0,4-4 0,21-31 0,-12 22 0,-6 15 0,-1 5 0,-7 18 0,41 21 0,6 52 0,0 15 0,-26-33 0,-1 0-1135,32 35 0,-10-6 1135,-36-32 0,20 16 0,2 2 0,-2-1 0,-1-3 0,-6-6 0,-27-27 0,-13-14 0</inkml:trace>
</inkml:ink>
</file>

<file path=ppt/ink/ink9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25:56.963"/>
    </inkml:context>
    <inkml:brush xml:id="br0">
      <inkml:brushProperty name="width" value="0.05" units="cm"/>
      <inkml:brushProperty name="height" value="0.05" units="cm"/>
      <inkml:brushProperty name="color" value="#5B2D90"/>
    </inkml:brush>
  </inkml:definitions>
  <inkml:trace contextRef="#ctx0" brushRef="#br0">1 1 24575,'3'80'0,"0"0"0,1 1 0,-1-1 0,0 6 0,0-1 0,0 1 0</inkml:trace>
</inkml:ink>
</file>

<file path=ppt/ink/ink9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25:58.670"/>
    </inkml:context>
    <inkml:brush xml:id="br0">
      <inkml:brushProperty name="width" value="0.05" units="cm"/>
      <inkml:brushProperty name="height" value="0.05" units="cm"/>
      <inkml:brushProperty name="color" value="#5B2D90"/>
    </inkml:brush>
  </inkml:definitions>
  <inkml:trace contextRef="#ctx0" brushRef="#br0">0 0 24575,'10'64'0,"-1"-9"0,-5-31 0,8 50 0,-6-34 0,5 53 0,-8-27 0,-3-2 0,2 13 0,-2-6 0,0-7 0,0-37 0,-1-6 0,1-19 0,2 0 0,-1-1 0,58-3 0,-27 0-883,49-3 883,-38 1 0,12 1 0,17-1 0,11-1 0,1 1 0,13 0 0,9-1 0,3 1 0,-4-1 0,-11 1-1623,4-1 0,-8 1 0,0 0 0,8 0 1623,-16 0 0,10 0 0,4 0 0,0 1 0,-6-1 0,-10 1 0,-15 1-292,4 0 0,-4 1 292,18-1 0,17 1 0,3-1 0,-8 1 0,-6 1 0,-6-1 0,6 1 0,2-1 0,5 0 0,6 1 0,9 0 0,-26 2 0,9 0 0,7 0 0,2 1 0,-1 0 0,-4-1 0,-10 1 0,-11-1-156,14 0 0,-15 0 0,17 0 156,-16 0 0,14 0 0,11 0 0,6 0 0,2 1 0,-2-1 0,-8 0 0,-10-1 0,-16 0-1331,11-2 0,-15 0 1,2 0 1330,27 0 0,5 0 0,-12 0 0,-8-1 0,-16-1 3992,-15 1-3992,11-3 0,16-2 0,-10 1 0,17-2 187,-23 3 1,10-2-1,-4 1-187,14 2 0,-13 1 0,-15 0 247,19 0 0,-15 1-247,-54 1 6493,-4 0-6493,-75-10 0,-31-1 0,45 5 0,-41-5 0,5 0 0,57 6 0,-40-11 0,41 9 0,-21-6 0,61 15 0,1 0 0,53 15 0,-30-8 439,37 11 0,3 1-439,-24-7 0,45 18 0,-72-23 0,-6 0 0,-10-6 0,0 1 0,-29 38 0,-9 11 0,13-18-552,-14 20 0,2-4 552,24-29 0,3-1 0,3-1 0</inkml:trace>
</inkml:ink>
</file>

<file path=ppt/ink/ink9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25:59.912"/>
    </inkml:context>
    <inkml:brush xml:id="br0">
      <inkml:brushProperty name="width" value="0.05" units="cm"/>
      <inkml:brushProperty name="height" value="0.05" units="cm"/>
      <inkml:brushProperty name="color" value="#5B2D90"/>
    </inkml:brush>
  </inkml:definitions>
  <inkml:trace contextRef="#ctx0" brushRef="#br0">417 100 24575,'-2'-4'0,"1"1"0,-21 29 0,8-8 0,-36 44 0,-5 8 0,17-22-1172,-11 13 1,4-5 1171,23-30 559,-23 25-559,19-22 0,-11 12 0,26-31 0,22-69 0,-8 39 0,12-48 0,-11 58 0,13 3 1784,-7 7-1784,11 6 0,-9 5 0,46 48 0,8 9 0,-24-29 0,20 35 0,1-24 0,-14-110 0,-31 30-870,23-55 870,-41 46 0,-2-2 0,-29-23 0,-18-19 0,6 14 0,1 0 0,2 0 0,-9-10 0,6 33 0,7 53 0,0 35 0,10 19 0,34 13 0,6 3 0,-29-5 0,11-2 0,45-10 0,23-2 0,-9-18 0,-3-20 0,43-10 0,-1-12 0,-46-14 0,4-3 0,-3-4 0,-16-13 0,-11-9 0,-3-4 0,5-16 435,-12-7 0,-17 17-435,-57 75 0,25-41 0,-24 87 0,53-42 0,5 12 0,69 5 0,17-4 0,-34-9-816,37 5 0,-7-17 816,-54-39 0,-2-3 0,-12-62 0,-6-9 0,2 41 0,-3-42 0,-8 28 0,-6 79 0,14 43 0,13 15 0,5-13 0,3 0 0,-5 17 0,1-2-695,31 10 695,-43-63 1572,-7 17-1572,-4-19 0,-13 14 0,-26-21 0,17-3 0,-14 0 755,30-6-755,3 0 0,3-1 0,2 0 0</inkml:trace>
</inkml:ink>
</file>

<file path=ppt/ink/ink9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26:00.386"/>
    </inkml:context>
    <inkml:brush xml:id="br0">
      <inkml:brushProperty name="width" value="0.05" units="cm"/>
      <inkml:brushProperty name="height" value="0.05" units="cm"/>
      <inkml:brushProperty name="color" value="#5B2D90"/>
    </inkml:brush>
  </inkml:definitions>
  <inkml:trace contextRef="#ctx0" brushRef="#br0">1 0 24575,'15'88'0,"-1"-1"0,-24 2 0,51-45 0,3-23 0,-28-41 0,21-29 0,-21 29 0,34-2 0,-38 30 0,15 14 0,-17-11 0,41 25 0,-31-24 0,29 18 0,-8-32 0,-24 3 0,26-2 0,-34 3 0,15 2 0,-11 0 0,11-15 0,-20 4 0,-1-13 0</inkml:trace>
</inkml:ink>
</file>

<file path=ppt/ink/ink9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26:00.521"/>
    </inkml:context>
    <inkml:brush xml:id="br0">
      <inkml:brushProperty name="width" value="0.05" units="cm"/>
      <inkml:brushProperty name="height" value="0.05" units="cm"/>
      <inkml:brushProperty name="color" value="#5B2D90"/>
    </inkml:brush>
  </inkml:definitions>
  <inkml:trace contextRef="#ctx0" brushRef="#br0">1 1 24575,'43'33'0,"-5"-3"0</inkml:trace>
</inkml:ink>
</file>

<file path=ppt/ink/ink9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26:00.935"/>
    </inkml:context>
    <inkml:brush xml:id="br0">
      <inkml:brushProperty name="width" value="0.05" units="cm"/>
      <inkml:brushProperty name="height" value="0.05" units="cm"/>
      <inkml:brushProperty name="color" value="#5B2D90"/>
    </inkml:brush>
  </inkml:definitions>
  <inkml:trace contextRef="#ctx0" brushRef="#br0">64 190 24575,'-6'48'0,"2"-2"0,1-16 0,0 36 0,0 5 0,1-11 0,-1 8 0,1 1 0,-1-1 0,-18-130 0,7-42 0,44 13 0,5-4 0,-36 14 0,-9-4 0,20 12 0,36 15 0,17 11 0,-13 27 0,-16 48 0,10 10 0,-9 3 0,-41 2 0,-33 8 0,-8 3 0,-8 13 0,5-12 0,4-7 0,24-28 0,24-8 0</inkml:trace>
</inkml:ink>
</file>

<file path=ppt/ink/ink9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26:01.149"/>
    </inkml:context>
    <inkml:brush xml:id="br0">
      <inkml:brushProperty name="width" value="0.05" units="cm"/>
      <inkml:brushProperty name="height" value="0.05" units="cm"/>
      <inkml:brushProperty name="color" value="#5B2D90"/>
    </inkml:brush>
  </inkml:definitions>
  <inkml:trace contextRef="#ctx0" brushRef="#br0">1 0 24575,'22'73'0,"0"0"0,-7 17 0,-3 9 0,-4-20 0,-6-13-669,-2 28 0,-6-13 0,-3-65 0,-4 1 0</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3:56:44.921"/>
    </inkml:context>
    <inkml:brush xml:id="br0">
      <inkml:brushProperty name="width" value="0.05" units="cm"/>
      <inkml:brushProperty name="height" value="0.05" units="cm"/>
      <inkml:brushProperty name="color" value="#004F8B"/>
    </inkml:brush>
  </inkml:definitions>
  <inkml:trace contextRef="#ctx0" brushRef="#br0">0 584 24575,'6'-11'0,"-4"5"0,2-1 0,-4 8 0,19 76 0,-9-44-846,16 57 846,-13-63 208,43 40-208,28-20 0,1-22 0,9-11 0,-8-18 0,-1-9-1920,-2-5 0,-6-5 1920,-18-3 0,-7-1 0,8-9-884,-8 0 1,20-17-1,11-8 1,2-2 0,-6 5-1,-15 12 884,8-5 0,1 1 0,-4 1 0,19-13 0,7-5 0,-3 3 0,-15 11 0,-25 20-70,-12 16 70,32-13 0,-63 30 0,-16 21 0,-6-6 0,-14 18 0</inkml:trace>
</inkml:ink>
</file>

<file path=ppt/ink/ink9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26:01.360"/>
    </inkml:context>
    <inkml:brush xml:id="br0">
      <inkml:brushProperty name="width" value="0.05" units="cm"/>
      <inkml:brushProperty name="height" value="0.05" units="cm"/>
      <inkml:brushProperty name="color" value="#5B2D90"/>
    </inkml:brush>
  </inkml:definitions>
  <inkml:trace contextRef="#ctx0" brushRef="#br0">0 105 24575,'7'-29'0,"51"-13"0,-29 29 0,40-8 0,-41 27 0,13 41 0,-5 15 0,-15 0 0,10 1 0,-8-4 0,-38-18 0,3-23 0</inkml:trace>
</inkml:ink>
</file>

<file path=ppt/ink/ink9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26:01.459"/>
    </inkml:context>
    <inkml:brush xml:id="br0">
      <inkml:brushProperty name="width" value="0.05" units="cm"/>
      <inkml:brushProperty name="height" value="0.05" units="cm"/>
      <inkml:brushProperty name="color" value="#5B2D90"/>
    </inkml:brush>
  </inkml:definitions>
  <inkml:trace contextRef="#ctx0" brushRef="#br0">19 1 24575,'-10'20'0,"2"-1"0,8 9 0,1-3 0</inkml:trace>
</inkml:ink>
</file>

<file path=ppt/ink/ink9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26:02.073"/>
    </inkml:context>
    <inkml:brush xml:id="br0">
      <inkml:brushProperty name="width" value="0.05" units="cm"/>
      <inkml:brushProperty name="height" value="0.05" units="cm"/>
      <inkml:brushProperty name="color" value="#5B2D90"/>
    </inkml:brush>
  </inkml:definitions>
  <inkml:trace contextRef="#ctx0" brushRef="#br0">78 62 24575,'-18'3'0,"0"2"0,2 3 0,1 3 0,4 60 0,34-15 0,-7-18 0,-43-59 0,61 58 0,-38-107 0,-5-19 0,22 62 0,30-36 0,32 48 0,-23 10 0,42 29 0,-80 51 0,-13 11 0,21-6-959,-25 5 0,-7-11 959,5-52 0,1 5 0,38-82 0,11-22 0,-19 45-808,20-47 1,-3 2 807,-29 55 0,21 4 0,-18 14 0,21 52 0,-1 15 0,-16-22 0,10 29 0,0-8 0,-11-47 0,9 5 0</inkml:trace>
</inkml:ink>
</file>

<file path=ppt/ink/ink9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26:02.250"/>
    </inkml:context>
    <inkml:brush xml:id="br0">
      <inkml:brushProperty name="width" value="0.05" units="cm"/>
      <inkml:brushProperty name="height" value="0.05" units="cm"/>
      <inkml:brushProperty name="color" value="#5B2D90"/>
    </inkml:brush>
  </inkml:definitions>
  <inkml:trace contextRef="#ctx0" brushRef="#br0">0 0 24575,'2'16'0,"-1"2"0</inkml:trace>
</inkml:ink>
</file>

<file path=ppt/ink/ink9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26:02.550"/>
    </inkml:context>
    <inkml:brush xml:id="br0">
      <inkml:brushProperty name="width" value="0.05" units="cm"/>
      <inkml:brushProperty name="height" value="0.05" units="cm"/>
      <inkml:brushProperty name="color" value="#5B2D90"/>
    </inkml:brush>
  </inkml:definitions>
  <inkml:trace contextRef="#ctx0" brushRef="#br0">9 269 24575,'-8'-6'0,"57"-12"0,52-6 0,-10 4 0,-38 8 0,6 0 0,11 0 0,23-4 0,14-2 0,5 0 0,-6 0 0,-16 3 0,-24 3 0,23-8 0,-3 7 0,30-1 0,-15 1 0,-58 6 0,-124 10 0</inkml:trace>
</inkml:ink>
</file>

<file path=ppt/ink/ink9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26:02.866"/>
    </inkml:context>
    <inkml:brush xml:id="br0">
      <inkml:brushProperty name="width" value="0.05" units="cm"/>
      <inkml:brushProperty name="height" value="0.05" units="cm"/>
      <inkml:brushProperty name="color" value="#5B2D90"/>
    </inkml:brush>
  </inkml:definitions>
  <inkml:trace contextRef="#ctx0" brushRef="#br0">24 285 24575,'-15'-2'0,"6"-1"0,55-10 0,25-2 0,-5 1-3182,13-3 0,3 1 3182,1 5 0,-9 2 0,26-4 0,10 0 0,-5-1 0,-20 4 0,-4-1 0,-1 0 372,2 3 1,21-1 0,2-2 0,-15-1 0,-35-2-373,-33-9 0,-18 12 0,0-14 0</inkml:trace>
</inkml:ink>
</file>

<file path=ppt/ink/ink9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26:06.584"/>
    </inkml:context>
    <inkml:brush xml:id="br0">
      <inkml:brushProperty name="width" value="0.05" units="cm"/>
      <inkml:brushProperty name="height" value="0.05" units="cm"/>
      <inkml:brushProperty name="color" value="#5B2D90"/>
    </inkml:brush>
  </inkml:definitions>
  <inkml:trace contextRef="#ctx0" brushRef="#br0">1 532 24575,'7'-9'0,"24"22"0,-16-2 0,19 16 0,4 14 0,-19-19 0,19 31 0,0 3 0,-14-23 0,28 47 0,24-66 0,11-19 0,-21-8 0,2-3-1585,1 9 1,5 1 0,-6-5 1584,2-15 0,-5-3 0,-7 3 0,5-3-662,17-10 0,11-6 0,-2 0 662,-13 6 0,-1 0 0,8-6 0,-2 1 0,9-7 0,4-2 0,-6 3 0,-13 7 0,14-7 0,-7 5 0,-8-2 0,2-2 0,-30 28 0,-39 29 0,-24 14 0,-37 40 0,14-16 0,7-8 0,-1 0 0</inkml:trace>
</inkml:ink>
</file>

<file path=ppt/ink/ink9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26:07.213"/>
    </inkml:context>
    <inkml:brush xml:id="br0">
      <inkml:brushProperty name="width" value="0.05" units="cm"/>
      <inkml:brushProperty name="height" value="0.05" units="cm"/>
      <inkml:brushProperty name="color" value="#5B2D90"/>
    </inkml:brush>
  </inkml:definitions>
  <inkml:trace contextRef="#ctx0" brushRef="#br0">0 425 24575,'8'-17'0,"0"3"0,13-7 0,-11 16 0,11-1 0,0 48 0,-1 17 0,8 5 0,16 19 0,4-3 0,-9-26 0,40-29 0,21-24 0,-13-33 0,4-21 0,-2 4-2262,-16 20 1,-2 3 0,1-6 2261,-5-3 0,3-7 0,-1 0 0,-7 2 0,-3 1 0,-5 3 0,1-3 0,12-9 0,3-3 0,-5 9 0,-2 9 0,-4 4 0,10-18 0,-25 21 0,-100 92 0,17-31 0,-9 4 0,-3 5 0</inkml:trace>
</inkml:ink>
</file>

<file path=ppt/ink/ink9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26:07.770"/>
    </inkml:context>
    <inkml:brush xml:id="br0">
      <inkml:brushProperty name="width" value="0.05" units="cm"/>
      <inkml:brushProperty name="height" value="0.05" units="cm"/>
      <inkml:brushProperty name="color" value="#5B2D90"/>
    </inkml:brush>
  </inkml:definitions>
  <inkml:trace contextRef="#ctx0" brushRef="#br0">1 919 24575,'3'-11'0,"1"1"0,36-15 0,4 38 0,8-18 0,-12 37 0,-26-12 0,1 1 0,34 57 0,-23-42 0,26 39 0,18-71 0,25-24 0,6-13 0,-27 1 0,5-11 0,4-7 0,1-1 0,-1 3 0,-3 7-1357,1 8 0,-3 5 0,0 3 1,0-3-1,1-7 1357,0-8 0,6-9 0,0-3 0,-5 1 0,-11 7 0,-16 12 0,20-16 0,-11 4 0,9-11 0,-10 10 0,10-7 0,-11 8 0,7-6 0,-24 21 0,-37 29 0,-1 5 0,-12 0 0,-8 6 0</inkml:trace>
</inkml:ink>
</file>

<file path=ppt/ink/ink9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26:29.239"/>
    </inkml:context>
    <inkml:brush xml:id="br0">
      <inkml:brushProperty name="width" value="0.05" units="cm"/>
      <inkml:brushProperty name="height" value="0.05" units="cm"/>
      <inkml:brushProperty name="color" value="#5B2D90"/>
    </inkml:brush>
  </inkml:definitions>
  <inkml:trace contextRef="#ctx0" brushRef="#br0">168 1 24575,'-5'84'0,"1"1"0,-1-1 0,1-18 0,0 1-3132,-1 22 0,-1 10 0,2-14 3132,0-31 0,1-1 0,-2 19 0,-2 11 0,0-1-1044,1-13 1,-1 0 0,0 1 1043,0 11 0,-1 2 0,1-5 0,-2 1 0,0 0-228,1-5 1,1 5 0,1-11 227,-2 27-540,-2 10 0,4-12 540,8-57 2224,17 19-2224,0-51 0,11 12 0,-7-54 0</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3:56:45.435"/>
    </inkml:context>
    <inkml:brush xml:id="br0">
      <inkml:brushProperty name="width" value="0.05" units="cm"/>
      <inkml:brushProperty name="height" value="0.05" units="cm"/>
      <inkml:brushProperty name="color" value="#004F8B"/>
    </inkml:brush>
  </inkml:definitions>
  <inkml:trace contextRef="#ctx0" brushRef="#br0">1 255 24575,'10'92'0,"1"-12"0,-4-46 0,22 49 0,-13-43 0,26 42 0,-22-62 0,35-10 0,24-8 0,-9-1 0,18-4-2740,-15-1 1,12-1 0,-14-3 2739,9-14 0,-16 2 0,17-5 0,5-3 0,-7 1 239,0 1 0,-3 0 1,9-2-240,-2 0 0,10-4 0,4 0 0,-1-1 0,-9 4 0,-9 1 0,-4 2 0,-2 0 0,-2 1 0,15-5 0,-2 0 0,-4 1 0,13-4 0,-10 2 783,-25 9 1,-8 4-784,1 0 0,-18 11 0,-50 35 0,-1-8 0,-13 16 0</inkml:trace>
</inkml:ink>
</file>

<file path=ppt/ink/ink9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26:29.775"/>
    </inkml:context>
    <inkml:brush xml:id="br0">
      <inkml:brushProperty name="width" value="0.05" units="cm"/>
      <inkml:brushProperty name="height" value="0.05" units="cm"/>
      <inkml:brushProperty name="color" value="#5B2D90"/>
    </inkml:brush>
  </inkml:definitions>
  <inkml:trace contextRef="#ctx0" brushRef="#br0">1 200 24575,'92'-10'0,"0"1"0,0-1 0,1 1 0,-1 0 0,-7-1 0,-8 0 0,10-1 0,-10 1 0,13-1 0,5-1 0,-3 0 0,-9 1 0,-17 1-2327,4-2 1,-12 0 2326,0 0 0,-11 2 0,-27 5 355,-3 1 0,-14 5 0,-2 3 0</inkml:trace>
</inkml:ink>
</file>

<file path=ppt/ink/ink9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26:30.446"/>
    </inkml:context>
    <inkml:brush xml:id="br0">
      <inkml:brushProperty name="width" value="0.05" units="cm"/>
      <inkml:brushProperty name="height" value="0.05" units="cm"/>
      <inkml:brushProperty name="color" value="#5B2D90"/>
    </inkml:brush>
  </inkml:definitions>
  <inkml:trace contextRef="#ctx0" brushRef="#br0">0 21 24575,'15'0'0,"5"1"0,50-1 0,12-1 0,7 2-3735,7-1 0,0 0 3735,0 1 0,-15-1 0,16 0 0,0 1 552,-6-1 1,0 1 0,14 0-553,-22-1 0,12 0 0,7 0 0,2 0 0,-1 0 0,-7 0 0,-12 0-1002,1 0 1,-10 0 0,-3 0 0,7 0 1001,8 0 0,12 0 0,-2 0 0,-13-1 0,-25-1 0,-11-2 0,37-8 0,-50 5 679,3 14 0,-51 3 0,-22 16 0</inkml:trace>
</inkml:ink>
</file>

<file path=ppt/ink/ink9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26:31.184"/>
    </inkml:context>
    <inkml:brush xml:id="br0">
      <inkml:brushProperty name="width" value="0.05" units="cm"/>
      <inkml:brushProperty name="height" value="0.05" units="cm"/>
      <inkml:brushProperty name="color" value="#5B2D90"/>
    </inkml:brush>
  </inkml:definitions>
  <inkml:trace contextRef="#ctx0" brushRef="#br0">56 0 24575,'3'30'0,"0"3"0,0 5 0,0 40 0,0 8 0,-2 4-2471,1 5 1,-1-1 2470,-4-11-1102,0-9 1,-3 21 0,1 3 0,0-15 1101,2-9 0,-1 0 0,-1 9 0,-1 15 0,0 3 0,1-9-727,1-4 0,1-5 0,0-10 727,1-12 0,0-1 0,-3 11 0,0 6 0,8-18-53,15-18 53,-8-27 2048,15 9-2048,-11-35 1355,4-9 1,4-8 0,2-5 0</inkml:trace>
</inkml:ink>
</file>

<file path=ppt/ink/ink9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26:31.988"/>
    </inkml:context>
    <inkml:brush xml:id="br0">
      <inkml:brushProperty name="width" value="0.05" units="cm"/>
      <inkml:brushProperty name="height" value="0.05" units="cm"/>
      <inkml:brushProperty name="color" value="#5B2D90"/>
    </inkml:brush>
  </inkml:definitions>
  <inkml:trace contextRef="#ctx0" brushRef="#br0">1 124 24575,'92'0'0,"0"0"0,0 0 0,0 0 0,0 1 0,0-1 0,0 0 0,0 0 0,0 0 0,0 0 0,0 0 0,3-1 0,-12 0 0,-5-1 0,4 1 0,13 0 0,-8 0 0,13 1 0,10 0 0,6 1 0,1-1 0,-3 0 0,-6 0 0,-11 0 0,-15-1 0,-19 0-3895,7-3 0,-11-1 3895,17 1 0,7-1 0,-10-4 558,-13-4 0,-10-1-558,-3 1 0,34-14 1431,-72 19-1431,-47-3 0,7 10 0,-39-1 0</inkml:trace>
</inkml:ink>
</file>

<file path=ppt/ink/ink9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26:33.237"/>
    </inkml:context>
    <inkml:brush xml:id="br0">
      <inkml:brushProperty name="width" value="0.05" units="cm"/>
      <inkml:brushProperty name="height" value="0.05" units="cm"/>
      <inkml:brushProperty name="color" value="#5B2D90"/>
    </inkml:brush>
  </inkml:definitions>
  <inkml:trace contextRef="#ctx0" brushRef="#br0">210 1 24575,'-4'80'0,"1"0"0,-1 0 0,1-23 0,-1 1 0,0 24 0,0 11 0,0-15-4195,-2 2 4195,2-2 0,-1 12 0,1 1 0,-1-2 0,1-4 0,0-8 0,2-36 0,0-4 1068,-3 24-1068,1-41 734,-4 13-734,2-50 0,-15-80 0,1 1 0,0 1 0,0 0 0,1-2 2197,-2-1-2197,27 103 196,13 79-196,3-4 0,-12-23 0,4 4 0,15 11 0,2-13 0,-6-32 0,30-21 0,7-20 0,-21-31 0,-6-13 0,6 0 0,-1 3 0,16-17 0,-42 57 0,-6 7 0,2-3 0,-8 8 0,-1 2 0,-3 6 0,-1 1 0,-2 7 0,1-1 0</inkml:trace>
</inkml:ink>
</file>

<file path=ppt/ink/ink9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28:53.554"/>
    </inkml:context>
    <inkml:brush xml:id="br0">
      <inkml:brushProperty name="width" value="0.05" units="cm"/>
      <inkml:brushProperty name="height" value="0.05" units="cm"/>
      <inkml:brushProperty name="color" value="#5B2D90"/>
    </inkml:brush>
  </inkml:definitions>
  <inkml:trace contextRef="#ctx0" brushRef="#br0">16 19 24575,'-9'-8'0,"2"2"0,7 4 0,0 0 0,2 2 0,0-1 0,1 2 0,21 19 0,-15-10 0,17 17 0</inkml:trace>
</inkml:ink>
</file>

<file path=ppt/ink/ink9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29:39.258"/>
    </inkml:context>
    <inkml:brush xml:id="br0">
      <inkml:brushProperty name="width" value="0.05" units="cm"/>
      <inkml:brushProperty name="height" value="0.05" units="cm"/>
      <inkml:brushProperty name="color" value="#5B2D90"/>
    </inkml:brush>
  </inkml:definitions>
  <inkml:trace contextRef="#ctx0" brushRef="#br0">1 284 24575,'1'3'0,"0"0"0,17 12 0,-10-9 0,12 12 0,5 1 0,-9-8 0,12 8 0,21-13 0,2-6 0,-8 0-572,12-2 0,-2-1 572,-17-7-4,14-10 0,7-5 4,-14 3 0,4-2 0,24-14 0,10-7 0,-10 5 0,-24 13 0,-3 0 0,27-17 0,-10 8 0,-38 25 0,5 1 0,5 26 0,-7-10 0,-3 22 0</inkml:trace>
</inkml:ink>
</file>

<file path=ppt/ink/ink9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29:40.007"/>
    </inkml:context>
    <inkml:brush xml:id="br0">
      <inkml:brushProperty name="width" value="0.05" units="cm"/>
      <inkml:brushProperty name="height" value="0.05" units="cm"/>
      <inkml:brushProperty name="color" value="#5B2D90"/>
    </inkml:brush>
  </inkml:definitions>
  <inkml:trace contextRef="#ctx0" brushRef="#br0">1 238 24575,'6'11'0,"0"2"0,0 3 0,1 4 0,20 44 0,5 5 0,-9-21 0,31 32 0,6-12 0,-27-55 0,39 9 0,-43-27 0,31-19 0,7-9 0,-25 12 0,5-4-1701,12-9 0,16-11 1,6-4-1,-4 2 1,-14 9 1700,-1-2 0,-2 2 0,2-2 0,11-8 0,-5 3 0,-20 13 1719,-15 10-1719,26-16 0,-25 15 0,-4 8 0,-30 18 0,-28 19 0,1-4 0,-4 0 0</inkml:trace>
</inkml:ink>
</file>

<file path=ppt/ink/ink9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30:00.720"/>
    </inkml:context>
    <inkml:brush xml:id="br0">
      <inkml:brushProperty name="width" value="0.05" units="cm"/>
      <inkml:brushProperty name="height" value="0.05" units="cm"/>
      <inkml:brushProperty name="color" value="#5B2D90"/>
    </inkml:brush>
  </inkml:definitions>
  <inkml:trace contextRef="#ctx0" brushRef="#br0">1 575 24575,'2'-3'0,"2"7"0,-1 2 0,2 6 0,1-3 0,49 45 0,2-25 0,3-14 0,15-2 0,-8-5 0,-13-6 0,-2-5-1657,40-9 0,-4-5 1657,-17-9-549,-8-4 1,11-9-1,-3 0 549,13-9 0,4-5-468,-22 14 1,8-7 0,4-2-1,-4 2 1,-10 6 0,19-15-1,-6 3 1,-14 8 0,0 1 0,1 0-1</inkml:trace>
</inkml:ink>
</file>

<file path=ppt/ink/ink9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30:01.589"/>
    </inkml:context>
    <inkml:brush xml:id="br0">
      <inkml:brushProperty name="width" value="0.05" units="cm"/>
      <inkml:brushProperty name="height" value="0.05" units="cm"/>
      <inkml:brushProperty name="color" value="#5B2D90"/>
    </inkml:brush>
  </inkml:definitions>
  <inkml:trace contextRef="#ctx0" brushRef="#br0">0 252 24575,'9'13'0,"0"2"0,31 38 0,-18-28 0,25 26 0,-26-39 0,66-6 0,-1-22-2126,-19-9 0,18-11 0,2-3 1,-13 5 2125,-2 2 0,-2-1 0,18-15 0,9-7 0,-19 14 38,-12 15 0,2 3 0,0 4 0</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3:59:47.665"/>
    </inkml:context>
    <inkml:brush xml:id="br0">
      <inkml:brushProperty name="width" value="0.05" units="cm"/>
      <inkml:brushProperty name="height" value="0.05" units="cm"/>
      <inkml:brushProperty name="color" value="#004F8B"/>
    </inkml:brush>
  </inkml:definitions>
  <inkml:trace contextRef="#ctx0" brushRef="#br0">0 374 24575,'11'2'0,"-1"0"0,22 8 0,-17-5 0,19 5 0,-20-7 0,2-1 0,60 9 0,-23-5 0,32 4 0,-22-3 0,-5-2 0,-14-1-410,9 1 1,-3 0 409,-25-3 0,52 4 0,-7-2 0,17 2 0,-28-3 0,-14-1 0,-12-1 0,49 4 0,7-1 0,-20-3-999,12 2 0,-5 0 999,-39-7 736,28-4-736,12-4 0,-2 6 0,16-1 0,-12 1 0,-24 1 0,-1 1 0,27 0 0,11 2 0,-23 1 0,-31 4 0,35 2 0,-34-3 0,45 1 0,0-3 0,-33 1 0,4-2 0,21-2 0,-5-1 0,-5 0 1040,0-1 1,2 0-1041,12-1 0,10-3 0,-14 3 0,1-1 0,12-1 0,-37 3 0,2 0 0,20-1 0,0-1 0,-18 2 0,2-1 0,29-2 0,3 0 0,-12 1 0,-3 1 0,-16 4 0,0 1 0,12-1 0,1 2 0,-6 2 0,1 1 0,10 2 0,0 0 0,-13-1 0,4 0 0,14-1 0,9-1 0,-11 0 0,-26-1 0,-1-1-244,42 0 0,-7-1 244,-30-4-16,-3 2 1,5-1 15,-6 0 0,3 1 0,7-2 0,5 0 0,-2 0 0,14-1 0,1-1 0,-15 1 0,3 0 0,-3 0 0,17-2 0,-1 0 0,-14 0 0,2 0 0,-5 0 0,5 0 0,-4 1 0,0-2 0,2 0 0,22-2 0,2 1 0,-11 2 0,1 0 0,-14 1 0,3 0 0,1 1 0,1 1 0,0 2 0,-8 1 0,-7 1 0,-6 2 243,1-1 1,5 2-244,19 4 0,11 3 0,-4-3 0,13-3 0,3-1 8,-27 2 0,5 1 0,4-2 0,-2-2-8,8-7 0,3-3 0,-5-2 0,-11 2-2172,-4 1 0,-4-1 2172,8-2 0,5-3 0,-20 3 0,-24 2 0,54-17 0,-35 9 0,29-18 0,-69 25 0,-18-1 0</inkml:trace>
</inkml:ink>
</file>

<file path=ppt/ink/ink9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30:02.053"/>
    </inkml:context>
    <inkml:brush xml:id="br0">
      <inkml:brushProperty name="width" value="0.05" units="cm"/>
      <inkml:brushProperty name="height" value="0.05" units="cm"/>
      <inkml:brushProperty name="color" value="#5B2D90"/>
    </inkml:brush>
  </inkml:definitions>
  <inkml:trace contextRef="#ctx0" brushRef="#br0">0 384 24575,'49'65'0,"-5"-10"0,-25-39 0,35-8 0,15-13 0,19-28 0,3-6 0,-3 18 0,0-3-860,-25-7 0,-1-5 0,-6 1 860,-1-1 0,-3 2 0,8-6 0,2 1 0,1-1 0,-1 0 0,-2 3 0,0-1 0</inkml:trace>
</inkml:ink>
</file>

<file path=ppt/ink/ink9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30:02.445"/>
    </inkml:context>
    <inkml:brush xml:id="br0">
      <inkml:brushProperty name="width" value="0.05" units="cm"/>
      <inkml:brushProperty name="height" value="0.05" units="cm"/>
      <inkml:brushProperty name="color" value="#5B2D90"/>
    </inkml:brush>
  </inkml:definitions>
  <inkml:trace contextRef="#ctx0" brushRef="#br0">0 654 24575,'52'40'0,"-22"-25"0,40 15 0,-30-36 0,16-14 0,17-12 0,-5 0 0,-1 0 0,6-7-655,-1-2 1,16-11 0,5-4 0,-3 1 0,-14 7 0,-12 6 0,-8 4 0,4-3 0,12-10 0,0 0 0,0 0 0,0 0 0</inkml:trace>
</inkml:ink>
</file>

<file path=ppt/ink/ink9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30:03.056"/>
    </inkml:context>
    <inkml:brush xml:id="br0">
      <inkml:brushProperty name="width" value="0.05" units="cm"/>
      <inkml:brushProperty name="height" value="0.05" units="cm"/>
      <inkml:brushProperty name="color" value="#5B2D90"/>
    </inkml:brush>
  </inkml:definitions>
  <inkml:trace contextRef="#ctx0" brushRef="#br0">1 138 24575,'19'29'0,"4"-1"0,6-4-2458,28-16 0,29-8 1,6-5-1,-16 2 1713,-10 0 0,2-2 745,12 0 0,15-1 0,1-3 0,-15-4-221,3-15 0,-11-2 0,-11 5 0,0 0 0,21-10 0,0 0 0</inkml:trace>
</inkml:ink>
</file>

<file path=ppt/ink/ink9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30:17.082"/>
    </inkml:context>
    <inkml:brush xml:id="br0">
      <inkml:brushProperty name="width" value="0.05" units="cm"/>
      <inkml:brushProperty name="height" value="0.05" units="cm"/>
      <inkml:brushProperty name="color" value="#5B2D90"/>
    </inkml:brush>
  </inkml:definitions>
  <inkml:trace contextRef="#ctx0" brushRef="#br0">1 20 24575,'5'2'0,"-1"0"0,-2-2 0,27-6 0,-17 3 0,37-6 0,-36 8 0,13-1 0,-13 2 0,17-1 0,-10 0 0,8 0 0,24 10 0,-33-5 0,32 7 0,-19-7 0,-16-2 0,18 2 0,4 0 0,-18-2 0,17 3 0,-21-5 0,24 3 0,4 0 0,17 0 0,2 0 0,-10 0-645,41 2 645,-77-4 0,69 9 0,-38-5 0,44 5 0,-24-7 0,-5-1 0,-14 0-586,14 0 0,-4 0 586,-34-1 0,39 6 0,-13 0 0,14 2 607,-29 0-607,-18-5 0,32 5 0,13 1 0,-4-5 0,2 0 0,9 4 0,-1-1 605,-18-5 0,2 0-605,42 3 0,5 2 0,-18-3 0,2 1 0,-12-1 0,5 1 0,-8-1 0,-5 0 0,-5-3 0,6-3 0,-7-2 0,-10 0-459,14 0 1,-7 0 458,-35 1 0,21-5 0,-22 4 0,13-4 0,-28 6 0,0 1 0,-10 1 0,1 0 0,-8 1 0</inkml:trace>
</inkml:ink>
</file>

<file path=ppt/ink/ink9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33:50.423"/>
    </inkml:context>
    <inkml:brush xml:id="br0">
      <inkml:brushProperty name="width" value="0.025" units="cm"/>
      <inkml:brushProperty name="height" value="0.025" units="cm"/>
      <inkml:brushProperty name="color" value="#E71224"/>
    </inkml:brush>
  </inkml:definitions>
  <inkml:trace contextRef="#ctx0" brushRef="#br0">602 15 24575,'22'-6'0,"-6"2"0,-11 0 0,-3 4 0,-3 3 0,0 2 0,-4 7 0,0 1 0,-26 66 0,-7 15 0,9-19 0,6-16 0,-5 10 0,1 1 0,2-3 0,1 1 0,0 3-2262,-6 15 1,0 4 0,0-1 2261,1-5 0,0-2 0,1-1 0,1 0 0,1-1 0,6-16 0,4-11 0,-1 5 0,0 2 0,-5 19 0,3-13 0,1-4 0,3-12 0,4-14 6784,10-30-6784,24-26 0,-7 0 0,19-18 0</inkml:trace>
</inkml:ink>
</file>

<file path=ppt/ink/ink9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33:51.485"/>
    </inkml:context>
    <inkml:brush xml:id="br0">
      <inkml:brushProperty name="width" value="0.025" units="cm"/>
      <inkml:brushProperty name="height" value="0.025" units="cm"/>
      <inkml:brushProperty name="color" value="#E71224"/>
    </inkml:brush>
  </inkml:definitions>
  <inkml:trace contextRef="#ctx0" brushRef="#br0">0 0 24575,'2'0'0,"0"0"0,-1 0 0,4 1 0,-2-1 0,2 2 0,-2-1 0,27 28 0,-19-17 0,47 58 0,-44-49 0,22 28 0,25 29 0,-35-45 0,5 5 0,4 5 0,4 3 0,-3-4 0,-3-1 0,12 13 0,-2-2 0,-18-18 0,13 12 0,15 19 0,6 5 0,-6-9 0,-3-8 0,-2-5 0,3 4-1413,2 9 1,5 6 0,-1-2 0,-5-10 1412,10 5 0,-10-16 0,-12-13-191,37 24 1,6 2 190,-10-6 0,6 3 0,-10-7 0,-42-30 0,-14-9 0,3-1 0,-6-2 1375,-24-17 1,-2 5 0,-24-11 0</inkml:trace>
</inkml:ink>
</file>

<file path=ppt/ink/ink9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33:52.541"/>
    </inkml:context>
    <inkml:brush xml:id="br0">
      <inkml:brushProperty name="width" value="0.025" units="cm"/>
      <inkml:brushProperty name="height" value="0.025" units="cm"/>
      <inkml:brushProperty name="color" value="#E71224"/>
    </inkml:brush>
  </inkml:definitions>
  <inkml:trace contextRef="#ctx0" brushRef="#br0">0 468 24575,'0'-6'0,"7"-12"0,-2 9 0,6-9 0,-3 10 0,2 1 0,37-18 0,5 6 0,2-1 0,22-11-718,-20 13 1,-6 3 717,-22 9 0,58-16 0,-17 6 0,11-2 0,0 1 0,-14 4-639,23-3 639,-70 14 0,39-2 0,9-2 0,0 0 0,-3 1 0,8-1 0,28 0 0,-7 0 0,-23 1 0,15 1 0,9-2 0,-14-2 0,-9 0 0,-1 1 693,1 0 0,5-1-693,-8 3 0,-9 1 0,-13 1 0,10-1 0,2 2 0,6 2 0,11-3 0,-5 2 688,-12-2-688,-45 1 0,2 0 0,1-2 0,-4 1 0,-5 1 0,-6 0 0,-2 0 0,-2 2 0,-18-8 0,4 0 0,-15-6 0</inkml:trace>
</inkml:ink>
</file>

<file path=ppt/ink/ink9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33:54.466"/>
    </inkml:context>
    <inkml:brush xml:id="br0">
      <inkml:brushProperty name="width" value="0.025" units="cm"/>
      <inkml:brushProperty name="height" value="0.025" units="cm"/>
      <inkml:brushProperty name="color" value="#E71224"/>
    </inkml:brush>
  </inkml:definitions>
  <inkml:trace contextRef="#ctx0" brushRef="#br0">142 87 24575,'-2'-5'0,"-4"-15"0,-3 2 0,1-3 0,-1 7 0,8 12 0,0-2 0,2 3 0,1-1 0,1 3 0,-3 1 0,0 1 0,0-2 0,-3 2 0,2-2 0,0 2 0,2 0 0,0 2 0,-4 15 0,0-8 0,-2 12 0,-5 9 0,6-21 0,-5 16 0,6-17 0,-1 6 0,1-4 0,-1 9 0,4-17 0,-1 5 0,0-6 0,0 5 0,1-2 0,-2 9 0,1-12 0,0 5 0,0-8 0,1 2 0,0-3 0,1 1 0,-14 22 0,0-8 0,-15 21 0</inkml:trace>
</inkml:ink>
</file>

<file path=ppt/ink/ink9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33:55.735"/>
    </inkml:context>
    <inkml:brush xml:id="br0">
      <inkml:brushProperty name="width" value="0.025" units="cm"/>
      <inkml:brushProperty name="height" value="0.025" units="cm"/>
      <inkml:brushProperty name="color" value="#E71224"/>
    </inkml:brush>
  </inkml:definitions>
  <inkml:trace contextRef="#ctx0" brushRef="#br0">29 37 24575,'-3'9'0,"0"-1"0,0 1 0,1-1 0,-4 13 0,3-12 0,-3 13 0,5-19 0,0 3 0,3-6 0,14-28 0,0-5 0,3-5 0,-6 6 0,-15 38 0,1-2 0,-5 17 0,2-3 0,-11 65 0,10-52 0,-9 45 0,13-69 0,4-8 0,0-5 0,2-4 0,2-23 0,-5 23 0,3-16 0,-6 26 0,-2 0 0,2 1 0,-1 0 0,2-1 0,2 2 0,-2 2 0,1 3 0</inkml:trace>
</inkml:ink>
</file>

<file path=ppt/ink/ink9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33:57.260"/>
    </inkml:context>
    <inkml:brush xml:id="br0">
      <inkml:brushProperty name="width" value="0.025" units="cm"/>
      <inkml:brushProperty name="height" value="0.025" units="cm"/>
      <inkml:brushProperty name="color" value="#E71224"/>
    </inkml:brush>
  </inkml:definitions>
  <inkml:trace contextRef="#ctx0" brushRef="#br0">334 18 24575,'2'-14'0,"-1"10"0,-1 12 0,-1 9 0,1 2 0,-4 21 0,-11 49 0,-2 10 0,8-48 0,0 1-1204,-4 16 1,-1 9-1,1-12 1204,-5 7-1397,1 8 0,-6 28 0,0 3 0,4-20 1397,4-18 0,1-2 0,-4 16 0,-4 17 0,2-2 0,5-19 0,7-20 0,2-10 0,-3 28 0,-2 16 0,8-59 0,5-39 0,26-32 0,-11 8 0,19-24 0</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3:59:49.069"/>
    </inkml:context>
    <inkml:brush xml:id="br0">
      <inkml:brushProperty name="width" value="0.05" units="cm"/>
      <inkml:brushProperty name="height" value="0.05" units="cm"/>
      <inkml:brushProperty name="color" value="#004F8B"/>
    </inkml:brush>
  </inkml:definitions>
  <inkml:trace contextRef="#ctx0" brushRef="#br0">0 403 24575,'5'-2'0,"31"-7"0,-14 4 0,30-5 0,-20 6 0,6-2 0,31-2 0,14-2 0,-12 3 0,8 0-823,-3 0 1,11 0 0,3 0 0,-6 2 822,1 0 0,-5 1 0,7 2 0,-8 1 0,9 0 0,1 1 0,-2 1 0,-9-1 0,1 1 0,-8 0 0,13 1 0,2 1 0,17 1 0,6 1 0,1-1 0,-10 1 0,-17-2-2590,18 2 0,-4-1 2590,-20-1 0,13 1 0,2 0 0,-9 0 0,-20-1 0,15 1-368,-5-1 0,14 0 0,-3-1 368,5-1 0,5-3 0,-5 1 0,13-2 0,2 0 0,-10-1 0,-12-2 0,-7 0 0,5-2 0,4 0 0,5-1 0,0 0 0,-6 1 0,-6 1 0,-5 0 0,5 0 0,0 1 0,5 1 0,1 0 0,-6 1 0,1 2 0,-4 0 0,-2 1 0,22-1 0,2 1-93,-8 2 1,5 1 0,-6 0 92,6-2 0,0-1 0,-7 2 0,5-1 0,0-1 0,-1-1 0,0-2 0,-2 1 0,-11 2 0,-1-1 0,1 0 0,7 0 0,1 0 0,-3 0 0,-9 2 0,-2 1 0,0-2 0,6 0 0,1 0 0,-4-1 0,11 0 0,2-1 0,-5-1 0,6 0 0,-3-1 0,14 0 0,0-1 0,-11 1 0,5 0 0,-7 1 0,4 0 0,2 0 0,-19 2 0,9 1 0,0 0 0,-6 0 0,-5 1 0,-5 1 0,5 1 0,8-1 0,6 1 0,0 1 0,-7-1 0,-4 1 0,-5 0 0,3 1 0,16 1 0,4 0 0,-6 0 0,9-1 0,-1 0 0,-19-1 0,4 0 0,1 0 0,14-1 0,3-2 0,-5 1 0,-21-1 0,-2 0 0,3-1 0,4-1 0,5 0 0,0-1 0,-7-1 0,22-3 0,-4-2 0,-23 3 0,1-2 0,0-4 0,2-6 0,-1-5 0,-7 1 0,-2 2 0,-5-2 0,9-13 0,0 1 0</inkml:trace>
</inkml:ink>
</file>

<file path=ppt/ink/ink9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33:57.915"/>
    </inkml:context>
    <inkml:brush xml:id="br0">
      <inkml:brushProperty name="width" value="0.025" units="cm"/>
      <inkml:brushProperty name="height" value="0.025" units="cm"/>
      <inkml:brushProperty name="color" value="#E71224"/>
    </inkml:brush>
  </inkml:definitions>
  <inkml:trace contextRef="#ctx0" brushRef="#br0">1 1 24575,'6'8'0,"20"22"0,-6-7 0,15 18 0,-12-14 0,2 4 0,10 13 0,5 7 0,-3-3 0,5 8-1701,-1 1 0,10 13 1,2 4-1,-1-1 1,-7-11 1700,14 17 0,-1-2 0,-14-13 0,4 7 0,3 1 0,4-5-112,11-4 0,7-2 0,-1-5 0,-10-6 112,-1 0 0,0-1 0,3 3 0,12 9 0,-3-3 0,-17-16 0,-2-7 0,-14-8 0,-14-9 0,11 11 5710,-24-13-5710,-2 0 810,-34-5 0,1-9 0,-19 0 1</inkml:trace>
</inkml:ink>
</file>

<file path=ppt/ink/ink9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33:58.573"/>
    </inkml:context>
    <inkml:brush xml:id="br0">
      <inkml:brushProperty name="width" value="0.025" units="cm"/>
      <inkml:brushProperty name="height" value="0.025" units="cm"/>
      <inkml:brushProperty name="color" value="#E71224"/>
    </inkml:brush>
  </inkml:definitions>
  <inkml:trace contextRef="#ctx0" brushRef="#br0">1 350 24575,'1'-7'0,"1"2"0,2 5 0,-2 0 0,3 2 0,-3-2 0,51 2 0,-24-1 0,22 0 0,15-2 0,14-1 0,10-3 0,-6 1 0,-11 2 0,7-1 0,-4-2 0,17-2 0,10-2 0,3 0 0,-5 0 0,-13 0 0,-6 0 0,-8 0 0,-2 0 0,5 0-1695,22-3 1,5 1-1,-2 0 1,-11 0 1694,-15 1 0,-8 1 0,-9 0 0,28-4 0,-54 5 0,35-5 0,-68 7 0,-8-3 0,-35-32 0,17 13 0,-26-24 0</inkml:trace>
</inkml:ink>
</file>

<file path=ppt/ink/ink9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34:07.823"/>
    </inkml:context>
    <inkml:brush xml:id="br0">
      <inkml:brushProperty name="width" value="0.025" units="cm"/>
      <inkml:brushProperty name="height" value="0.025" units="cm"/>
      <inkml:brushProperty name="color" value="#E71224"/>
    </inkml:brush>
  </inkml:definitions>
  <inkml:trace contextRef="#ctx0" brushRef="#br0">1 0 24575,'4'0'0,"5"1"0,0 0 0,2 0 0,25 2 0,-19-1 0,22 0 0,-13 1 0,41 5 0,-27-3 0,39 12 0,0 2 0,-36-5 0,14 3 0,-6 1 0,-31-3 0,11 20 0,-13-15 0,7 14 0,-15-14 0,17 39 0,-13-28 0,11 25 0,-22-49 0,8 15 0,-7-10 0,5 7 0,-7-14 0,-5-4 0,2-1 0,-3 0 0,2-2 0,-2 0 0,-2-2 0</inkml:trace>
</inkml:ink>
</file>

<file path=ppt/ink/ink9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34:08.687"/>
    </inkml:context>
    <inkml:brush xml:id="br0">
      <inkml:brushProperty name="width" value="0.025" units="cm"/>
      <inkml:brushProperty name="height" value="0.025" units="cm"/>
      <inkml:brushProperty name="color" value="#E71224"/>
    </inkml:brush>
  </inkml:definitions>
  <inkml:trace contextRef="#ctx0" brushRef="#br0">0 1 24575,'49'12'0,"0"0"0,-7-9 0,13 20 0,-1 3 0,-22-12 0,-1 1 0,0 1 0,-1 1 0,37 42 0,2 7 0,-23-24-1054,21 22 0,-13-7 1054,-49-46 506,6 20-506,-6-11 0,8 22 0,-9-27 0,0 0 0,-4-14 0</inkml:trace>
</inkml:ink>
</file>

<file path=ppt/ink/ink9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34:09.423"/>
    </inkml:context>
    <inkml:brush xml:id="br0">
      <inkml:brushProperty name="width" value="0.025" units="cm"/>
      <inkml:brushProperty name="height" value="0.025" units="cm"/>
      <inkml:brushProperty name="color" value="#E71224"/>
    </inkml:brush>
  </inkml:definitions>
  <inkml:trace contextRef="#ctx0" brushRef="#br0">0 87 24575,'55'26'0,"0"0"0,-9-3 0,3-2 0,38-3 0,4-11 0,-18-14 0,0-4 0,-6 13 0,3 2 0,-7-7 0,-2-14 0,-13-5 0,-6-6 0,-13 7 0,31-49 0,-49 69 0,19-33 0,-40 68 0</inkml:trace>
</inkml:ink>
</file>

<file path=ppt/ink/ink9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34:09.969"/>
    </inkml:context>
    <inkml:brush xml:id="br0">
      <inkml:brushProperty name="width" value="0.025" units="cm"/>
      <inkml:brushProperty name="height" value="0.025" units="cm"/>
      <inkml:brushProperty name="color" value="#E71224"/>
    </inkml:brush>
  </inkml:definitions>
  <inkml:trace contextRef="#ctx0" brushRef="#br0">256 77 24575,'-6'-35'0,"3"22"0,-5-16 0,-17 45 0,-9 18 0,-2-1 0,-3 22 0,15 6 0,4 2 0,-2-5-690,1 6 1,6-7 689,13-35 0,7 61 0,-3-50 0,6 43 0,-4-67 0,0-2 0</inkml:trace>
</inkml:ink>
</file>

<file path=ppt/ink/ink9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34:11.012"/>
    </inkml:context>
    <inkml:brush xml:id="br0">
      <inkml:brushProperty name="width" value="0.025" units="cm"/>
      <inkml:brushProperty name="height" value="0.025" units="cm"/>
      <inkml:brushProperty name="color" value="#E71224"/>
    </inkml:brush>
  </inkml:definitions>
  <inkml:trace contextRef="#ctx0" brushRef="#br0">1 77 24575,'74'-17'0,"-23"6"0,46-12-2362,-45 12 2362,-16 4 755,14 0-755,2 8 0,0 3 0,-4 0 0,27 14 0,-83-5 0</inkml:trace>
</inkml:ink>
</file>

<file path=ppt/ink/ink9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34:11.293"/>
    </inkml:context>
    <inkml:brush xml:id="br0">
      <inkml:brushProperty name="width" value="0.025" units="cm"/>
      <inkml:brushProperty name="height" value="0.025" units="cm"/>
      <inkml:brushProperty name="color" value="#E71224"/>
    </inkml:brush>
  </inkml:definitions>
  <inkml:trace contextRef="#ctx0" brushRef="#br0">0 224 24575,'56'-54'0,"-6"10"0,28 17 0,-35 15 0,41-12 0,-35 15 0,44-7 0,-22 3 0,15-3 0,-51 7 0</inkml:trace>
</inkml:ink>
</file>

<file path=ppt/ink/ink9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34:12.118"/>
    </inkml:context>
    <inkml:brush xml:id="br0">
      <inkml:brushProperty name="width" value="0.025" units="cm"/>
      <inkml:brushProperty name="height" value="0.025" units="cm"/>
      <inkml:brushProperty name="color" value="#E71224"/>
    </inkml:brush>
  </inkml:definitions>
  <inkml:trace contextRef="#ctx0" brushRef="#br0">0 107 24575,'4'-14'0,"34"-5"0,19 5 0,5 1 0,9-4 0,-8 2 0,-7 3 0,-36 10 0,-15 4 0,-2 3 0,-17 3 0</inkml:trace>
</inkml:ink>
</file>

<file path=ppt/ink/ink9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34:12.394"/>
    </inkml:context>
    <inkml:brush xml:id="br0">
      <inkml:brushProperty name="width" value="0.025" units="cm"/>
      <inkml:brushProperty name="height" value="0.025" units="cm"/>
      <inkml:brushProperty name="color" value="#E71224"/>
    </inkml:brush>
  </inkml:definitions>
  <inkml:trace contextRef="#ctx0" brushRef="#br0">1 114 24575,'83'-13'0,"0"1"0,-15 0 0,17 0 0,-6 1-971,-46 5 971,-2 0 0,26-10 0,-28 7 0,18-7 0</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3:58:20.913"/>
    </inkml:context>
    <inkml:brush xml:id="br0">
      <inkml:brushProperty name="width" value="0.05" units="cm"/>
      <inkml:brushProperty name="height" value="0.05" units="cm"/>
      <inkml:brushProperty name="color" value="#004F8B"/>
    </inkml:brush>
  </inkml:definitions>
  <inkml:trace contextRef="#ctx0" brushRef="#br0">6 185 24575,'-3'-2'0,"0"2"0,3 0 0,0-2 0,2 2 0,-1-2 0,0 1 0,0 1 0,3-1 0,1-1 0,56-16 0,-33 9 0,42-12 0,-33 11 0,46-11 0,-5 0 0,-14 3 0,-2-1 0,-3 0 0,-2 1 0,-49 18 0,-15 11 0,-16 12 0,-7 2 0,1-2 0,4-6 0</inkml:trace>
</inkml:ink>
</file>

<file path=ppt/ink/ink9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34:13.085"/>
    </inkml:context>
    <inkml:brush xml:id="br0">
      <inkml:brushProperty name="width" value="0.025" units="cm"/>
      <inkml:brushProperty name="height" value="0.025" units="cm"/>
      <inkml:brushProperty name="color" value="#E71224"/>
    </inkml:brush>
  </inkml:definitions>
  <inkml:trace contextRef="#ctx0" brushRef="#br0">0 0 24575,'1'5'0,"0"0"0,6 46 0,-1-11 0,0 31 0,1 4 0,-2-16 0,-2-7 0,0 2 0,3 22 0,5-16 0,-2 9 0,4-35 0</inkml:trace>
</inkml:ink>
</file>

<file path=ppt/ink/ink9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34:13.919"/>
    </inkml:context>
    <inkml:brush xml:id="br0">
      <inkml:brushProperty name="width" value="0.025" units="cm"/>
      <inkml:brushProperty name="height" value="0.025" units="cm"/>
      <inkml:brushProperty name="color" value="#E71224"/>
    </inkml:brush>
  </inkml:definitions>
  <inkml:trace contextRef="#ctx0" brushRef="#br0">7 55 24575,'-4'-32'0,"1"10"0,7 29 0,12 68 0,2 17 0,-5-33 0,5 33 0,0-3 0,-8-44 0,8 42 0,-1-11 0,1 12 0,-10-47 0,-7-20 0</inkml:trace>
</inkml:ink>
</file>

<file path=ppt/ink/ink9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34:14.728"/>
    </inkml:context>
    <inkml:brush xml:id="br0">
      <inkml:brushProperty name="width" value="0.025" units="cm"/>
      <inkml:brushProperty name="height" value="0.025" units="cm"/>
      <inkml:brushProperty name="color" value="#E71224"/>
    </inkml:brush>
  </inkml:definitions>
  <inkml:trace contextRef="#ctx0" brushRef="#br0">1 266 24575,'5'-7'0,"-2"3"0,5-1 0,-2 2 0,46-31 0,-7 1 0,1-2 0,27-17-657,-28 17 0,-9 5 657,-24 19 0,2-2 0,-11 10 0,-3 3 0,-12 11 0,-4 3 0</inkml:trace>
</inkml:ink>
</file>

<file path=ppt/ink/ink9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34:14.974"/>
    </inkml:context>
    <inkml:brush xml:id="br0">
      <inkml:brushProperty name="width" value="0.025" units="cm"/>
      <inkml:brushProperty name="height" value="0.025" units="cm"/>
      <inkml:brushProperty name="color" value="#E71224"/>
    </inkml:brush>
  </inkml:definitions>
  <inkml:trace contextRef="#ctx0" brushRef="#br0">0 274 24575,'60'-38'0,"1"1"0,0-1 0,-11 7 0,1 1 0,10-5 0,-34 20 0,26-14 0,-45 24 0,0-1 0,-1 1 0,-1 0 0</inkml:trace>
</inkml:ink>
</file>

<file path=ppt/ink/ink9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34:16.238"/>
    </inkml:context>
    <inkml:brush xml:id="br0">
      <inkml:brushProperty name="width" value="0.025" units="cm"/>
      <inkml:brushProperty name="height" value="0.025" units="cm"/>
      <inkml:brushProperty name="color" value="#E71224"/>
    </inkml:brush>
  </inkml:definitions>
  <inkml:trace contextRef="#ctx0" brushRef="#br0">1 655 24575,'1'-4'0,"1"2"0,3-4 0,-1 2 0,3-5 0,-2 1 0,20-30 0,8-10 0,20-14 0,-14 9 0,1 2 0,16 0 0,-21 25 0,54-6 0,9 3 0,-23 7 0,15-6 0,7 11 0,-19 32 0,-12 6 0,-14-8 0,17 6 0,-7 0 0,-36-11 0,-10-5 0,3 1 0,-12-5 0,-7 0 0,-14-40 0,-1 4 0,-20-44 0,16 42 0,-3 1 0,10 23 0,9 10 0,-3-3 0,8 11 0,16 21 0,-7-10 0,14 17 0,-9-16 0,2 2 0,40 17 0,5 1 0,-22-10 0,20 8 0,-7-4 0,-39-22 0,-9-3 0,3 2 0,-9-4 0,-4 3 0,-1 1 0,-55 40 0,-16 11 0,13-14-635,11-5 0,-9 6 0,8-7 0,-12-1 1,-2 2-1</inkml:trace>
</inkml:ink>
</file>

<file path=ppt/ink/ink9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34:16.824"/>
    </inkml:context>
    <inkml:brush xml:id="br0">
      <inkml:brushProperty name="width" value="0.025" units="cm"/>
      <inkml:brushProperty name="height" value="0.025" units="cm"/>
      <inkml:brushProperty name="color" value="#E71224"/>
    </inkml:brush>
  </inkml:definitions>
  <inkml:trace contextRef="#ctx0" brushRef="#br0">174 0 24575,'-24'53'0,"13"-28"0,-18 37 0,18-40 0,-17 35 0,12-22 0,-11 19 0,11-17 0,12-25 0,-4 11 0,12-22 0,36 11 0,34-1 0,7 0 0,3 5-963,-1-5 1,-12-4 962,-54-7 0,10 0 0,-13-2 0,2-16 0,-15 5 0,-4-13 0</inkml:trace>
</inkml:ink>
</file>

<file path=ppt/ink/ink9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34:21.886"/>
    </inkml:context>
    <inkml:brush xml:id="br0">
      <inkml:brushProperty name="width" value="0.025" units="cm"/>
      <inkml:brushProperty name="height" value="0.025" units="cm"/>
      <inkml:brushProperty name="color" value="#E71224"/>
    </inkml:brush>
  </inkml:definitions>
  <inkml:trace contextRef="#ctx0" brushRef="#br0">1 272 24575,'13'55'0,"-6"-27"0,9 45 0,-6-38 0,30 31 0,14 6 0,-10-29 0,3-1-2324,17 30 0,1-5 2324,-17-38 0,-2-9 0,10-2-1514,24-22 1,23-12-1,-13 1 1514,-33 6 0,-1-2 0,34-7 0,14-5 0,-25-2 0,-23-15 0,-2-21 0,8-19 0,-8 10 0,-20 29 0,-1 0-173,18-27 0,5-9 0,-15 15 173,-20 16 0,7-35 0,-13 39 0,3-18 2294,-18 58-2294,-2 9 6472,-1 1-6472,-32 60 0,3-22 0,-15 28 0,-14-22 0,0-7 0,19-14-576,-15 8 1,6-4 575,33-25 887,2 0-887,-19-21 0,24 4 0,8-57 0,14 40 0,16-31 0,-17 42 0,22-20 1206,-14 19-1206,15-14 0,-20 24 0,65-18 0,-47 12 0,49-14 0,-64 17 0,19-8 0,-21 9 0,12-5 0,-24 11 0,7 30 0,-5-15 0,9 23 0,-8-21 0,20 58 0,-9-24 0,10 34 0,-15-29 0,-7-22 0,-1 10 0</inkml:trace>
</inkml:ink>
</file>

<file path=ppt/ink/ink9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34:22.600"/>
    </inkml:context>
    <inkml:brush xml:id="br0">
      <inkml:brushProperty name="width" value="0.025" units="cm"/>
      <inkml:brushProperty name="height" value="0.025" units="cm"/>
      <inkml:brushProperty name="color" value="#E71224"/>
    </inkml:brush>
  </inkml:definitions>
  <inkml:trace contextRef="#ctx0" brushRef="#br0">223 1 24575,'-3'-1'0,"-1"2"0,0 2 0,-26 51 0,-3 17 0,8-21 0,-13 33 0,1 5 0,17-16 0,3-13 0,6-10 0,29-74 0,12-41 0,2-11 0,7 0 0,-6-2 0,-2 5 0,-5 23 0,-6 37 0,47 16 0,-36 21-417,28 22 417,-37-29 0,1 2 0,51 33 0,-40-26 0,38 24 0</inkml:trace>
</inkml:ink>
</file>

<file path=ppt/ink/ink9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36:00.372"/>
    </inkml:context>
    <inkml:brush xml:id="br0">
      <inkml:brushProperty name="width" value="0.025" units="cm"/>
      <inkml:brushProperty name="height" value="0.025" units="cm"/>
      <inkml:brushProperty name="color" value="#E71224"/>
    </inkml:brush>
  </inkml:definitions>
  <inkml:trace contextRef="#ctx0" brushRef="#br0">1 1 24575,'9'83'0,"0"1"0,0 0 0,0-1 0,0 1 0,0-2 0,0 1 0,-1-1 0,1 1 0</inkml:trace>
</inkml:ink>
</file>

<file path=ppt/ink/ink9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33:03.623"/>
    </inkml:context>
    <inkml:brush xml:id="br0">
      <inkml:brushProperty name="width" value="0.025" units="cm"/>
      <inkml:brushProperty name="height" value="0.025" units="cm"/>
      <inkml:brushProperty name="color" value="#E71224"/>
    </inkml:brush>
  </inkml:definitions>
  <inkml:trace contextRef="#ctx0" brushRef="#br0">4 16 24575,'0'-3'0,"0"1"0,0 0 0,0 1 0,0 0 0,0-1 0,1 1 0,-2 0 0,0 0 0,-1-1 0</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3:58:21.650"/>
    </inkml:context>
    <inkml:brush xml:id="br0">
      <inkml:brushProperty name="width" value="0.05" units="cm"/>
      <inkml:brushProperty name="height" value="0.05" units="cm"/>
      <inkml:brushProperty name="color" value="#004F8B"/>
    </inkml:brush>
  </inkml:definitions>
  <inkml:trace contextRef="#ctx0" brushRef="#br0">39 0 24575,'-3'9'0,"-3"16"0,3-11 0,-2 15 0,-4 31 0,5-31 0,-4 34 0,8-34 0,4 22 0,2-6 0,21-1 0,-12-29 0,42-33 0,-35 6 0,24-12 0,-19 11 0,28-6 0,-2 6 0,35 21 0,-41 17 0,-1 26 0,-42 23 0,-28 6 0,-13 0 0,4-40 0,-4-5 0,-25 6 0,-10-9 0,12-24 0,23-8 0,-3-40 0,32 23 0,-5-25 0</inkml:trace>
</inkml:ink>
</file>

<file path=ppt/ink/ink9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33:04.722"/>
    </inkml:context>
    <inkml:brush xml:id="br0">
      <inkml:brushProperty name="width" value="0.025" units="cm"/>
      <inkml:brushProperty name="height" value="0.025" units="cm"/>
      <inkml:brushProperty name="color" value="#E71224"/>
    </inkml:brush>
  </inkml:definitions>
  <inkml:trace contextRef="#ctx0" brushRef="#br0">1 245 24575,'1'-3'0,"4"-2"0,-2 3 0,2 0 0,-4 5 0,4 42 0,0 13 0,2-17-533,-1 18 1,2-2 532,0-28 0,30 40 0,3-25 0,38-22 0,13-19 0,-29-16 0,2-17-1608,6-14 0,12-15 0,-2-5 1,-13 9 1607,-5-2 0,-6-1 0,4-9 0,3-6 0,-17 18 0,-19 22 0,-2-6 0,-24 31 0,-4 0 0</inkml:trace>
</inkml:ink>
</file>

<file path=ppt/ink/ink9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33:27.464"/>
    </inkml:context>
    <inkml:brush xml:id="br0">
      <inkml:brushProperty name="width" value="0.025" units="cm"/>
      <inkml:brushProperty name="height" value="0.025" units="cm"/>
      <inkml:brushProperty name="color" value="#E71224"/>
    </inkml:brush>
  </inkml:definitions>
  <inkml:trace contextRef="#ctx0" brushRef="#br0">382 567 24575,'1'-6'0,"-5"-17"0,2 12 0,-4-14 0,-3-6 0,2 11 0,-31-44 0,22 45 0,-21-19 0,27 35 0,-28 1 0,2 35 0,-2 7 0,-13-11-533,13 15 1,9 0 532,21-17-53,-4 66 53,9-34 0,17 33 0,7-1 0,-2-34-418,5 1 0,2-10 418,-11-37 0,44 12 0,2-36 0,4-4 0,20 16-181,-20-20 1,-12-5 180,-36 10 50,1-1-50,-1-2 821,-2 1-821,1-3 0,-2 2 0,7-36 0,-1-4 0,-6 25 722,7-25 0,-9 15-722,-15 43 0,1 0 0,-1 2 0,1 0 0,-9 31 0,7-18 0,-8 25 0,10-25 0,2 45 0,13-8 0,3 1 0,-3 23 0,24 13 0,-19-83 0,22-16 0,-13 3 0,11-16 0,-27 7 0,-2-1 0,-1-26 0,-29-19 0,-7-3 0,7-7 0,-5 2 0,4 10 0,18 45 0,19-2 0,53 31 0,-42-2 0,42 16 0,-51 9 0,10 58 0,-9-39 0,3 12 0,-1-8 0,-10-39 0,13 20 0,-16-57 0,16-43 0,-6 18 0,35-31 0,-33 58 0,17 5 0,-25 21 0,29 24 0,14-2 0,44-32 0,-39 25 0,-1-4-637,26-53 637,-62 11 0,-9-52 0,-7-9 0,-2 29 0,1-29 0,-11 12 0,-17 56 0,-1 10 0,8 69 0,9 23 0,3-12-1644,9 0 1,4 25 0,2 1 0,-2-22 1643,9 15 0,-3-27 0,1 9 0,-16-14 426,-51-2-426,-16-61 0,7 28 0,11-68 0,50 10 0,25-31 0,9-8 0,12-14 0,-9 15 0,7-9 0,-6 14 0,5-9 0,0 3 0,-9 11 1449,-10 14 0,-1-1-1449,25-31 0,6-11 0,-30 19-113,-57 25 113,21 30 0,-25-6 0,31 32 0,3 1 0,47 12 0,14-2 0,-30-8 1930,29 8 0,-7-7-1930,-44-18 139,-3 0-139,-1 3 0,-6 6 0,15 61 0,7 11 0,-7-34 0,5 36 0,7-17 0,1-68 0,11-30 0,2-6 0,-3 6 0,2-7 0,-6-5 0,-16-9 0,-9 37 0,4-16 0,-10 45 0,19 62 0,-9-44 0,14 40 0,15-84 0,-22 2 0,21-21 0,-10-48 0,-19 51 0,17-22 0,-23 60 0,4 21 0,-1-15 0,1 1 0,90 6 0,-62-19-400,22-2 0,-3-8 400,-35-15 0,9-41 0,-3-9 0,-10 16 0,7-9 0,-10 3-169,-40 18 169,15 32 0,-19-8 0,21 27 0,-25 64 0,32 2 0,5 4 0,-13-22 0,3-1-245,14 23 1,10-15 244,2-43-241,47-12 1,12-11 240,-10-10 0,9 10 0,-2-14 0,-32-50 0,-15-7 0,-5 28 0,2-22 0,-7 10 0,-18 48 0,1 64 0,10-18 0,-3 36 0,9-39 0,-7-20 0,33-23 1250,-25 5-1250,25-18 689,-9 7-689,-18 14 0,19 2 0,21 47 0,22-35 0,-4 22 0,-4-46 0,-44-14 0,-4-24 0,-5-14 0,-19-29 0,-5-3 0,18 24 0,-4 3-517,-21-18 0,-4 31 517,14 58 0,-2 60 0,14 14 0,9-4 0,8 15 0,-2-11 0,-5-20 0,1-2 0,19 39 0,2-13 0,-7-51 0,38-8 0,-7-27 0,-15-60 0,-9-17 0,-9 3 0,-20-8 0,-1 1 0</inkml:trace>
</inkml:ink>
</file>

<file path=ppt/ink/ink9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33:27.709"/>
    </inkml:context>
    <inkml:brush xml:id="br0">
      <inkml:brushProperty name="width" value="0.025" units="cm"/>
      <inkml:brushProperty name="height" value="0.025" units="cm"/>
      <inkml:brushProperty name="color" value="#E71224"/>
    </inkml:brush>
  </inkml:definitions>
  <inkml:trace contextRef="#ctx0" brushRef="#br0">1 210 24575,'61'-22'0,"-17"6"0,21-9 0,19-8 0,-14 5 0,-4 0 0,20-8 0,-27 14 0,-81 41 0,-18 21 0,-1 1 0,-6 10 0</inkml:trace>
</inkml:ink>
</file>

<file path=ppt/ink/ink9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33:28.258"/>
    </inkml:context>
    <inkml:brush xml:id="br0">
      <inkml:brushProperty name="width" value="0.025" units="cm"/>
      <inkml:brushProperty name="height" value="0.025" units="cm"/>
      <inkml:brushProperty name="color" value="#E71224"/>
    </inkml:brush>
  </inkml:definitions>
  <inkml:trace contextRef="#ctx0" brushRef="#br0">4 277 24575,'-4'-8'0,"14"-11"0,24 2 0,3-6-1048,16 3 1048,-14 6 0,50-22 0,4-3 0,-27 12 171,25-11 1,-14 6-172,-64 28 0,-10 5 0,-2 2 0</inkml:trace>
</inkml:ink>
</file>

<file path=ppt/ink/ink9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33:28.520"/>
    </inkml:context>
    <inkml:brush xml:id="br0">
      <inkml:brushProperty name="width" value="0.025" units="cm"/>
      <inkml:brushProperty name="height" value="0.025" units="cm"/>
      <inkml:brushProperty name="color" value="#E71224"/>
    </inkml:brush>
  </inkml:definitions>
  <inkml:trace contextRef="#ctx0" brushRef="#br0">11 35 24575,'-6'-19'0,"2"4"0,4 16 0,2 1 0,0-1 0,5 7 0,-1-2 0,2 3 0,-2-4 0</inkml:trace>
</inkml:ink>
</file>

<file path=ppt/ink/ink9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33:29.284"/>
    </inkml:context>
    <inkml:brush xml:id="br0">
      <inkml:brushProperty name="width" value="0.025" units="cm"/>
      <inkml:brushProperty name="height" value="0.025" units="cm"/>
      <inkml:brushProperty name="color" value="#E71224"/>
    </inkml:brush>
  </inkml:definitions>
  <inkml:trace contextRef="#ctx0" brushRef="#br0">390 20 24575,'-6'-7'0,"0"2"0,-39 51 0,22-16 0,-31 43 0,16 4 0,2 11 0,13-16 0,1 3 0,0-1 0,-3-9 0,0-1 0,2-2-1246,-3 37 0,10-24 1246,16-61 593,19-15-593,13-35-1539,-3-24 0,8-27 1,-1-5-1,-4 15 1539,-4 12 0,0 0 0,0-11 0,6-15 0,-4 4 0,-11 24 0,-13 18 0,0-5 1270,0 24-1270,24 53 0,7 24 0,10 17 0,-5-3 0,-8-8 0,2 0-892,13 12 1,7 5-1,-10-17 892,-10-16 5460,22 22-5460,-18-23 0,-14 0 0,-56 12 0,46 9 0,-101-51 0,52-10 0,-3 1 0,-21 1 0,-10 5 0,-17 5 0,10-2 0,18-4 0,0 1 0,-16 3 0,-7 1 0,15-2 0,10 0 0,37-7 3999,-10 2-3999,28-5 0,55-25 0,-26 11 0,43-21 0</inkml:trace>
</inkml:ink>
</file>

<file path=ppt/ink/ink9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33:29.799"/>
    </inkml:context>
    <inkml:brush xml:id="br0">
      <inkml:brushProperty name="width" value="0.025" units="cm"/>
      <inkml:brushProperty name="height" value="0.025" units="cm"/>
      <inkml:brushProperty name="color" value="#E71224"/>
    </inkml:brush>
  </inkml:definitions>
  <inkml:trace contextRef="#ctx0" brushRef="#br0">170 36 24575,'-5'-7'0,"-25"-7"0,15 9 0,-21-5 0,-2 31 0,22 3 0,-14 7 0,31-6 0,9-4 0,-1-5 0,24 18 0,35 9 0,-22-11-411,21 6 411,-50-27 0,-3-1 0,-2-1 0,-2 1 0,-49 17 0,-16-1 0,24-17 0,-23 17 0,6-10 0,37-27 0</inkml:trace>
</inkml:ink>
</file>

<file path=ppt/ink/ink9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33:30.382"/>
    </inkml:context>
    <inkml:brush xml:id="br0">
      <inkml:brushProperty name="width" value="0.025" units="cm"/>
      <inkml:brushProperty name="height" value="0.025" units="cm"/>
      <inkml:brushProperty name="color" value="#E71224"/>
    </inkml:brush>
  </inkml:definitions>
  <inkml:trace contextRef="#ctx0" brushRef="#br0">267 39 24575,'-7'-8'0,"-23"-6"0,14 9 0,-19-5 0,20 8 0,-49 36 0,42-19 0,-17 65 0,48-56 0,20 35 0,49-4 0,-38-26 0,36 18 0,-45-26 0,-20-13 0,10 11 0,-60 26 0,24-32 0,-71 27 0,60-41 0,-29-4 0,12-14 0,18 6 0,-19-14 0</inkml:trace>
</inkml:ink>
</file>

<file path=ppt/ink/ink9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33:09.210"/>
    </inkml:context>
    <inkml:brush xml:id="br0">
      <inkml:brushProperty name="width" value="0.025" units="cm"/>
      <inkml:brushProperty name="height" value="0.025" units="cm"/>
      <inkml:brushProperty name="color" value="#E71224"/>
    </inkml:brush>
  </inkml:definitions>
  <inkml:trace contextRef="#ctx0" brushRef="#br0">0 3648 24575,'65'14'0,"-32"-7"0,39 6 0,-45-9 0,56 9 0,-34-4 0,34 3 0,2 0 0,-28-5 0,1 0 0,-2-2 0,-6-10 0,3-4 0,2 0 0,14-3 0,-6-3 0,12-4 0,-14 2 0,-1-1-881,7-3 1,-5 0 880,-28 8 0,-2 1 0,23-18 0,18-13 0,-12 6 0,4-1 0,-7-3 0,15-14 0,-1 0 0,-22 12 0,-14 4 0,6-7 0,4-9 0,1-27 0,-8 5 0,-9 20 0,13-26 0,-6 5 0,-30 43 0,-2 9 0,-1-57 0,0-10 0,1 19 0,-1 1 0,-1-15 0,1 19 0,0 13-615,1-31 615,-4 61 0,1 1 0,-2 1 0,1 2 851,5-30 1,1-8-852,5-21 0,-3 16 0,3-6 0,9-7 0,2 7 0,-4 11 0,11-21 0,0 5 0,-17 41 0,16-36 0,-21 49 0,9-28 0,2-5 0,0 6 0,7-23 0,-1 4 0,-9 33 673,6-18-673,-14 37 0,16-28 0,0 5 0,11-12 0,1-2 0,-4 9 0,21-25 0,-45 57 0,17-26 0,-13 19 0,12-19 0,-12 18 0,37-32 0,-21 23 0,41-31 0,-51 46 0,54-27 0,-51 30 0,34-17 0,-46 25 0,15-6 0,-7 3 0,7-2 0,11-3 0,-23 8 0,20-7 0,-10 7 0,-8 2 0,11-1 0,-11 2 0,-3 0 0,39 6 0,-31-4 0,29 5 0,-10-1 0,-20-3 0,19 3 0,-7 2 0,-15-3 0,12 3 0,-18-4 0,15 6 0,-11-6 0,15 8 0,-19-9 0,29 21 0,-14-4 0,11 5 0,-19-8 0,-12-13 0,-1 1 0,18 40 0,-12-29 0,23 60 0,-25-61 0,6 22 0,-10-29 0,9 33 0,-7-25 0,7 25 0,-10-30 0,2 6 0,-1-1 0,2 12 0,-3-17 0,0 4 0,-1-11 0,3 6 0,-1-1 0,0 3 0,1-2 0,0 5 0,2 0 0,-1 8 0,-1-9 0,-2-2 0,0-4 0,3 4 0,-2-5 0,2 4 0,-2-5 0,-1-3 0,2 3 0,-3 1 0,0-2 0,2 8 0,-3-8 0,3 4 0,-1 9 0,0-9 0,1 11 0,4 15 0,-4-20 0,5 21 0,-5-25 0,11 50 0,-9-38 0,5 28 0,1-1 0,-7-30 0,6 31 0,-7-41 0,7 21 0,-2-4 0,16 54 0,-14-47 0,5 24 0,-7-21 0,-2-15 0,6 39 0,-7-40 0,0 12 0,-3-24 0,-1 1 0,10 73 0,-6 0 0,7 16 0,-9-33 0,7 1 0,-7-40 0,8 39 0,-8-52 0,9 27 0,-3-15 0,16 32 0,1 2 0,-8-21 0,26 51 0,-11-35 0,-12-20 0,9 12 0,-1 0 0,-7-14 0,12 20 0,-24-39 0,23 36 0,11-2 0,4 2 0,8 18-988,-7-18 1,-5-9 987,-22-25-368,33 23 1,7 4 367,-5-6 0,-3-2 0,12 7 0,-13-10 0,-6-5 0,31 12 0,-53-28 0,49 14 0,7 2 0,-25-8 0,20 5 0,19 4 0,-20-6 0,-27-9-595,13 2 1,-4 0 594,-29-9 0,55 15 0,-20-6 0,26 7 0,-23-9 0,11-1 0,-10-1 0,16 2 0,3-2 0,16 3 0,-20-4 0,-15-3 184,-10-2 0,-4-1-184,-17-2 19,24 2 1,6 1-20,12 0 0,8 1 0,19 0 0,-17 0 0,5-1-687,5 1 0,-9-2 687,-51-3-460,30 0 1,8-1 459,16 0 0,-21 0 0,12-1-1014,-10 1 0,11-2 0,-1 1 1,-15 0 1013,-14 0 0,-1-1 0,19 1 0,16 0 0,-3-1 0,-23 1 414,-9 0-414,21 0 0,3 0 0,-10 1 918,3 0 0,12 1-918,-6 2 0,5 1 0,-8 0 0,-16-1 0,-1 0-422,20 1 0,7 1 1,-18-2 421,-19-1 0,0 0 0,14-2 0,3-1 0,0 1 2879,4-1 0,6-1-2879,-6-2 0,-4-1 0,28-1 0,7-1 0,-6 1 0,-38 2 0,33-2 0,-75 4 0,-1-3 0,-5 1 3097,-10-5-3097,-23 2 0,-6-1 0,-14 0 0</inkml:trace>
</inkml:ink>
</file>

<file path=ppt/ink/ink9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33:10.261"/>
    </inkml:context>
    <inkml:brush xml:id="br0">
      <inkml:brushProperty name="width" value="0.025" units="cm"/>
      <inkml:brushProperty name="height" value="0.025" units="cm"/>
      <inkml:brushProperty name="color" value="#E71224"/>
    </inkml:brush>
  </inkml:definitions>
  <inkml:trace contextRef="#ctx0" brushRef="#br0">1 950 24575,'87'-10'0,"1"0"0,-14 2 0,18 0 0,-5 2-2527,-42 6 2527,2 2 0,28 3 0,-13-2-998,0-2 1,28-2-1,17 0 1,9 0-1,0-1 1,-11 0-1,-20 1 998,-4 0 0,-14 0 0,21-1 0,-18 0 0,16-2 0,12 0 0,10 0 0,6-1 0,4-1 0,-1 1 0,-2 0 0,-7-1 0,-8 2 0,-14-1 0,-14 1-798,22-2 0,-21 1 0,13-1 798,-6 0 0,13-1 0,9 0 0,2-1 0,-6 1 0,-10 0 0,-19 3-249,5 0 0,-4 1 249,0-1 0,13 1 0,7-1 0,0 1 0,-6 0 0,1-1 0,-6 2 0,5-1 0,14 0-231,-20 0 0,12 1 0,8-1 0,5 1 1,4-1-1,0 0 0,-3 1 0,-4-1 1,-8 1-1,-11 0 231,9 0 0,-11 0 0,-4 0 0,1 0 0,8 0 0,5 0 0,11 0 0,5 0 0,0 0 0,-6 1 0,-12-1 0,-17 0 0,1 1 0,2-1 0,-10-1 0,17 0 0,13 0 0,8-1 0,4-1 0,-1 1 0,-4 0 0,-10 0 0,-12 1 0,7-1 0,-14 1 0,0 0 0,14-1-3,-11 1 0,9 0 0,6 0 0,5 0 0,3-1 0,1 0 0,-1-1 0,-4 0 1,-5-1 2,11-1 0,0-2 0,0-1 0,-4 0 0,-4 0 0,-6 1 0,-10 2 0,14-2 0,-13 1 0,12-1 0,-13 2 0,11-2 0,6 0 0,4-1 0,0 0 0,-4 0 0,-7 0 0,9-3 0,-1-1 0,-5 0 0,-6 1 0,-11 2 0,10-2 0,-1 0 0,16-2 0,19-3 0,-7 1 0,-33 3 2844,-29 0-2844,-22-38 0,-12-9 0,-16 7 0,-6-11 0,0-1 0</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3:58:22.350"/>
    </inkml:context>
    <inkml:brush xml:id="br0">
      <inkml:brushProperty name="width" value="0.05" units="cm"/>
      <inkml:brushProperty name="height" value="0.05" units="cm"/>
      <inkml:brushProperty name="color" value="#004F8B"/>
    </inkml:brush>
  </inkml:definitions>
  <inkml:trace contextRef="#ctx0" brushRef="#br0">454 1 24575,'-13'0'0,"0"2"0,-36 17 0,23-7 0,-39 23 0,40-15 0,-29 47 0,0 10 0,16-20-2185,-11 18 1,6-3 2184,30-35 541,6 12 1,2 3-542,7 11 384,22 12 0,12-3-384,22-22 0,3-16 0,4-11 0,13-32 1144,-28-10 1,-4-7-1145,1-26 229,-19-16-229,-44 11 0,-45 42 0,-11 10 0,12-7-520,-9 18 1,10 9 519,44 0 0,-12 31 0,14-16 0,2 28 0,17-37 0,11 0 0</inkml:trace>
</inkml:ink>
</file>

<file path=ppt/ink/ink9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33:11.264"/>
    </inkml:context>
    <inkml:brush xml:id="br0">
      <inkml:brushProperty name="width" value="0.025" units="cm"/>
      <inkml:brushProperty name="height" value="0.025" units="cm"/>
      <inkml:brushProperty name="color" value="#E71224"/>
    </inkml:brush>
  </inkml:definitions>
  <inkml:trace contextRef="#ctx0" brushRef="#br0">0 0 24575,'13'80'0,"0"-1"0,-9 8 0,-4 9 0,1-3-3277,3-17 0,0-3 0,-2 2 2909,-4 13 0,-2 3 0,0-3 368,2-8 0,0-2 0,1-9 0,-1-8 0,1 0 402,-1 14 1,0 9-1,1-8-402,1-12 0,0 2 0,2 12 0,2 10 0,0-1 0,0-5 0,0-1 0,0 1-542,1 6 1,0 2 0,0-8 541,1-3 0,0 6-605,-1 0 0,-1 19 1,0 6-1,0-6 0,0-17 605,0 4 0,-1-1 0,1-1 0,0 19 0,0 4 0,0-12 0,-2-27 0,-1-2-31,0-3 0,0 20 0,0 4 0,0-15 31,0-10 0,0 1-234,0 9 0,0 14 0,1-2 0,-1-20 234,0 4 968,0-26 0,2 11-968,5 22 0,3 20 0,1 2 0,-2-14 1030,-2-6 1,0 1-1031,3 2 0,1 14 0,1-1 0,-2-18 0,-1-14 0,-1-12 0,3 19 0,-3-20 0,-1 1 3226,0 42-3226,-3-54 644,1 12 1,0-5-1,-2-30 1,2 9-1</inkml:trace>
</inkml:ink>
</file>

<file path=ppt/ink/ink9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33:12.286"/>
    </inkml:context>
    <inkml:brush xml:id="br0">
      <inkml:brushProperty name="width" value="0.025" units="cm"/>
      <inkml:brushProperty name="height" value="0.025" units="cm"/>
      <inkml:brushProperty name="color" value="#E71224"/>
    </inkml:brush>
  </inkml:definitions>
  <inkml:trace contextRef="#ctx0" brushRef="#br0">0 527 24575,'93'-38'0,"-1"0"0,0 1 0,1-1 0,-13 6 0,-1 1-2458,6-5 0,16-6 1,-4 1-1,-23 9 1777,4-1 597,-16 8 0,11-2 0,-15 6 0,-8 5 0,13-4 0,-1 0 0</inkml:trace>
</inkml:ink>
</file>

<file path=ppt/ink/ink9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33:12.509"/>
    </inkml:context>
    <inkml:brush xml:id="br0">
      <inkml:brushProperty name="width" value="0.025" units="cm"/>
      <inkml:brushProperty name="height" value="0.025" units="cm"/>
      <inkml:brushProperty name="color" value="#E71224"/>
    </inkml:brush>
  </inkml:definitions>
  <inkml:trace contextRef="#ctx0" brushRef="#br0">1 682 24575,'84'-42'0,"0"0"0,1 0 0,-1 0 0,0 0 0,1 0 0,4-3 0,1 1 0,-3 1 0,-6 2 0,-11 5 0,19-14 0,-16 8 0,11-6 0,-14 9 0,-14 7 0,-41 23 0,-30 17 0</inkml:trace>
</inkml:ink>
</file>

<file path=ppt/ink/ink9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33:12.710"/>
    </inkml:context>
    <inkml:brush xml:id="br0">
      <inkml:brushProperty name="width" value="0.025" units="cm"/>
      <inkml:brushProperty name="height" value="0.025" units="cm"/>
      <inkml:brushProperty name="color" value="#E71224"/>
    </inkml:brush>
  </inkml:definitions>
  <inkml:trace contextRef="#ctx0" brushRef="#br0">0 530 24575,'85'-30'0,"-1"0"0,0-1 0,1 1 0,-13 5 0,1-1-2458,9-4 0,15-6 1,-3 0-1,-19 8 2184,11-6-72,1 4 1,18-5-1,-17 6 1,7 0 0,-18 5-1,0 1 1,0 0-1</inkml:trace>
</inkml:ink>
</file>

<file path=ppt/ink/ink9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33:12.920"/>
    </inkml:context>
    <inkml:brush xml:id="br0">
      <inkml:brushProperty name="width" value="0.025" units="cm"/>
      <inkml:brushProperty name="height" value="0.025" units="cm"/>
      <inkml:brushProperty name="color" value="#E71224"/>
    </inkml:brush>
  </inkml:definitions>
  <inkml:trace contextRef="#ctx0" brushRef="#br0">0 458 24575,'76'-24'0,"0"-1"0,-4 1 0,-6 2 0,9-4 0,-5 5 0,25-5 0,11-3 0,-1 0 0,-14 5 0,-3 3 0,-9 2 0,8-2-1967,3-2 1,12-5 0,2 1 0,-8 2 0,-19 6 1668,-2 5 0,-22 6 0,-26 6 0,-5 1 0</inkml:trace>
</inkml:ink>
</file>

<file path=ppt/ink/ink9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33:13.071"/>
    </inkml:context>
    <inkml:brush xml:id="br0">
      <inkml:brushProperty name="width" value="0.025" units="cm"/>
      <inkml:brushProperty name="height" value="0.025" units="cm"/>
      <inkml:brushProperty name="color" value="#E71224"/>
    </inkml:brush>
  </inkml:definitions>
  <inkml:trace contextRef="#ctx0" brushRef="#br0">1 333 24575,'86'-21'0,"1"1"0,0-1 0,-1 1 0,1-1 0,-1 0 0,1 1 0,0-1 0,-1 1 0,3-1 0,0 0 0,1 0 0,-1-1 0,0 1 0,0 0 0,0 0 0</inkml:trace>
</inkml:ink>
</file>

<file path=ppt/ink/ink9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33:13.288"/>
    </inkml:context>
    <inkml:brush xml:id="br0">
      <inkml:brushProperty name="width" value="0.025" units="cm"/>
      <inkml:brushProperty name="height" value="0.025" units="cm"/>
      <inkml:brushProperty name="color" value="#E71224"/>
    </inkml:brush>
  </inkml:definitions>
  <inkml:trace contextRef="#ctx0" brushRef="#br0">1 217 24575,'38'1'0,"5"-2"0,17-7 0,29-6 0,12-3 0,-4 0 0,-19 4 0,-5 1 0,1-1-1896,4 0 0,19-4 1,5 0-1,-14 1 0,-27 4 1896,-16 0 633,-1-3 0,-21 6 0,-2-2 0</inkml:trace>
</inkml:ink>
</file>

<file path=ppt/ink/ink9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33:13.425"/>
    </inkml:context>
    <inkml:brush xml:id="br0">
      <inkml:brushProperty name="width" value="0.025" units="cm"/>
      <inkml:brushProperty name="height" value="0.025" units="cm"/>
      <inkml:brushProperty name="color" value="#E71224"/>
    </inkml:brush>
  </inkml:definitions>
  <inkml:trace contextRef="#ctx0" brushRef="#br0">0 88 24575,'60'-17'0,"-1"-1"0,14-5 0,-4-6 0</inkml:trace>
</inkml:ink>
</file>

<file path=ppt/ink/ink9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33:13.870"/>
    </inkml:context>
    <inkml:brush xml:id="br0">
      <inkml:brushProperty name="width" value="0.025" units="cm"/>
      <inkml:brushProperty name="height" value="0.025" units="cm"/>
      <inkml:brushProperty name="color" value="#E71224"/>
    </inkml:brush>
  </inkml:definitions>
  <inkml:trace contextRef="#ctx0" brushRef="#br0">0 470 24575,'43'-28'0,"3"0"0,11-3 0,16-8 0,-9 5 0,-17 9 0,0 0-367,17-8 1,9-5-1,-8 3 367,-7 3 0,-7 4 0,14-8 0,-17 7 0,1 1 0</inkml:trace>
</inkml:ink>
</file>

<file path=ppt/ink/ink9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33:14.070"/>
    </inkml:context>
    <inkml:brush xml:id="br0">
      <inkml:brushProperty name="width" value="0.025" units="cm"/>
      <inkml:brushProperty name="height" value="0.025" units="cm"/>
      <inkml:brushProperty name="color" value="#E71224"/>
    </inkml:brush>
  </inkml:definitions>
  <inkml:trace contextRef="#ctx0" brushRef="#br0">0 769 24575,'68'-35'0,"-9"1"0,19-12 0,8-6 0,-4-1 0,-14 6 0,-13 0 0,-10 2 0,8-3 0,13 0 0,12-4 0,4-2 0,-10 2 0,-20 4 0,-23-6 0,0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74B4B27-8333-AF41-9756-228811165BC5}" type="datetimeFigureOut">
              <a:rPr lang="en-US" smtClean="0"/>
              <a:t>8/8/20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4E7F29F-D657-074C-917C-B948BA0E68EA}" type="slidenum">
              <a:rPr lang="en-US" smtClean="0"/>
              <a:t>‹#›</a:t>
            </a:fld>
            <a:endParaRPr lang="en-US"/>
          </a:p>
        </p:txBody>
      </p:sp>
    </p:spTree>
    <p:extLst>
      <p:ext uri="{BB962C8B-B14F-4D97-AF65-F5344CB8AC3E}">
        <p14:creationId xmlns:p14="http://schemas.microsoft.com/office/powerpoint/2010/main" val="3200959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Variable: How a particular person can have different heights, weights and hair </a:t>
            </a:r>
            <a:r>
              <a:rPr lang="en-US" dirty="0" err="1"/>
              <a:t>colour</a:t>
            </a:r>
            <a:r>
              <a:rPr lang="en-US" dirty="0"/>
              <a:t>. These are variables. It refers to characteristics of what we are studying. Can vary among different individuals.</a:t>
            </a:r>
          </a:p>
        </p:txBody>
      </p:sp>
      <p:sp>
        <p:nvSpPr>
          <p:cNvPr id="4" name="Slide Number Placeholder 3"/>
          <p:cNvSpPr>
            <a:spLocks noGrp="1"/>
          </p:cNvSpPr>
          <p:nvPr>
            <p:ph type="sldNum" sz="quarter" idx="5"/>
          </p:nvPr>
        </p:nvSpPr>
        <p:spPr/>
        <p:txBody>
          <a:bodyPr/>
          <a:lstStyle/>
          <a:p>
            <a:fld id="{84E7F29F-D657-074C-917C-B948BA0E68EA}" type="slidenum">
              <a:rPr lang="en-US" smtClean="0"/>
              <a:t>6</a:t>
            </a:fld>
            <a:endParaRPr lang="en-US"/>
          </a:p>
        </p:txBody>
      </p:sp>
    </p:spTree>
    <p:extLst>
      <p:ext uri="{BB962C8B-B14F-4D97-AF65-F5344CB8AC3E}">
        <p14:creationId xmlns:p14="http://schemas.microsoft.com/office/powerpoint/2010/main" val="10538264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You can say that, we can exclude the value 120 from the earlier interval. But we cannot do that. Why? Because if we remove the end point then it is not continuous (E.g.: where will we keep the 119.98765?)</a:t>
            </a:r>
          </a:p>
        </p:txBody>
      </p:sp>
      <p:sp>
        <p:nvSpPr>
          <p:cNvPr id="4" name="Slide Number Placeholder 3"/>
          <p:cNvSpPr>
            <a:spLocks noGrp="1"/>
          </p:cNvSpPr>
          <p:nvPr>
            <p:ph type="sldNum" sz="quarter" idx="5"/>
          </p:nvPr>
        </p:nvSpPr>
        <p:spPr/>
        <p:txBody>
          <a:bodyPr/>
          <a:lstStyle/>
          <a:p>
            <a:fld id="{84E7F29F-D657-074C-917C-B948BA0E68EA}" type="slidenum">
              <a:rPr lang="en-US" smtClean="0"/>
              <a:t>19</a:t>
            </a:fld>
            <a:endParaRPr lang="en-US"/>
          </a:p>
        </p:txBody>
      </p:sp>
    </p:spTree>
    <p:extLst>
      <p:ext uri="{BB962C8B-B14F-4D97-AF65-F5344CB8AC3E}">
        <p14:creationId xmlns:p14="http://schemas.microsoft.com/office/powerpoint/2010/main" val="5192175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GB"/>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87DE6118-2437-4B30-8E3C-4D2BE6020583}" type="datetimeFigureOut">
              <a:rPr lang="en-US" dirty="0"/>
              <a:pPr/>
              <a:t>8/8/20</a:t>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9E57DC2-970A-4B3E-BB1C-7A09969E49DF}" type="slidenum">
              <a:rPr lang="en-US" dirty="0"/>
              <a:pPr/>
              <a:t>‹#›</a:t>
            </a:fld>
            <a:endParaRPr lang="en-US" dirty="0"/>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8/8/20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8/8/20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8/8/20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GB"/>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87DE6118-2437-4B30-8E3C-4D2BE6020583}" type="datetimeFigureOut">
              <a:rPr lang="en-US" dirty="0"/>
              <a:pPr/>
              <a:t>8/8/20</a:t>
            </a:fld>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GB"/>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87DE6118-2437-4B30-8E3C-4D2BE6020583}" type="datetimeFigureOut">
              <a:rPr lang="en-US" dirty="0"/>
              <a:t>8/8/20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GB"/>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87DE6118-2437-4B30-8E3C-4D2BE6020583}" type="datetimeFigureOut">
              <a:rPr lang="en-US" dirty="0"/>
              <a:t>8/8/20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87DE6118-2437-4B30-8E3C-4D2BE6020583}" type="datetimeFigureOut">
              <a:rPr lang="en-US" dirty="0"/>
              <a:t>8/8/20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7DE6118-2437-4B30-8E3C-4D2BE6020583}" type="datetimeFigureOut">
              <a:rPr lang="en-US" dirty="0"/>
              <a:t>8/8/20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GB"/>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dirty="0"/>
              <a:pPr/>
              <a:t>8/8/20</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GB"/>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dirty="0"/>
              <a:pPr/>
              <a:t>8/8/20</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GB"/>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87DE6118-2437-4B30-8E3C-4D2BE6020583}" type="datetimeFigureOut">
              <a:rPr lang="en-US" dirty="0"/>
              <a:pPr/>
              <a:t>8/8/20</a:t>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9E57DC2-970A-4B3E-BB1C-7A09969E49DF}" type="slidenum">
              <a:rPr lang="en-US" dirty="0"/>
              <a:pPr/>
              <a:t>‹#›</a:t>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17" Type="http://schemas.openxmlformats.org/officeDocument/2006/relationships/image" Target="../media/image291.png"/><Relationship Id="rId21" Type="http://schemas.openxmlformats.org/officeDocument/2006/relationships/image" Target="../media/image243.png"/><Relationship Id="rId42" Type="http://schemas.openxmlformats.org/officeDocument/2006/relationships/customXml" Target="../ink/ink249.xml"/><Relationship Id="rId63" Type="http://schemas.openxmlformats.org/officeDocument/2006/relationships/image" Target="../media/image264.png"/><Relationship Id="rId84" Type="http://schemas.openxmlformats.org/officeDocument/2006/relationships/customXml" Target="../ink/ink270.xml"/><Relationship Id="rId138" Type="http://schemas.openxmlformats.org/officeDocument/2006/relationships/customXml" Target="../ink/ink297.xml"/><Relationship Id="rId159" Type="http://schemas.openxmlformats.org/officeDocument/2006/relationships/image" Target="../media/image312.png"/><Relationship Id="rId170" Type="http://schemas.openxmlformats.org/officeDocument/2006/relationships/customXml" Target="../ink/ink313.xml"/><Relationship Id="rId107" Type="http://schemas.openxmlformats.org/officeDocument/2006/relationships/image" Target="../media/image286.png"/><Relationship Id="rId11" Type="http://schemas.openxmlformats.org/officeDocument/2006/relationships/image" Target="../media/image238.png"/><Relationship Id="rId32" Type="http://schemas.openxmlformats.org/officeDocument/2006/relationships/customXml" Target="../ink/ink244.xml"/><Relationship Id="rId53" Type="http://schemas.openxmlformats.org/officeDocument/2006/relationships/image" Target="../media/image259.png"/><Relationship Id="rId74" Type="http://schemas.openxmlformats.org/officeDocument/2006/relationships/customXml" Target="../ink/ink265.xml"/><Relationship Id="rId128" Type="http://schemas.openxmlformats.org/officeDocument/2006/relationships/customXml" Target="../ink/ink292.xml"/><Relationship Id="rId149" Type="http://schemas.openxmlformats.org/officeDocument/2006/relationships/image" Target="../media/image307.png"/><Relationship Id="rId5" Type="http://schemas.openxmlformats.org/officeDocument/2006/relationships/image" Target="../media/image235.png"/><Relationship Id="rId95" Type="http://schemas.openxmlformats.org/officeDocument/2006/relationships/image" Target="../media/image280.png"/><Relationship Id="rId160" Type="http://schemas.openxmlformats.org/officeDocument/2006/relationships/customXml" Target="../ink/ink308.xml"/><Relationship Id="rId181" Type="http://schemas.openxmlformats.org/officeDocument/2006/relationships/image" Target="../media/image323.png"/><Relationship Id="rId22" Type="http://schemas.openxmlformats.org/officeDocument/2006/relationships/customXml" Target="../ink/ink239.xml"/><Relationship Id="rId43" Type="http://schemas.openxmlformats.org/officeDocument/2006/relationships/image" Target="../media/image254.png"/><Relationship Id="rId64" Type="http://schemas.openxmlformats.org/officeDocument/2006/relationships/customXml" Target="../ink/ink260.xml"/><Relationship Id="rId118" Type="http://schemas.openxmlformats.org/officeDocument/2006/relationships/customXml" Target="../ink/ink287.xml"/><Relationship Id="rId139" Type="http://schemas.openxmlformats.org/officeDocument/2006/relationships/image" Target="../media/image302.png"/><Relationship Id="rId85" Type="http://schemas.openxmlformats.org/officeDocument/2006/relationships/image" Target="../media/image275.png"/><Relationship Id="rId150" Type="http://schemas.openxmlformats.org/officeDocument/2006/relationships/customXml" Target="../ink/ink303.xml"/><Relationship Id="rId171" Type="http://schemas.openxmlformats.org/officeDocument/2006/relationships/image" Target="../media/image318.png"/><Relationship Id="rId12" Type="http://schemas.openxmlformats.org/officeDocument/2006/relationships/customXml" Target="../ink/ink234.xml"/><Relationship Id="rId33" Type="http://schemas.openxmlformats.org/officeDocument/2006/relationships/image" Target="../media/image249.png"/><Relationship Id="rId108" Type="http://schemas.openxmlformats.org/officeDocument/2006/relationships/customXml" Target="../ink/ink282.xml"/><Relationship Id="rId129" Type="http://schemas.openxmlformats.org/officeDocument/2006/relationships/image" Target="../media/image297.png"/><Relationship Id="rId54" Type="http://schemas.openxmlformats.org/officeDocument/2006/relationships/customXml" Target="../ink/ink255.xml"/><Relationship Id="rId75" Type="http://schemas.openxmlformats.org/officeDocument/2006/relationships/image" Target="../media/image270.png"/><Relationship Id="rId96" Type="http://schemas.openxmlformats.org/officeDocument/2006/relationships/customXml" Target="../ink/ink276.xml"/><Relationship Id="rId140" Type="http://schemas.openxmlformats.org/officeDocument/2006/relationships/customXml" Target="../ink/ink298.xml"/><Relationship Id="rId161" Type="http://schemas.openxmlformats.org/officeDocument/2006/relationships/image" Target="../media/image313.png"/><Relationship Id="rId182" Type="http://schemas.openxmlformats.org/officeDocument/2006/relationships/customXml" Target="../ink/ink319.xml"/><Relationship Id="rId6" Type="http://schemas.openxmlformats.org/officeDocument/2006/relationships/customXml" Target="../ink/ink231.xml"/><Relationship Id="rId23" Type="http://schemas.openxmlformats.org/officeDocument/2006/relationships/image" Target="../media/image244.png"/><Relationship Id="rId119" Type="http://schemas.openxmlformats.org/officeDocument/2006/relationships/image" Target="../media/image292.png"/><Relationship Id="rId44" Type="http://schemas.openxmlformats.org/officeDocument/2006/relationships/customXml" Target="../ink/ink250.xml"/><Relationship Id="rId60" Type="http://schemas.openxmlformats.org/officeDocument/2006/relationships/customXml" Target="../ink/ink258.xml"/><Relationship Id="rId65" Type="http://schemas.openxmlformats.org/officeDocument/2006/relationships/image" Target="../media/image265.png"/><Relationship Id="rId81" Type="http://schemas.openxmlformats.org/officeDocument/2006/relationships/image" Target="../media/image273.png"/><Relationship Id="rId86" Type="http://schemas.openxmlformats.org/officeDocument/2006/relationships/customXml" Target="../ink/ink271.xml"/><Relationship Id="rId130" Type="http://schemas.openxmlformats.org/officeDocument/2006/relationships/customXml" Target="../ink/ink293.xml"/><Relationship Id="rId135" Type="http://schemas.openxmlformats.org/officeDocument/2006/relationships/image" Target="../media/image300.png"/><Relationship Id="rId151" Type="http://schemas.openxmlformats.org/officeDocument/2006/relationships/image" Target="../media/image308.png"/><Relationship Id="rId156" Type="http://schemas.openxmlformats.org/officeDocument/2006/relationships/customXml" Target="../ink/ink306.xml"/><Relationship Id="rId177" Type="http://schemas.openxmlformats.org/officeDocument/2006/relationships/image" Target="../media/image321.png"/><Relationship Id="rId172" Type="http://schemas.openxmlformats.org/officeDocument/2006/relationships/customXml" Target="../ink/ink314.xml"/><Relationship Id="rId13" Type="http://schemas.openxmlformats.org/officeDocument/2006/relationships/image" Target="../media/image239.png"/><Relationship Id="rId18" Type="http://schemas.openxmlformats.org/officeDocument/2006/relationships/customXml" Target="../ink/ink237.xml"/><Relationship Id="rId39" Type="http://schemas.openxmlformats.org/officeDocument/2006/relationships/image" Target="../media/image252.png"/><Relationship Id="rId109" Type="http://schemas.openxmlformats.org/officeDocument/2006/relationships/image" Target="../media/image287.png"/><Relationship Id="rId34" Type="http://schemas.openxmlformats.org/officeDocument/2006/relationships/customXml" Target="../ink/ink245.xml"/><Relationship Id="rId50" Type="http://schemas.openxmlformats.org/officeDocument/2006/relationships/customXml" Target="../ink/ink253.xml"/><Relationship Id="rId55" Type="http://schemas.openxmlformats.org/officeDocument/2006/relationships/image" Target="../media/image260.png"/><Relationship Id="rId76" Type="http://schemas.openxmlformats.org/officeDocument/2006/relationships/customXml" Target="../ink/ink266.xml"/><Relationship Id="rId97" Type="http://schemas.openxmlformats.org/officeDocument/2006/relationships/image" Target="../media/image281.png"/><Relationship Id="rId104" Type="http://schemas.openxmlformats.org/officeDocument/2006/relationships/customXml" Target="../ink/ink280.xml"/><Relationship Id="rId120" Type="http://schemas.openxmlformats.org/officeDocument/2006/relationships/customXml" Target="../ink/ink288.xml"/><Relationship Id="rId125" Type="http://schemas.openxmlformats.org/officeDocument/2006/relationships/image" Target="../media/image295.png"/><Relationship Id="rId141" Type="http://schemas.openxmlformats.org/officeDocument/2006/relationships/image" Target="../media/image303.png"/><Relationship Id="rId146" Type="http://schemas.openxmlformats.org/officeDocument/2006/relationships/customXml" Target="../ink/ink301.xml"/><Relationship Id="rId167" Type="http://schemas.openxmlformats.org/officeDocument/2006/relationships/image" Target="../media/image316.png"/><Relationship Id="rId7" Type="http://schemas.openxmlformats.org/officeDocument/2006/relationships/image" Target="../media/image236.png"/><Relationship Id="rId71" Type="http://schemas.openxmlformats.org/officeDocument/2006/relationships/image" Target="../media/image268.png"/><Relationship Id="rId92" Type="http://schemas.openxmlformats.org/officeDocument/2006/relationships/customXml" Target="../ink/ink274.xml"/><Relationship Id="rId162" Type="http://schemas.openxmlformats.org/officeDocument/2006/relationships/customXml" Target="../ink/ink309.xml"/><Relationship Id="rId183" Type="http://schemas.openxmlformats.org/officeDocument/2006/relationships/image" Target="../media/image324.png"/><Relationship Id="rId2" Type="http://schemas.openxmlformats.org/officeDocument/2006/relationships/customXml" Target="../ink/ink229.xml"/><Relationship Id="rId29" Type="http://schemas.openxmlformats.org/officeDocument/2006/relationships/image" Target="../media/image247.png"/><Relationship Id="rId24" Type="http://schemas.openxmlformats.org/officeDocument/2006/relationships/customXml" Target="../ink/ink240.xml"/><Relationship Id="rId40" Type="http://schemas.openxmlformats.org/officeDocument/2006/relationships/customXml" Target="../ink/ink248.xml"/><Relationship Id="rId45" Type="http://schemas.openxmlformats.org/officeDocument/2006/relationships/image" Target="../media/image255.png"/><Relationship Id="rId66" Type="http://schemas.openxmlformats.org/officeDocument/2006/relationships/customXml" Target="../ink/ink261.xml"/><Relationship Id="rId87" Type="http://schemas.openxmlformats.org/officeDocument/2006/relationships/image" Target="../media/image276.png"/><Relationship Id="rId110" Type="http://schemas.openxmlformats.org/officeDocument/2006/relationships/customXml" Target="../ink/ink283.xml"/><Relationship Id="rId115" Type="http://schemas.openxmlformats.org/officeDocument/2006/relationships/image" Target="../media/image290.png"/><Relationship Id="rId131" Type="http://schemas.openxmlformats.org/officeDocument/2006/relationships/image" Target="../media/image298.png"/><Relationship Id="rId136" Type="http://schemas.openxmlformats.org/officeDocument/2006/relationships/customXml" Target="../ink/ink296.xml"/><Relationship Id="rId157" Type="http://schemas.openxmlformats.org/officeDocument/2006/relationships/image" Target="../media/image311.png"/><Relationship Id="rId178" Type="http://schemas.openxmlformats.org/officeDocument/2006/relationships/customXml" Target="../ink/ink317.xml"/><Relationship Id="rId61" Type="http://schemas.openxmlformats.org/officeDocument/2006/relationships/image" Target="../media/image263.png"/><Relationship Id="rId82" Type="http://schemas.openxmlformats.org/officeDocument/2006/relationships/customXml" Target="../ink/ink269.xml"/><Relationship Id="rId152" Type="http://schemas.openxmlformats.org/officeDocument/2006/relationships/customXml" Target="../ink/ink304.xml"/><Relationship Id="rId173" Type="http://schemas.openxmlformats.org/officeDocument/2006/relationships/image" Target="../media/image319.png"/><Relationship Id="rId19" Type="http://schemas.openxmlformats.org/officeDocument/2006/relationships/image" Target="../media/image242.png"/><Relationship Id="rId14" Type="http://schemas.openxmlformats.org/officeDocument/2006/relationships/customXml" Target="../ink/ink235.xml"/><Relationship Id="rId30" Type="http://schemas.openxmlformats.org/officeDocument/2006/relationships/customXml" Target="../ink/ink243.xml"/><Relationship Id="rId35" Type="http://schemas.openxmlformats.org/officeDocument/2006/relationships/image" Target="../media/image250.png"/><Relationship Id="rId56" Type="http://schemas.openxmlformats.org/officeDocument/2006/relationships/customXml" Target="../ink/ink256.xml"/><Relationship Id="rId77" Type="http://schemas.openxmlformats.org/officeDocument/2006/relationships/image" Target="../media/image271.png"/><Relationship Id="rId100" Type="http://schemas.openxmlformats.org/officeDocument/2006/relationships/customXml" Target="../ink/ink278.xml"/><Relationship Id="rId105" Type="http://schemas.openxmlformats.org/officeDocument/2006/relationships/image" Target="../media/image285.png"/><Relationship Id="rId126" Type="http://schemas.openxmlformats.org/officeDocument/2006/relationships/customXml" Target="../ink/ink291.xml"/><Relationship Id="rId147" Type="http://schemas.openxmlformats.org/officeDocument/2006/relationships/image" Target="../media/image306.png"/><Relationship Id="rId168" Type="http://schemas.openxmlformats.org/officeDocument/2006/relationships/customXml" Target="../ink/ink312.xml"/><Relationship Id="rId8" Type="http://schemas.openxmlformats.org/officeDocument/2006/relationships/customXml" Target="../ink/ink232.xml"/><Relationship Id="rId51" Type="http://schemas.openxmlformats.org/officeDocument/2006/relationships/image" Target="../media/image258.png"/><Relationship Id="rId72" Type="http://schemas.openxmlformats.org/officeDocument/2006/relationships/customXml" Target="../ink/ink264.xml"/><Relationship Id="rId93" Type="http://schemas.openxmlformats.org/officeDocument/2006/relationships/image" Target="../media/image279.png"/><Relationship Id="rId98" Type="http://schemas.openxmlformats.org/officeDocument/2006/relationships/customXml" Target="../ink/ink277.xml"/><Relationship Id="rId121" Type="http://schemas.openxmlformats.org/officeDocument/2006/relationships/image" Target="../media/image293.png"/><Relationship Id="rId142" Type="http://schemas.openxmlformats.org/officeDocument/2006/relationships/customXml" Target="../ink/ink299.xml"/><Relationship Id="rId163" Type="http://schemas.openxmlformats.org/officeDocument/2006/relationships/image" Target="../media/image314.png"/><Relationship Id="rId3" Type="http://schemas.openxmlformats.org/officeDocument/2006/relationships/image" Target="../media/image234.png"/><Relationship Id="rId25" Type="http://schemas.openxmlformats.org/officeDocument/2006/relationships/image" Target="../media/image245.png"/><Relationship Id="rId46" Type="http://schemas.openxmlformats.org/officeDocument/2006/relationships/customXml" Target="../ink/ink251.xml"/><Relationship Id="rId67" Type="http://schemas.openxmlformats.org/officeDocument/2006/relationships/image" Target="../media/image266.png"/><Relationship Id="rId116" Type="http://schemas.openxmlformats.org/officeDocument/2006/relationships/customXml" Target="../ink/ink286.xml"/><Relationship Id="rId137" Type="http://schemas.openxmlformats.org/officeDocument/2006/relationships/image" Target="../media/image301.png"/><Relationship Id="rId158" Type="http://schemas.openxmlformats.org/officeDocument/2006/relationships/customXml" Target="../ink/ink307.xml"/><Relationship Id="rId20" Type="http://schemas.openxmlformats.org/officeDocument/2006/relationships/customXml" Target="../ink/ink238.xml"/><Relationship Id="rId41" Type="http://schemas.openxmlformats.org/officeDocument/2006/relationships/image" Target="../media/image253.png"/><Relationship Id="rId62" Type="http://schemas.openxmlformats.org/officeDocument/2006/relationships/customXml" Target="../ink/ink259.xml"/><Relationship Id="rId83" Type="http://schemas.openxmlformats.org/officeDocument/2006/relationships/image" Target="../media/image274.png"/><Relationship Id="rId88" Type="http://schemas.openxmlformats.org/officeDocument/2006/relationships/customXml" Target="../ink/ink272.xml"/><Relationship Id="rId111" Type="http://schemas.openxmlformats.org/officeDocument/2006/relationships/image" Target="../media/image288.png"/><Relationship Id="rId132" Type="http://schemas.openxmlformats.org/officeDocument/2006/relationships/customXml" Target="../ink/ink294.xml"/><Relationship Id="rId153" Type="http://schemas.openxmlformats.org/officeDocument/2006/relationships/image" Target="../media/image309.png"/><Relationship Id="rId174" Type="http://schemas.openxmlformats.org/officeDocument/2006/relationships/customXml" Target="../ink/ink315.xml"/><Relationship Id="rId179" Type="http://schemas.openxmlformats.org/officeDocument/2006/relationships/image" Target="../media/image322.png"/><Relationship Id="rId15" Type="http://schemas.openxmlformats.org/officeDocument/2006/relationships/image" Target="../media/image240.png"/><Relationship Id="rId36" Type="http://schemas.openxmlformats.org/officeDocument/2006/relationships/customXml" Target="../ink/ink246.xml"/><Relationship Id="rId57" Type="http://schemas.openxmlformats.org/officeDocument/2006/relationships/image" Target="../media/image261.png"/><Relationship Id="rId106" Type="http://schemas.openxmlformats.org/officeDocument/2006/relationships/customXml" Target="../ink/ink281.xml"/><Relationship Id="rId127" Type="http://schemas.openxmlformats.org/officeDocument/2006/relationships/image" Target="../media/image296.png"/><Relationship Id="rId10" Type="http://schemas.openxmlformats.org/officeDocument/2006/relationships/customXml" Target="../ink/ink233.xml"/><Relationship Id="rId31" Type="http://schemas.openxmlformats.org/officeDocument/2006/relationships/image" Target="../media/image248.png"/><Relationship Id="rId52" Type="http://schemas.openxmlformats.org/officeDocument/2006/relationships/customXml" Target="../ink/ink254.xml"/><Relationship Id="rId73" Type="http://schemas.openxmlformats.org/officeDocument/2006/relationships/image" Target="../media/image269.png"/><Relationship Id="rId78" Type="http://schemas.openxmlformats.org/officeDocument/2006/relationships/customXml" Target="../ink/ink267.xml"/><Relationship Id="rId94" Type="http://schemas.openxmlformats.org/officeDocument/2006/relationships/customXml" Target="../ink/ink275.xml"/><Relationship Id="rId99" Type="http://schemas.openxmlformats.org/officeDocument/2006/relationships/image" Target="../media/image282.png"/><Relationship Id="rId101" Type="http://schemas.openxmlformats.org/officeDocument/2006/relationships/image" Target="../media/image283.png"/><Relationship Id="rId122" Type="http://schemas.openxmlformats.org/officeDocument/2006/relationships/customXml" Target="../ink/ink289.xml"/><Relationship Id="rId143" Type="http://schemas.openxmlformats.org/officeDocument/2006/relationships/image" Target="../media/image304.png"/><Relationship Id="rId148" Type="http://schemas.openxmlformats.org/officeDocument/2006/relationships/customXml" Target="../ink/ink302.xml"/><Relationship Id="rId164" Type="http://schemas.openxmlformats.org/officeDocument/2006/relationships/customXml" Target="../ink/ink310.xml"/><Relationship Id="rId169" Type="http://schemas.openxmlformats.org/officeDocument/2006/relationships/image" Target="../media/image317.png"/><Relationship Id="rId4" Type="http://schemas.openxmlformats.org/officeDocument/2006/relationships/customXml" Target="../ink/ink230.xml"/><Relationship Id="rId9" Type="http://schemas.openxmlformats.org/officeDocument/2006/relationships/image" Target="../media/image237.png"/><Relationship Id="rId180" Type="http://schemas.openxmlformats.org/officeDocument/2006/relationships/customXml" Target="../ink/ink318.xml"/><Relationship Id="rId26" Type="http://schemas.openxmlformats.org/officeDocument/2006/relationships/customXml" Target="../ink/ink241.xml"/><Relationship Id="rId47" Type="http://schemas.openxmlformats.org/officeDocument/2006/relationships/image" Target="../media/image256.png"/><Relationship Id="rId68" Type="http://schemas.openxmlformats.org/officeDocument/2006/relationships/customXml" Target="../ink/ink262.xml"/><Relationship Id="rId89" Type="http://schemas.openxmlformats.org/officeDocument/2006/relationships/image" Target="../media/image277.png"/><Relationship Id="rId112" Type="http://schemas.openxmlformats.org/officeDocument/2006/relationships/customXml" Target="../ink/ink284.xml"/><Relationship Id="rId133" Type="http://schemas.openxmlformats.org/officeDocument/2006/relationships/image" Target="../media/image299.png"/><Relationship Id="rId154" Type="http://schemas.openxmlformats.org/officeDocument/2006/relationships/customXml" Target="../ink/ink305.xml"/><Relationship Id="rId175" Type="http://schemas.openxmlformats.org/officeDocument/2006/relationships/image" Target="../media/image320.png"/><Relationship Id="rId16" Type="http://schemas.openxmlformats.org/officeDocument/2006/relationships/customXml" Target="../ink/ink236.xml"/><Relationship Id="rId37" Type="http://schemas.openxmlformats.org/officeDocument/2006/relationships/image" Target="../media/image251.png"/><Relationship Id="rId58" Type="http://schemas.openxmlformats.org/officeDocument/2006/relationships/customXml" Target="../ink/ink257.xml"/><Relationship Id="rId79" Type="http://schemas.openxmlformats.org/officeDocument/2006/relationships/image" Target="../media/image272.png"/><Relationship Id="rId102" Type="http://schemas.openxmlformats.org/officeDocument/2006/relationships/customXml" Target="../ink/ink279.xml"/><Relationship Id="rId123" Type="http://schemas.openxmlformats.org/officeDocument/2006/relationships/image" Target="../media/image294.png"/><Relationship Id="rId144" Type="http://schemas.openxmlformats.org/officeDocument/2006/relationships/customXml" Target="../ink/ink300.xml"/><Relationship Id="rId90" Type="http://schemas.openxmlformats.org/officeDocument/2006/relationships/customXml" Target="../ink/ink273.xml"/><Relationship Id="rId165" Type="http://schemas.openxmlformats.org/officeDocument/2006/relationships/image" Target="../media/image315.png"/><Relationship Id="rId27" Type="http://schemas.openxmlformats.org/officeDocument/2006/relationships/image" Target="../media/image246.png"/><Relationship Id="rId48" Type="http://schemas.openxmlformats.org/officeDocument/2006/relationships/customXml" Target="../ink/ink252.xml"/><Relationship Id="rId69" Type="http://schemas.openxmlformats.org/officeDocument/2006/relationships/image" Target="../media/image267.png"/><Relationship Id="rId113" Type="http://schemas.openxmlformats.org/officeDocument/2006/relationships/image" Target="../media/image289.png"/><Relationship Id="rId134" Type="http://schemas.openxmlformats.org/officeDocument/2006/relationships/customXml" Target="../ink/ink295.xml"/><Relationship Id="rId80" Type="http://schemas.openxmlformats.org/officeDocument/2006/relationships/customXml" Target="../ink/ink268.xml"/><Relationship Id="rId155" Type="http://schemas.openxmlformats.org/officeDocument/2006/relationships/image" Target="../media/image310.png"/><Relationship Id="rId176" Type="http://schemas.openxmlformats.org/officeDocument/2006/relationships/customXml" Target="../ink/ink316.xml"/><Relationship Id="rId17" Type="http://schemas.openxmlformats.org/officeDocument/2006/relationships/image" Target="../media/image241.png"/><Relationship Id="rId38" Type="http://schemas.openxmlformats.org/officeDocument/2006/relationships/customXml" Target="../ink/ink247.xml"/><Relationship Id="rId59" Type="http://schemas.openxmlformats.org/officeDocument/2006/relationships/image" Target="../media/image262.png"/><Relationship Id="rId103" Type="http://schemas.openxmlformats.org/officeDocument/2006/relationships/image" Target="../media/image284.png"/><Relationship Id="rId124" Type="http://schemas.openxmlformats.org/officeDocument/2006/relationships/customXml" Target="../ink/ink290.xml"/><Relationship Id="rId70" Type="http://schemas.openxmlformats.org/officeDocument/2006/relationships/customXml" Target="../ink/ink263.xml"/><Relationship Id="rId91" Type="http://schemas.openxmlformats.org/officeDocument/2006/relationships/image" Target="../media/image278.png"/><Relationship Id="rId145" Type="http://schemas.openxmlformats.org/officeDocument/2006/relationships/image" Target="../media/image305.png"/><Relationship Id="rId166" Type="http://schemas.openxmlformats.org/officeDocument/2006/relationships/customXml" Target="../ink/ink311.xml"/><Relationship Id="rId1" Type="http://schemas.openxmlformats.org/officeDocument/2006/relationships/slideLayout" Target="../slideLayouts/slideLayout7.xml"/><Relationship Id="rId28" Type="http://schemas.openxmlformats.org/officeDocument/2006/relationships/customXml" Target="../ink/ink242.xml"/><Relationship Id="rId49" Type="http://schemas.openxmlformats.org/officeDocument/2006/relationships/image" Target="../media/image257.png"/><Relationship Id="rId114" Type="http://schemas.openxmlformats.org/officeDocument/2006/relationships/customXml" Target="../ink/ink285.xml"/></Relationships>
</file>

<file path=ppt/slides/_rels/slide11.xml.rels><?xml version="1.0" encoding="UTF-8" standalone="yes"?>
<Relationships xmlns="http://schemas.openxmlformats.org/package/2006/relationships"><Relationship Id="rId117" Type="http://schemas.openxmlformats.org/officeDocument/2006/relationships/image" Target="../media/image382.png"/><Relationship Id="rId21" Type="http://schemas.openxmlformats.org/officeDocument/2006/relationships/image" Target="../media/image334.png"/><Relationship Id="rId63" Type="http://schemas.openxmlformats.org/officeDocument/2006/relationships/image" Target="../media/image355.png"/><Relationship Id="rId159" Type="http://schemas.openxmlformats.org/officeDocument/2006/relationships/image" Target="../media/image403.png"/><Relationship Id="rId170" Type="http://schemas.openxmlformats.org/officeDocument/2006/relationships/customXml" Target="../ink/ink404.xml"/><Relationship Id="rId191" Type="http://schemas.openxmlformats.org/officeDocument/2006/relationships/image" Target="../media/image419.png"/><Relationship Id="rId205" Type="http://schemas.openxmlformats.org/officeDocument/2006/relationships/image" Target="../media/image426.png"/><Relationship Id="rId226" Type="http://schemas.openxmlformats.org/officeDocument/2006/relationships/customXml" Target="../ink/ink432.xml"/><Relationship Id="rId247" Type="http://schemas.openxmlformats.org/officeDocument/2006/relationships/image" Target="../media/image447.png"/><Relationship Id="rId107" Type="http://schemas.openxmlformats.org/officeDocument/2006/relationships/image" Target="../media/image377.png"/><Relationship Id="rId11" Type="http://schemas.openxmlformats.org/officeDocument/2006/relationships/image" Target="../media/image329.png"/><Relationship Id="rId32" Type="http://schemas.openxmlformats.org/officeDocument/2006/relationships/customXml" Target="../ink/ink335.xml"/><Relationship Id="rId53" Type="http://schemas.openxmlformats.org/officeDocument/2006/relationships/image" Target="../media/image350.png"/><Relationship Id="rId74" Type="http://schemas.openxmlformats.org/officeDocument/2006/relationships/customXml" Target="../ink/ink356.xml"/><Relationship Id="rId128" Type="http://schemas.openxmlformats.org/officeDocument/2006/relationships/customXml" Target="../ink/ink383.xml"/><Relationship Id="rId149" Type="http://schemas.openxmlformats.org/officeDocument/2006/relationships/image" Target="../media/image398.png"/><Relationship Id="rId5" Type="http://schemas.openxmlformats.org/officeDocument/2006/relationships/image" Target="../media/image326.png"/><Relationship Id="rId95" Type="http://schemas.openxmlformats.org/officeDocument/2006/relationships/image" Target="../media/image371.png"/><Relationship Id="rId160" Type="http://schemas.openxmlformats.org/officeDocument/2006/relationships/customXml" Target="../ink/ink399.xml"/><Relationship Id="rId181" Type="http://schemas.openxmlformats.org/officeDocument/2006/relationships/image" Target="../media/image414.png"/><Relationship Id="rId216" Type="http://schemas.openxmlformats.org/officeDocument/2006/relationships/customXml" Target="../ink/ink427.xml"/><Relationship Id="rId237" Type="http://schemas.openxmlformats.org/officeDocument/2006/relationships/image" Target="../media/image442.png"/><Relationship Id="rId258" Type="http://schemas.openxmlformats.org/officeDocument/2006/relationships/customXml" Target="../ink/ink448.xml"/><Relationship Id="rId22" Type="http://schemas.openxmlformats.org/officeDocument/2006/relationships/customXml" Target="../ink/ink330.xml"/><Relationship Id="rId43" Type="http://schemas.openxmlformats.org/officeDocument/2006/relationships/image" Target="../media/image345.png"/><Relationship Id="rId64" Type="http://schemas.openxmlformats.org/officeDocument/2006/relationships/customXml" Target="../ink/ink351.xml"/><Relationship Id="rId118" Type="http://schemas.openxmlformats.org/officeDocument/2006/relationships/customXml" Target="../ink/ink378.xml"/><Relationship Id="rId139" Type="http://schemas.openxmlformats.org/officeDocument/2006/relationships/image" Target="../media/image393.png"/><Relationship Id="rId85" Type="http://schemas.openxmlformats.org/officeDocument/2006/relationships/image" Target="../media/image366.png"/><Relationship Id="rId150" Type="http://schemas.openxmlformats.org/officeDocument/2006/relationships/customXml" Target="../ink/ink394.xml"/><Relationship Id="rId171" Type="http://schemas.openxmlformats.org/officeDocument/2006/relationships/image" Target="../media/image409.png"/><Relationship Id="rId192" Type="http://schemas.openxmlformats.org/officeDocument/2006/relationships/customXml" Target="../ink/ink415.xml"/><Relationship Id="rId206" Type="http://schemas.openxmlformats.org/officeDocument/2006/relationships/customXml" Target="../ink/ink422.xml"/><Relationship Id="rId227" Type="http://schemas.openxmlformats.org/officeDocument/2006/relationships/image" Target="../media/image437.png"/><Relationship Id="rId248" Type="http://schemas.openxmlformats.org/officeDocument/2006/relationships/customXml" Target="../ink/ink443.xml"/><Relationship Id="rId12" Type="http://schemas.openxmlformats.org/officeDocument/2006/relationships/customXml" Target="../ink/ink325.xml"/><Relationship Id="rId33" Type="http://schemas.openxmlformats.org/officeDocument/2006/relationships/image" Target="../media/image340.png"/><Relationship Id="rId108" Type="http://schemas.openxmlformats.org/officeDocument/2006/relationships/customXml" Target="../ink/ink373.xml"/><Relationship Id="rId129" Type="http://schemas.openxmlformats.org/officeDocument/2006/relationships/image" Target="../media/image388.png"/><Relationship Id="rId54" Type="http://schemas.openxmlformats.org/officeDocument/2006/relationships/customXml" Target="../ink/ink346.xml"/><Relationship Id="rId75" Type="http://schemas.openxmlformats.org/officeDocument/2006/relationships/image" Target="../media/image361.png"/><Relationship Id="rId96" Type="http://schemas.openxmlformats.org/officeDocument/2006/relationships/customXml" Target="../ink/ink367.xml"/><Relationship Id="rId140" Type="http://schemas.openxmlformats.org/officeDocument/2006/relationships/customXml" Target="../ink/ink389.xml"/><Relationship Id="rId161" Type="http://schemas.openxmlformats.org/officeDocument/2006/relationships/image" Target="../media/image404.png"/><Relationship Id="rId182" Type="http://schemas.openxmlformats.org/officeDocument/2006/relationships/customXml" Target="../ink/ink410.xml"/><Relationship Id="rId217" Type="http://schemas.openxmlformats.org/officeDocument/2006/relationships/image" Target="../media/image432.png"/><Relationship Id="rId6" Type="http://schemas.openxmlformats.org/officeDocument/2006/relationships/customXml" Target="../ink/ink322.xml"/><Relationship Id="rId238" Type="http://schemas.openxmlformats.org/officeDocument/2006/relationships/customXml" Target="../ink/ink438.xml"/><Relationship Id="rId259" Type="http://schemas.openxmlformats.org/officeDocument/2006/relationships/image" Target="../media/image453.png"/><Relationship Id="rId23" Type="http://schemas.openxmlformats.org/officeDocument/2006/relationships/image" Target="../media/image335.png"/><Relationship Id="rId119" Type="http://schemas.openxmlformats.org/officeDocument/2006/relationships/image" Target="../media/image383.png"/><Relationship Id="rId44" Type="http://schemas.openxmlformats.org/officeDocument/2006/relationships/customXml" Target="../ink/ink341.xml"/><Relationship Id="rId65" Type="http://schemas.openxmlformats.org/officeDocument/2006/relationships/image" Target="../media/image356.png"/><Relationship Id="rId86" Type="http://schemas.openxmlformats.org/officeDocument/2006/relationships/customXml" Target="../ink/ink362.xml"/><Relationship Id="rId130" Type="http://schemas.openxmlformats.org/officeDocument/2006/relationships/customXml" Target="../ink/ink384.xml"/><Relationship Id="rId151" Type="http://schemas.openxmlformats.org/officeDocument/2006/relationships/image" Target="../media/image399.png"/><Relationship Id="rId172" Type="http://schemas.openxmlformats.org/officeDocument/2006/relationships/customXml" Target="../ink/ink405.xml"/><Relationship Id="rId193" Type="http://schemas.openxmlformats.org/officeDocument/2006/relationships/image" Target="../media/image420.png"/><Relationship Id="rId207" Type="http://schemas.openxmlformats.org/officeDocument/2006/relationships/image" Target="../media/image427.png"/><Relationship Id="rId228" Type="http://schemas.openxmlformats.org/officeDocument/2006/relationships/customXml" Target="../ink/ink433.xml"/><Relationship Id="rId249" Type="http://schemas.openxmlformats.org/officeDocument/2006/relationships/image" Target="../media/image448.png"/><Relationship Id="rId13" Type="http://schemas.openxmlformats.org/officeDocument/2006/relationships/image" Target="../media/image330.png"/><Relationship Id="rId109" Type="http://schemas.openxmlformats.org/officeDocument/2006/relationships/image" Target="../media/image378.png"/><Relationship Id="rId260" Type="http://schemas.openxmlformats.org/officeDocument/2006/relationships/customXml" Target="../ink/ink449.xml"/><Relationship Id="rId34" Type="http://schemas.openxmlformats.org/officeDocument/2006/relationships/customXml" Target="../ink/ink336.xml"/><Relationship Id="rId55" Type="http://schemas.openxmlformats.org/officeDocument/2006/relationships/image" Target="../media/image351.png"/><Relationship Id="rId76" Type="http://schemas.openxmlformats.org/officeDocument/2006/relationships/customXml" Target="../ink/ink357.xml"/><Relationship Id="rId97" Type="http://schemas.openxmlformats.org/officeDocument/2006/relationships/image" Target="../media/image372.png"/><Relationship Id="rId120" Type="http://schemas.openxmlformats.org/officeDocument/2006/relationships/customXml" Target="../ink/ink379.xml"/><Relationship Id="rId141" Type="http://schemas.openxmlformats.org/officeDocument/2006/relationships/image" Target="../media/image394.png"/><Relationship Id="rId7" Type="http://schemas.openxmlformats.org/officeDocument/2006/relationships/image" Target="../media/image327.png"/><Relationship Id="rId162" Type="http://schemas.openxmlformats.org/officeDocument/2006/relationships/customXml" Target="../ink/ink400.xml"/><Relationship Id="rId183" Type="http://schemas.openxmlformats.org/officeDocument/2006/relationships/image" Target="../media/image415.png"/><Relationship Id="rId218" Type="http://schemas.openxmlformats.org/officeDocument/2006/relationships/customXml" Target="../ink/ink428.xml"/><Relationship Id="rId239" Type="http://schemas.openxmlformats.org/officeDocument/2006/relationships/image" Target="../media/image443.png"/><Relationship Id="rId250" Type="http://schemas.openxmlformats.org/officeDocument/2006/relationships/customXml" Target="../ink/ink444.xml"/><Relationship Id="rId24" Type="http://schemas.openxmlformats.org/officeDocument/2006/relationships/customXml" Target="../ink/ink331.xml"/><Relationship Id="rId45" Type="http://schemas.openxmlformats.org/officeDocument/2006/relationships/image" Target="../media/image346.png"/><Relationship Id="rId66" Type="http://schemas.openxmlformats.org/officeDocument/2006/relationships/customXml" Target="../ink/ink352.xml"/><Relationship Id="rId87" Type="http://schemas.openxmlformats.org/officeDocument/2006/relationships/image" Target="../media/image367.png"/><Relationship Id="rId110" Type="http://schemas.openxmlformats.org/officeDocument/2006/relationships/customXml" Target="../ink/ink374.xml"/><Relationship Id="rId131" Type="http://schemas.openxmlformats.org/officeDocument/2006/relationships/image" Target="../media/image389.png"/><Relationship Id="rId152" Type="http://schemas.openxmlformats.org/officeDocument/2006/relationships/customXml" Target="../ink/ink395.xml"/><Relationship Id="rId173" Type="http://schemas.openxmlformats.org/officeDocument/2006/relationships/image" Target="../media/image410.png"/><Relationship Id="rId194" Type="http://schemas.openxmlformats.org/officeDocument/2006/relationships/customXml" Target="../ink/ink416.xml"/><Relationship Id="rId208" Type="http://schemas.openxmlformats.org/officeDocument/2006/relationships/customXml" Target="../ink/ink423.xml"/><Relationship Id="rId229" Type="http://schemas.openxmlformats.org/officeDocument/2006/relationships/image" Target="../media/image438.png"/><Relationship Id="rId240" Type="http://schemas.openxmlformats.org/officeDocument/2006/relationships/customXml" Target="../ink/ink439.xml"/><Relationship Id="rId261" Type="http://schemas.openxmlformats.org/officeDocument/2006/relationships/image" Target="../media/image454.png"/><Relationship Id="rId14" Type="http://schemas.openxmlformats.org/officeDocument/2006/relationships/customXml" Target="../ink/ink326.xml"/><Relationship Id="rId35" Type="http://schemas.openxmlformats.org/officeDocument/2006/relationships/image" Target="../media/image341.png"/><Relationship Id="rId56" Type="http://schemas.openxmlformats.org/officeDocument/2006/relationships/customXml" Target="../ink/ink347.xml"/><Relationship Id="rId77" Type="http://schemas.openxmlformats.org/officeDocument/2006/relationships/image" Target="../media/image362.png"/><Relationship Id="rId100" Type="http://schemas.openxmlformats.org/officeDocument/2006/relationships/customXml" Target="../ink/ink369.xml"/><Relationship Id="rId8" Type="http://schemas.openxmlformats.org/officeDocument/2006/relationships/customXml" Target="../ink/ink323.xml"/><Relationship Id="rId98" Type="http://schemas.openxmlformats.org/officeDocument/2006/relationships/customXml" Target="../ink/ink368.xml"/><Relationship Id="rId121" Type="http://schemas.openxmlformats.org/officeDocument/2006/relationships/image" Target="../media/image384.png"/><Relationship Id="rId142" Type="http://schemas.openxmlformats.org/officeDocument/2006/relationships/customXml" Target="../ink/ink390.xml"/><Relationship Id="rId163" Type="http://schemas.openxmlformats.org/officeDocument/2006/relationships/image" Target="../media/image405.png"/><Relationship Id="rId184" Type="http://schemas.openxmlformats.org/officeDocument/2006/relationships/customXml" Target="../ink/ink411.xml"/><Relationship Id="rId219" Type="http://schemas.openxmlformats.org/officeDocument/2006/relationships/image" Target="../media/image433.png"/><Relationship Id="rId230" Type="http://schemas.openxmlformats.org/officeDocument/2006/relationships/customXml" Target="../ink/ink434.xml"/><Relationship Id="rId251" Type="http://schemas.openxmlformats.org/officeDocument/2006/relationships/image" Target="../media/image449.png"/><Relationship Id="rId25" Type="http://schemas.openxmlformats.org/officeDocument/2006/relationships/image" Target="../media/image336.png"/><Relationship Id="rId46" Type="http://schemas.openxmlformats.org/officeDocument/2006/relationships/customXml" Target="../ink/ink342.xml"/><Relationship Id="rId67" Type="http://schemas.openxmlformats.org/officeDocument/2006/relationships/image" Target="../media/image357.png"/><Relationship Id="rId88" Type="http://schemas.openxmlformats.org/officeDocument/2006/relationships/customXml" Target="../ink/ink363.xml"/><Relationship Id="rId111" Type="http://schemas.openxmlformats.org/officeDocument/2006/relationships/image" Target="../media/image379.png"/><Relationship Id="rId132" Type="http://schemas.openxmlformats.org/officeDocument/2006/relationships/customXml" Target="../ink/ink385.xml"/><Relationship Id="rId153" Type="http://schemas.openxmlformats.org/officeDocument/2006/relationships/image" Target="../media/image400.png"/><Relationship Id="rId174" Type="http://schemas.openxmlformats.org/officeDocument/2006/relationships/customXml" Target="../ink/ink406.xml"/><Relationship Id="rId195" Type="http://schemas.openxmlformats.org/officeDocument/2006/relationships/image" Target="../media/image421.png"/><Relationship Id="rId209" Type="http://schemas.openxmlformats.org/officeDocument/2006/relationships/image" Target="../media/image428.png"/><Relationship Id="rId220" Type="http://schemas.openxmlformats.org/officeDocument/2006/relationships/customXml" Target="../ink/ink429.xml"/><Relationship Id="rId241" Type="http://schemas.openxmlformats.org/officeDocument/2006/relationships/image" Target="../media/image444.png"/><Relationship Id="rId15" Type="http://schemas.openxmlformats.org/officeDocument/2006/relationships/image" Target="../media/image331.png"/><Relationship Id="rId36" Type="http://schemas.openxmlformats.org/officeDocument/2006/relationships/customXml" Target="../ink/ink337.xml"/><Relationship Id="rId57" Type="http://schemas.openxmlformats.org/officeDocument/2006/relationships/image" Target="../media/image352.png"/><Relationship Id="rId262" Type="http://schemas.openxmlformats.org/officeDocument/2006/relationships/customXml" Target="../ink/ink450.xml"/><Relationship Id="rId78" Type="http://schemas.openxmlformats.org/officeDocument/2006/relationships/customXml" Target="../ink/ink358.xml"/><Relationship Id="rId99" Type="http://schemas.openxmlformats.org/officeDocument/2006/relationships/image" Target="../media/image373.png"/><Relationship Id="rId101" Type="http://schemas.openxmlformats.org/officeDocument/2006/relationships/image" Target="../media/image374.png"/><Relationship Id="rId122" Type="http://schemas.openxmlformats.org/officeDocument/2006/relationships/customXml" Target="../ink/ink380.xml"/><Relationship Id="rId143" Type="http://schemas.openxmlformats.org/officeDocument/2006/relationships/image" Target="../media/image395.png"/><Relationship Id="rId164" Type="http://schemas.openxmlformats.org/officeDocument/2006/relationships/customXml" Target="../ink/ink401.xml"/><Relationship Id="rId185" Type="http://schemas.openxmlformats.org/officeDocument/2006/relationships/image" Target="../media/image416.png"/><Relationship Id="rId9" Type="http://schemas.openxmlformats.org/officeDocument/2006/relationships/image" Target="../media/image328.png"/><Relationship Id="rId210" Type="http://schemas.openxmlformats.org/officeDocument/2006/relationships/customXml" Target="../ink/ink424.xml"/><Relationship Id="rId26" Type="http://schemas.openxmlformats.org/officeDocument/2006/relationships/customXml" Target="../ink/ink332.xml"/><Relationship Id="rId231" Type="http://schemas.openxmlformats.org/officeDocument/2006/relationships/image" Target="../media/image439.png"/><Relationship Id="rId252" Type="http://schemas.openxmlformats.org/officeDocument/2006/relationships/customXml" Target="../ink/ink445.xml"/><Relationship Id="rId47" Type="http://schemas.openxmlformats.org/officeDocument/2006/relationships/image" Target="../media/image347.png"/><Relationship Id="rId68" Type="http://schemas.openxmlformats.org/officeDocument/2006/relationships/customXml" Target="../ink/ink353.xml"/><Relationship Id="rId89" Type="http://schemas.openxmlformats.org/officeDocument/2006/relationships/image" Target="../media/image368.png"/><Relationship Id="rId112" Type="http://schemas.openxmlformats.org/officeDocument/2006/relationships/customXml" Target="../ink/ink375.xml"/><Relationship Id="rId133" Type="http://schemas.openxmlformats.org/officeDocument/2006/relationships/image" Target="../media/image390.png"/><Relationship Id="rId154" Type="http://schemas.openxmlformats.org/officeDocument/2006/relationships/customXml" Target="../ink/ink396.xml"/><Relationship Id="rId175" Type="http://schemas.openxmlformats.org/officeDocument/2006/relationships/image" Target="../media/image411.png"/><Relationship Id="rId196" Type="http://schemas.openxmlformats.org/officeDocument/2006/relationships/customXml" Target="../ink/ink417.xml"/><Relationship Id="rId200" Type="http://schemas.openxmlformats.org/officeDocument/2006/relationships/customXml" Target="../ink/ink419.xml"/><Relationship Id="rId16" Type="http://schemas.openxmlformats.org/officeDocument/2006/relationships/customXml" Target="../ink/ink327.xml"/><Relationship Id="rId221" Type="http://schemas.openxmlformats.org/officeDocument/2006/relationships/image" Target="../media/image434.png"/><Relationship Id="rId242" Type="http://schemas.openxmlformats.org/officeDocument/2006/relationships/customXml" Target="../ink/ink440.xml"/><Relationship Id="rId263" Type="http://schemas.openxmlformats.org/officeDocument/2006/relationships/image" Target="../media/image455.png"/><Relationship Id="rId37" Type="http://schemas.openxmlformats.org/officeDocument/2006/relationships/image" Target="../media/image342.png"/><Relationship Id="rId58" Type="http://schemas.openxmlformats.org/officeDocument/2006/relationships/customXml" Target="../ink/ink348.xml"/><Relationship Id="rId79" Type="http://schemas.openxmlformats.org/officeDocument/2006/relationships/image" Target="../media/image363.png"/><Relationship Id="rId102" Type="http://schemas.openxmlformats.org/officeDocument/2006/relationships/customXml" Target="../ink/ink370.xml"/><Relationship Id="rId123" Type="http://schemas.openxmlformats.org/officeDocument/2006/relationships/image" Target="../media/image385.png"/><Relationship Id="rId144" Type="http://schemas.openxmlformats.org/officeDocument/2006/relationships/customXml" Target="../ink/ink391.xml"/><Relationship Id="rId90" Type="http://schemas.openxmlformats.org/officeDocument/2006/relationships/customXml" Target="../ink/ink364.xml"/><Relationship Id="rId165" Type="http://schemas.openxmlformats.org/officeDocument/2006/relationships/image" Target="../media/image406.png"/><Relationship Id="rId186" Type="http://schemas.openxmlformats.org/officeDocument/2006/relationships/customXml" Target="../ink/ink412.xml"/><Relationship Id="rId211" Type="http://schemas.openxmlformats.org/officeDocument/2006/relationships/image" Target="../media/image429.png"/><Relationship Id="rId232" Type="http://schemas.openxmlformats.org/officeDocument/2006/relationships/customXml" Target="../ink/ink435.xml"/><Relationship Id="rId253" Type="http://schemas.openxmlformats.org/officeDocument/2006/relationships/image" Target="../media/image450.png"/><Relationship Id="rId27" Type="http://schemas.openxmlformats.org/officeDocument/2006/relationships/image" Target="../media/image337.png"/><Relationship Id="rId48" Type="http://schemas.openxmlformats.org/officeDocument/2006/relationships/customXml" Target="../ink/ink343.xml"/><Relationship Id="rId69" Type="http://schemas.openxmlformats.org/officeDocument/2006/relationships/image" Target="../media/image358.png"/><Relationship Id="rId113" Type="http://schemas.openxmlformats.org/officeDocument/2006/relationships/image" Target="../media/image380.png"/><Relationship Id="rId134" Type="http://schemas.openxmlformats.org/officeDocument/2006/relationships/customXml" Target="../ink/ink386.xml"/><Relationship Id="rId80" Type="http://schemas.openxmlformats.org/officeDocument/2006/relationships/customXml" Target="../ink/ink359.xml"/><Relationship Id="rId155" Type="http://schemas.openxmlformats.org/officeDocument/2006/relationships/image" Target="../media/image401.png"/><Relationship Id="rId176" Type="http://schemas.openxmlformats.org/officeDocument/2006/relationships/customXml" Target="../ink/ink407.xml"/><Relationship Id="rId197" Type="http://schemas.openxmlformats.org/officeDocument/2006/relationships/image" Target="../media/image422.png"/><Relationship Id="rId201" Type="http://schemas.openxmlformats.org/officeDocument/2006/relationships/image" Target="../media/image424.png"/><Relationship Id="rId222" Type="http://schemas.openxmlformats.org/officeDocument/2006/relationships/customXml" Target="../ink/ink430.xml"/><Relationship Id="rId243" Type="http://schemas.openxmlformats.org/officeDocument/2006/relationships/image" Target="../media/image445.png"/><Relationship Id="rId17" Type="http://schemas.openxmlformats.org/officeDocument/2006/relationships/image" Target="../media/image332.png"/><Relationship Id="rId38" Type="http://schemas.openxmlformats.org/officeDocument/2006/relationships/customXml" Target="../ink/ink338.xml"/><Relationship Id="rId59" Type="http://schemas.openxmlformats.org/officeDocument/2006/relationships/image" Target="../media/image353.png"/><Relationship Id="rId103" Type="http://schemas.openxmlformats.org/officeDocument/2006/relationships/image" Target="../media/image375.png"/><Relationship Id="rId124" Type="http://schemas.openxmlformats.org/officeDocument/2006/relationships/customXml" Target="../ink/ink381.xml"/><Relationship Id="rId70" Type="http://schemas.openxmlformats.org/officeDocument/2006/relationships/customXml" Target="../ink/ink354.xml"/><Relationship Id="rId91" Type="http://schemas.openxmlformats.org/officeDocument/2006/relationships/image" Target="../media/image369.png"/><Relationship Id="rId145" Type="http://schemas.openxmlformats.org/officeDocument/2006/relationships/image" Target="../media/image396.png"/><Relationship Id="rId166" Type="http://schemas.openxmlformats.org/officeDocument/2006/relationships/customXml" Target="../ink/ink402.xml"/><Relationship Id="rId187" Type="http://schemas.openxmlformats.org/officeDocument/2006/relationships/image" Target="../media/image417.png"/><Relationship Id="rId1" Type="http://schemas.openxmlformats.org/officeDocument/2006/relationships/slideLayout" Target="../slideLayouts/slideLayout7.xml"/><Relationship Id="rId212" Type="http://schemas.openxmlformats.org/officeDocument/2006/relationships/customXml" Target="../ink/ink425.xml"/><Relationship Id="rId233" Type="http://schemas.openxmlformats.org/officeDocument/2006/relationships/image" Target="../media/image440.png"/><Relationship Id="rId254" Type="http://schemas.openxmlformats.org/officeDocument/2006/relationships/customXml" Target="../ink/ink446.xml"/><Relationship Id="rId28" Type="http://schemas.openxmlformats.org/officeDocument/2006/relationships/customXml" Target="../ink/ink333.xml"/><Relationship Id="rId49" Type="http://schemas.openxmlformats.org/officeDocument/2006/relationships/image" Target="../media/image348.png"/><Relationship Id="rId114" Type="http://schemas.openxmlformats.org/officeDocument/2006/relationships/customXml" Target="../ink/ink376.xml"/><Relationship Id="rId60" Type="http://schemas.openxmlformats.org/officeDocument/2006/relationships/customXml" Target="../ink/ink349.xml"/><Relationship Id="rId81" Type="http://schemas.openxmlformats.org/officeDocument/2006/relationships/image" Target="../media/image364.png"/><Relationship Id="rId135" Type="http://schemas.openxmlformats.org/officeDocument/2006/relationships/image" Target="../media/image391.png"/><Relationship Id="rId156" Type="http://schemas.openxmlformats.org/officeDocument/2006/relationships/customXml" Target="../ink/ink397.xml"/><Relationship Id="rId177" Type="http://schemas.openxmlformats.org/officeDocument/2006/relationships/image" Target="../media/image412.png"/><Relationship Id="rId198" Type="http://schemas.openxmlformats.org/officeDocument/2006/relationships/customXml" Target="../ink/ink418.xml"/><Relationship Id="rId202" Type="http://schemas.openxmlformats.org/officeDocument/2006/relationships/customXml" Target="../ink/ink420.xml"/><Relationship Id="rId223" Type="http://schemas.openxmlformats.org/officeDocument/2006/relationships/image" Target="../media/image435.png"/><Relationship Id="rId244" Type="http://schemas.openxmlformats.org/officeDocument/2006/relationships/customXml" Target="../ink/ink441.xml"/><Relationship Id="rId18" Type="http://schemas.openxmlformats.org/officeDocument/2006/relationships/customXml" Target="../ink/ink328.xml"/><Relationship Id="rId39" Type="http://schemas.openxmlformats.org/officeDocument/2006/relationships/image" Target="../media/image343.png"/><Relationship Id="rId50" Type="http://schemas.openxmlformats.org/officeDocument/2006/relationships/customXml" Target="../ink/ink344.xml"/><Relationship Id="rId104" Type="http://schemas.openxmlformats.org/officeDocument/2006/relationships/customXml" Target="../ink/ink371.xml"/><Relationship Id="rId125" Type="http://schemas.openxmlformats.org/officeDocument/2006/relationships/image" Target="../media/image386.png"/><Relationship Id="rId146" Type="http://schemas.openxmlformats.org/officeDocument/2006/relationships/customXml" Target="../ink/ink392.xml"/><Relationship Id="rId167" Type="http://schemas.openxmlformats.org/officeDocument/2006/relationships/image" Target="../media/image407.png"/><Relationship Id="rId188" Type="http://schemas.openxmlformats.org/officeDocument/2006/relationships/customXml" Target="../ink/ink413.xml"/><Relationship Id="rId71" Type="http://schemas.openxmlformats.org/officeDocument/2006/relationships/image" Target="../media/image359.png"/><Relationship Id="rId92" Type="http://schemas.openxmlformats.org/officeDocument/2006/relationships/customXml" Target="../ink/ink365.xml"/><Relationship Id="rId213" Type="http://schemas.openxmlformats.org/officeDocument/2006/relationships/image" Target="../media/image430.png"/><Relationship Id="rId234" Type="http://schemas.openxmlformats.org/officeDocument/2006/relationships/customXml" Target="../ink/ink436.xml"/><Relationship Id="rId2" Type="http://schemas.openxmlformats.org/officeDocument/2006/relationships/customXml" Target="../ink/ink320.xml"/><Relationship Id="rId29" Type="http://schemas.openxmlformats.org/officeDocument/2006/relationships/image" Target="../media/image338.png"/><Relationship Id="rId255" Type="http://schemas.openxmlformats.org/officeDocument/2006/relationships/image" Target="../media/image451.png"/><Relationship Id="rId40" Type="http://schemas.openxmlformats.org/officeDocument/2006/relationships/customXml" Target="../ink/ink339.xml"/><Relationship Id="rId115" Type="http://schemas.openxmlformats.org/officeDocument/2006/relationships/image" Target="../media/image381.png"/><Relationship Id="rId136" Type="http://schemas.openxmlformats.org/officeDocument/2006/relationships/customXml" Target="../ink/ink387.xml"/><Relationship Id="rId157" Type="http://schemas.openxmlformats.org/officeDocument/2006/relationships/image" Target="../media/image402.png"/><Relationship Id="rId178" Type="http://schemas.openxmlformats.org/officeDocument/2006/relationships/customXml" Target="../ink/ink408.xml"/><Relationship Id="rId61" Type="http://schemas.openxmlformats.org/officeDocument/2006/relationships/image" Target="../media/image354.png"/><Relationship Id="rId82" Type="http://schemas.openxmlformats.org/officeDocument/2006/relationships/customXml" Target="../ink/ink360.xml"/><Relationship Id="rId199" Type="http://schemas.openxmlformats.org/officeDocument/2006/relationships/image" Target="../media/image423.png"/><Relationship Id="rId203" Type="http://schemas.openxmlformats.org/officeDocument/2006/relationships/image" Target="../media/image425.png"/><Relationship Id="rId19" Type="http://schemas.openxmlformats.org/officeDocument/2006/relationships/image" Target="../media/image333.png"/><Relationship Id="rId224" Type="http://schemas.openxmlformats.org/officeDocument/2006/relationships/customXml" Target="../ink/ink431.xml"/><Relationship Id="rId245" Type="http://schemas.openxmlformats.org/officeDocument/2006/relationships/image" Target="../media/image446.png"/><Relationship Id="rId30" Type="http://schemas.openxmlformats.org/officeDocument/2006/relationships/customXml" Target="../ink/ink334.xml"/><Relationship Id="rId105" Type="http://schemas.openxmlformats.org/officeDocument/2006/relationships/image" Target="../media/image376.png"/><Relationship Id="rId126" Type="http://schemas.openxmlformats.org/officeDocument/2006/relationships/customXml" Target="../ink/ink382.xml"/><Relationship Id="rId147" Type="http://schemas.openxmlformats.org/officeDocument/2006/relationships/image" Target="../media/image397.png"/><Relationship Id="rId168" Type="http://schemas.openxmlformats.org/officeDocument/2006/relationships/customXml" Target="../ink/ink403.xml"/><Relationship Id="rId51" Type="http://schemas.openxmlformats.org/officeDocument/2006/relationships/image" Target="../media/image349.png"/><Relationship Id="rId72" Type="http://schemas.openxmlformats.org/officeDocument/2006/relationships/customXml" Target="../ink/ink355.xml"/><Relationship Id="rId93" Type="http://schemas.openxmlformats.org/officeDocument/2006/relationships/image" Target="../media/image370.png"/><Relationship Id="rId189" Type="http://schemas.openxmlformats.org/officeDocument/2006/relationships/image" Target="../media/image418.png"/><Relationship Id="rId3" Type="http://schemas.openxmlformats.org/officeDocument/2006/relationships/image" Target="../media/image325.png"/><Relationship Id="rId214" Type="http://schemas.openxmlformats.org/officeDocument/2006/relationships/customXml" Target="../ink/ink426.xml"/><Relationship Id="rId235" Type="http://schemas.openxmlformats.org/officeDocument/2006/relationships/image" Target="../media/image441.png"/><Relationship Id="rId256" Type="http://schemas.openxmlformats.org/officeDocument/2006/relationships/customXml" Target="../ink/ink447.xml"/><Relationship Id="rId116" Type="http://schemas.openxmlformats.org/officeDocument/2006/relationships/customXml" Target="../ink/ink377.xml"/><Relationship Id="rId137" Type="http://schemas.openxmlformats.org/officeDocument/2006/relationships/image" Target="../media/image392.png"/><Relationship Id="rId158" Type="http://schemas.openxmlformats.org/officeDocument/2006/relationships/customXml" Target="../ink/ink398.xml"/><Relationship Id="rId20" Type="http://schemas.openxmlformats.org/officeDocument/2006/relationships/customXml" Target="../ink/ink329.xml"/><Relationship Id="rId41" Type="http://schemas.openxmlformats.org/officeDocument/2006/relationships/image" Target="../media/image344.png"/><Relationship Id="rId62" Type="http://schemas.openxmlformats.org/officeDocument/2006/relationships/customXml" Target="../ink/ink350.xml"/><Relationship Id="rId83" Type="http://schemas.openxmlformats.org/officeDocument/2006/relationships/image" Target="../media/image365.png"/><Relationship Id="rId179" Type="http://schemas.openxmlformats.org/officeDocument/2006/relationships/image" Target="../media/image413.png"/><Relationship Id="rId190" Type="http://schemas.openxmlformats.org/officeDocument/2006/relationships/customXml" Target="../ink/ink414.xml"/><Relationship Id="rId204" Type="http://schemas.openxmlformats.org/officeDocument/2006/relationships/customXml" Target="../ink/ink421.xml"/><Relationship Id="rId225" Type="http://schemas.openxmlformats.org/officeDocument/2006/relationships/image" Target="../media/image436.png"/><Relationship Id="rId246" Type="http://schemas.openxmlformats.org/officeDocument/2006/relationships/customXml" Target="../ink/ink442.xml"/><Relationship Id="rId106" Type="http://schemas.openxmlformats.org/officeDocument/2006/relationships/customXml" Target="../ink/ink372.xml"/><Relationship Id="rId127" Type="http://schemas.openxmlformats.org/officeDocument/2006/relationships/image" Target="../media/image387.png"/><Relationship Id="rId10" Type="http://schemas.openxmlformats.org/officeDocument/2006/relationships/customXml" Target="../ink/ink324.xml"/><Relationship Id="rId31" Type="http://schemas.openxmlformats.org/officeDocument/2006/relationships/image" Target="../media/image339.png"/><Relationship Id="rId52" Type="http://schemas.openxmlformats.org/officeDocument/2006/relationships/customXml" Target="../ink/ink345.xml"/><Relationship Id="rId73" Type="http://schemas.openxmlformats.org/officeDocument/2006/relationships/image" Target="../media/image360.png"/><Relationship Id="rId94" Type="http://schemas.openxmlformats.org/officeDocument/2006/relationships/customXml" Target="../ink/ink366.xml"/><Relationship Id="rId148" Type="http://schemas.openxmlformats.org/officeDocument/2006/relationships/customXml" Target="../ink/ink393.xml"/><Relationship Id="rId169" Type="http://schemas.openxmlformats.org/officeDocument/2006/relationships/image" Target="../media/image408.png"/><Relationship Id="rId4" Type="http://schemas.openxmlformats.org/officeDocument/2006/relationships/customXml" Target="../ink/ink321.xml"/><Relationship Id="rId180" Type="http://schemas.openxmlformats.org/officeDocument/2006/relationships/customXml" Target="../ink/ink409.xml"/><Relationship Id="rId215" Type="http://schemas.openxmlformats.org/officeDocument/2006/relationships/image" Target="../media/image431.png"/><Relationship Id="rId236" Type="http://schemas.openxmlformats.org/officeDocument/2006/relationships/customXml" Target="../ink/ink437.xml"/><Relationship Id="rId257" Type="http://schemas.openxmlformats.org/officeDocument/2006/relationships/image" Target="../media/image452.png"/><Relationship Id="rId42" Type="http://schemas.openxmlformats.org/officeDocument/2006/relationships/customXml" Target="../ink/ink340.xml"/><Relationship Id="rId84" Type="http://schemas.openxmlformats.org/officeDocument/2006/relationships/customXml" Target="../ink/ink361.xml"/><Relationship Id="rId138" Type="http://schemas.openxmlformats.org/officeDocument/2006/relationships/customXml" Target="../ink/ink388.xml"/></Relationships>
</file>

<file path=ppt/slides/_rels/slide12.xml.rels><?xml version="1.0" encoding="UTF-8" standalone="yes"?>
<Relationships xmlns="http://schemas.openxmlformats.org/package/2006/relationships"><Relationship Id="rId117" Type="http://schemas.openxmlformats.org/officeDocument/2006/relationships/image" Target="../media/image513.png"/><Relationship Id="rId21" Type="http://schemas.openxmlformats.org/officeDocument/2006/relationships/image" Target="../media/image465.png"/><Relationship Id="rId42" Type="http://schemas.openxmlformats.org/officeDocument/2006/relationships/customXml" Target="../ink/ink471.xml"/><Relationship Id="rId63" Type="http://schemas.openxmlformats.org/officeDocument/2006/relationships/image" Target="../media/image486.png"/><Relationship Id="rId84" Type="http://schemas.openxmlformats.org/officeDocument/2006/relationships/customXml" Target="../ink/ink492.xml"/><Relationship Id="rId138" Type="http://schemas.openxmlformats.org/officeDocument/2006/relationships/customXml" Target="../ink/ink519.xml"/><Relationship Id="rId159" Type="http://schemas.openxmlformats.org/officeDocument/2006/relationships/image" Target="../media/image534.png"/><Relationship Id="rId170" Type="http://schemas.openxmlformats.org/officeDocument/2006/relationships/customXml" Target="../ink/ink535.xml"/><Relationship Id="rId191" Type="http://schemas.openxmlformats.org/officeDocument/2006/relationships/image" Target="../media/image550.png"/><Relationship Id="rId205" Type="http://schemas.openxmlformats.org/officeDocument/2006/relationships/image" Target="../media/image557.png"/><Relationship Id="rId107" Type="http://schemas.openxmlformats.org/officeDocument/2006/relationships/image" Target="../media/image508.png"/><Relationship Id="rId11" Type="http://schemas.openxmlformats.org/officeDocument/2006/relationships/image" Target="../media/image460.png"/><Relationship Id="rId32" Type="http://schemas.openxmlformats.org/officeDocument/2006/relationships/customXml" Target="../ink/ink466.xml"/><Relationship Id="rId53" Type="http://schemas.openxmlformats.org/officeDocument/2006/relationships/image" Target="../media/image481.png"/><Relationship Id="rId74" Type="http://schemas.openxmlformats.org/officeDocument/2006/relationships/customXml" Target="../ink/ink487.xml"/><Relationship Id="rId128" Type="http://schemas.openxmlformats.org/officeDocument/2006/relationships/customXml" Target="../ink/ink514.xml"/><Relationship Id="rId149" Type="http://schemas.openxmlformats.org/officeDocument/2006/relationships/image" Target="../media/image529.png"/><Relationship Id="rId5" Type="http://schemas.openxmlformats.org/officeDocument/2006/relationships/image" Target="../media/image457.png"/><Relationship Id="rId95" Type="http://schemas.openxmlformats.org/officeDocument/2006/relationships/image" Target="../media/image502.png"/><Relationship Id="rId160" Type="http://schemas.openxmlformats.org/officeDocument/2006/relationships/customXml" Target="../ink/ink530.xml"/><Relationship Id="rId181" Type="http://schemas.openxmlformats.org/officeDocument/2006/relationships/image" Target="../media/image545.png"/><Relationship Id="rId216" Type="http://schemas.openxmlformats.org/officeDocument/2006/relationships/customXml" Target="../ink/ink558.xml"/><Relationship Id="rId22" Type="http://schemas.openxmlformats.org/officeDocument/2006/relationships/customXml" Target="../ink/ink461.xml"/><Relationship Id="rId43" Type="http://schemas.openxmlformats.org/officeDocument/2006/relationships/image" Target="../media/image476.png"/><Relationship Id="rId64" Type="http://schemas.openxmlformats.org/officeDocument/2006/relationships/customXml" Target="../ink/ink482.xml"/><Relationship Id="rId118" Type="http://schemas.openxmlformats.org/officeDocument/2006/relationships/customXml" Target="../ink/ink509.xml"/><Relationship Id="rId139" Type="http://schemas.openxmlformats.org/officeDocument/2006/relationships/image" Target="../media/image524.png"/><Relationship Id="rId85" Type="http://schemas.openxmlformats.org/officeDocument/2006/relationships/image" Target="../media/image497.png"/><Relationship Id="rId150" Type="http://schemas.openxmlformats.org/officeDocument/2006/relationships/customXml" Target="../ink/ink525.xml"/><Relationship Id="rId171" Type="http://schemas.openxmlformats.org/officeDocument/2006/relationships/image" Target="../media/image540.png"/><Relationship Id="rId192" Type="http://schemas.openxmlformats.org/officeDocument/2006/relationships/customXml" Target="../ink/ink546.xml"/><Relationship Id="rId206" Type="http://schemas.openxmlformats.org/officeDocument/2006/relationships/customXml" Target="../ink/ink553.xml"/><Relationship Id="rId12" Type="http://schemas.openxmlformats.org/officeDocument/2006/relationships/customXml" Target="../ink/ink456.xml"/><Relationship Id="rId33" Type="http://schemas.openxmlformats.org/officeDocument/2006/relationships/image" Target="../media/image471.png"/><Relationship Id="rId108" Type="http://schemas.openxmlformats.org/officeDocument/2006/relationships/customXml" Target="../ink/ink504.xml"/><Relationship Id="rId129" Type="http://schemas.openxmlformats.org/officeDocument/2006/relationships/image" Target="../media/image519.png"/><Relationship Id="rId54" Type="http://schemas.openxmlformats.org/officeDocument/2006/relationships/customXml" Target="../ink/ink477.xml"/><Relationship Id="rId75" Type="http://schemas.openxmlformats.org/officeDocument/2006/relationships/image" Target="../media/image492.png"/><Relationship Id="rId96" Type="http://schemas.openxmlformats.org/officeDocument/2006/relationships/customXml" Target="../ink/ink498.xml"/><Relationship Id="rId140" Type="http://schemas.openxmlformats.org/officeDocument/2006/relationships/customXml" Target="../ink/ink520.xml"/><Relationship Id="rId161" Type="http://schemas.openxmlformats.org/officeDocument/2006/relationships/image" Target="../media/image535.png"/><Relationship Id="rId182" Type="http://schemas.openxmlformats.org/officeDocument/2006/relationships/customXml" Target="../ink/ink541.xml"/><Relationship Id="rId217" Type="http://schemas.openxmlformats.org/officeDocument/2006/relationships/image" Target="../media/image563.png"/><Relationship Id="rId6" Type="http://schemas.openxmlformats.org/officeDocument/2006/relationships/customXml" Target="../ink/ink453.xml"/><Relationship Id="rId23" Type="http://schemas.openxmlformats.org/officeDocument/2006/relationships/image" Target="../media/image466.png"/><Relationship Id="rId119" Type="http://schemas.openxmlformats.org/officeDocument/2006/relationships/image" Target="../media/image514.png"/><Relationship Id="rId44" Type="http://schemas.openxmlformats.org/officeDocument/2006/relationships/customXml" Target="../ink/ink472.xml"/><Relationship Id="rId65" Type="http://schemas.openxmlformats.org/officeDocument/2006/relationships/image" Target="../media/image487.png"/><Relationship Id="rId86" Type="http://schemas.openxmlformats.org/officeDocument/2006/relationships/customXml" Target="../ink/ink493.xml"/><Relationship Id="rId130" Type="http://schemas.openxmlformats.org/officeDocument/2006/relationships/customXml" Target="../ink/ink515.xml"/><Relationship Id="rId151" Type="http://schemas.openxmlformats.org/officeDocument/2006/relationships/image" Target="../media/image530.png"/><Relationship Id="rId172" Type="http://schemas.openxmlformats.org/officeDocument/2006/relationships/customXml" Target="../ink/ink536.xml"/><Relationship Id="rId193" Type="http://schemas.openxmlformats.org/officeDocument/2006/relationships/image" Target="../media/image551.png"/><Relationship Id="rId207" Type="http://schemas.openxmlformats.org/officeDocument/2006/relationships/image" Target="../media/image558.png"/><Relationship Id="rId13" Type="http://schemas.openxmlformats.org/officeDocument/2006/relationships/image" Target="../media/image461.png"/><Relationship Id="rId109" Type="http://schemas.openxmlformats.org/officeDocument/2006/relationships/image" Target="../media/image509.png"/><Relationship Id="rId34" Type="http://schemas.openxmlformats.org/officeDocument/2006/relationships/customXml" Target="../ink/ink467.xml"/><Relationship Id="rId55" Type="http://schemas.openxmlformats.org/officeDocument/2006/relationships/image" Target="../media/image482.png"/><Relationship Id="rId76" Type="http://schemas.openxmlformats.org/officeDocument/2006/relationships/customXml" Target="../ink/ink488.xml"/><Relationship Id="rId97" Type="http://schemas.openxmlformats.org/officeDocument/2006/relationships/image" Target="../media/image503.png"/><Relationship Id="rId120" Type="http://schemas.openxmlformats.org/officeDocument/2006/relationships/customXml" Target="../ink/ink510.xml"/><Relationship Id="rId141" Type="http://schemas.openxmlformats.org/officeDocument/2006/relationships/image" Target="../media/image525.png"/><Relationship Id="rId7" Type="http://schemas.openxmlformats.org/officeDocument/2006/relationships/image" Target="../media/image458.png"/><Relationship Id="rId162" Type="http://schemas.openxmlformats.org/officeDocument/2006/relationships/customXml" Target="../ink/ink531.xml"/><Relationship Id="rId183" Type="http://schemas.openxmlformats.org/officeDocument/2006/relationships/image" Target="../media/image546.png"/><Relationship Id="rId218" Type="http://schemas.openxmlformats.org/officeDocument/2006/relationships/customXml" Target="../ink/ink559.xml"/><Relationship Id="rId24" Type="http://schemas.openxmlformats.org/officeDocument/2006/relationships/customXml" Target="../ink/ink462.xml"/><Relationship Id="rId45" Type="http://schemas.openxmlformats.org/officeDocument/2006/relationships/image" Target="../media/image477.png"/><Relationship Id="rId66" Type="http://schemas.openxmlformats.org/officeDocument/2006/relationships/customXml" Target="../ink/ink483.xml"/><Relationship Id="rId87" Type="http://schemas.openxmlformats.org/officeDocument/2006/relationships/image" Target="../media/image498.png"/><Relationship Id="rId110" Type="http://schemas.openxmlformats.org/officeDocument/2006/relationships/customXml" Target="../ink/ink505.xml"/><Relationship Id="rId131" Type="http://schemas.openxmlformats.org/officeDocument/2006/relationships/image" Target="../media/image520.png"/><Relationship Id="rId152" Type="http://schemas.openxmlformats.org/officeDocument/2006/relationships/customXml" Target="../ink/ink526.xml"/><Relationship Id="rId173" Type="http://schemas.openxmlformats.org/officeDocument/2006/relationships/image" Target="../media/image541.png"/><Relationship Id="rId194" Type="http://schemas.openxmlformats.org/officeDocument/2006/relationships/customXml" Target="../ink/ink547.xml"/><Relationship Id="rId208" Type="http://schemas.openxmlformats.org/officeDocument/2006/relationships/customXml" Target="../ink/ink554.xml"/><Relationship Id="rId14" Type="http://schemas.openxmlformats.org/officeDocument/2006/relationships/customXml" Target="../ink/ink457.xml"/><Relationship Id="rId35" Type="http://schemas.openxmlformats.org/officeDocument/2006/relationships/image" Target="../media/image472.png"/><Relationship Id="rId56" Type="http://schemas.openxmlformats.org/officeDocument/2006/relationships/customXml" Target="../ink/ink478.xml"/><Relationship Id="rId77" Type="http://schemas.openxmlformats.org/officeDocument/2006/relationships/image" Target="../media/image493.png"/><Relationship Id="rId100" Type="http://schemas.openxmlformats.org/officeDocument/2006/relationships/customXml" Target="../ink/ink500.xml"/><Relationship Id="rId8" Type="http://schemas.openxmlformats.org/officeDocument/2006/relationships/customXml" Target="../ink/ink454.xml"/><Relationship Id="rId98" Type="http://schemas.openxmlformats.org/officeDocument/2006/relationships/customXml" Target="../ink/ink499.xml"/><Relationship Id="rId121" Type="http://schemas.openxmlformats.org/officeDocument/2006/relationships/image" Target="../media/image515.png"/><Relationship Id="rId142" Type="http://schemas.openxmlformats.org/officeDocument/2006/relationships/customXml" Target="../ink/ink521.xml"/><Relationship Id="rId163" Type="http://schemas.openxmlformats.org/officeDocument/2006/relationships/image" Target="../media/image536.png"/><Relationship Id="rId184" Type="http://schemas.openxmlformats.org/officeDocument/2006/relationships/customXml" Target="../ink/ink542.xml"/><Relationship Id="rId219" Type="http://schemas.openxmlformats.org/officeDocument/2006/relationships/image" Target="../media/image564.png"/><Relationship Id="rId3" Type="http://schemas.openxmlformats.org/officeDocument/2006/relationships/image" Target="../media/image456.png"/><Relationship Id="rId214" Type="http://schemas.openxmlformats.org/officeDocument/2006/relationships/customXml" Target="../ink/ink557.xml"/><Relationship Id="rId25" Type="http://schemas.openxmlformats.org/officeDocument/2006/relationships/image" Target="../media/image467.png"/><Relationship Id="rId46" Type="http://schemas.openxmlformats.org/officeDocument/2006/relationships/customXml" Target="../ink/ink473.xml"/><Relationship Id="rId67" Type="http://schemas.openxmlformats.org/officeDocument/2006/relationships/image" Target="../media/image488.png"/><Relationship Id="rId116" Type="http://schemas.openxmlformats.org/officeDocument/2006/relationships/customXml" Target="../ink/ink508.xml"/><Relationship Id="rId137" Type="http://schemas.openxmlformats.org/officeDocument/2006/relationships/image" Target="../media/image523.png"/><Relationship Id="rId158" Type="http://schemas.openxmlformats.org/officeDocument/2006/relationships/customXml" Target="../ink/ink529.xml"/><Relationship Id="rId20" Type="http://schemas.openxmlformats.org/officeDocument/2006/relationships/customXml" Target="../ink/ink460.xml"/><Relationship Id="rId41" Type="http://schemas.openxmlformats.org/officeDocument/2006/relationships/image" Target="../media/image475.png"/><Relationship Id="rId62" Type="http://schemas.openxmlformats.org/officeDocument/2006/relationships/customXml" Target="../ink/ink481.xml"/><Relationship Id="rId83" Type="http://schemas.openxmlformats.org/officeDocument/2006/relationships/image" Target="../media/image496.png"/><Relationship Id="rId88" Type="http://schemas.openxmlformats.org/officeDocument/2006/relationships/customXml" Target="../ink/ink494.xml"/><Relationship Id="rId111" Type="http://schemas.openxmlformats.org/officeDocument/2006/relationships/image" Target="../media/image510.png"/><Relationship Id="rId132" Type="http://schemas.openxmlformats.org/officeDocument/2006/relationships/customXml" Target="../ink/ink516.xml"/><Relationship Id="rId153" Type="http://schemas.openxmlformats.org/officeDocument/2006/relationships/image" Target="../media/image531.png"/><Relationship Id="rId174" Type="http://schemas.openxmlformats.org/officeDocument/2006/relationships/customXml" Target="../ink/ink537.xml"/><Relationship Id="rId179" Type="http://schemas.openxmlformats.org/officeDocument/2006/relationships/image" Target="../media/image544.png"/><Relationship Id="rId195" Type="http://schemas.openxmlformats.org/officeDocument/2006/relationships/image" Target="../media/image552.png"/><Relationship Id="rId209" Type="http://schemas.openxmlformats.org/officeDocument/2006/relationships/image" Target="../media/image559.png"/><Relationship Id="rId190" Type="http://schemas.openxmlformats.org/officeDocument/2006/relationships/customXml" Target="../ink/ink545.xml"/><Relationship Id="rId204" Type="http://schemas.openxmlformats.org/officeDocument/2006/relationships/customXml" Target="../ink/ink552.xml"/><Relationship Id="rId220" Type="http://schemas.openxmlformats.org/officeDocument/2006/relationships/customXml" Target="../ink/ink560.xml"/><Relationship Id="rId225" Type="http://schemas.openxmlformats.org/officeDocument/2006/relationships/image" Target="../media/image567.png"/><Relationship Id="rId15" Type="http://schemas.openxmlformats.org/officeDocument/2006/relationships/image" Target="../media/image462.png"/><Relationship Id="rId36" Type="http://schemas.openxmlformats.org/officeDocument/2006/relationships/customXml" Target="../ink/ink468.xml"/><Relationship Id="rId57" Type="http://schemas.openxmlformats.org/officeDocument/2006/relationships/image" Target="../media/image483.png"/><Relationship Id="rId106" Type="http://schemas.openxmlformats.org/officeDocument/2006/relationships/customXml" Target="../ink/ink503.xml"/><Relationship Id="rId127" Type="http://schemas.openxmlformats.org/officeDocument/2006/relationships/image" Target="../media/image518.png"/><Relationship Id="rId10" Type="http://schemas.openxmlformats.org/officeDocument/2006/relationships/customXml" Target="../ink/ink455.xml"/><Relationship Id="rId31" Type="http://schemas.openxmlformats.org/officeDocument/2006/relationships/image" Target="../media/image470.png"/><Relationship Id="rId52" Type="http://schemas.openxmlformats.org/officeDocument/2006/relationships/customXml" Target="../ink/ink476.xml"/><Relationship Id="rId73" Type="http://schemas.openxmlformats.org/officeDocument/2006/relationships/image" Target="../media/image491.png"/><Relationship Id="rId78" Type="http://schemas.openxmlformats.org/officeDocument/2006/relationships/customXml" Target="../ink/ink489.xml"/><Relationship Id="rId94" Type="http://schemas.openxmlformats.org/officeDocument/2006/relationships/customXml" Target="../ink/ink497.xml"/><Relationship Id="rId99" Type="http://schemas.openxmlformats.org/officeDocument/2006/relationships/image" Target="../media/image504.png"/><Relationship Id="rId101" Type="http://schemas.openxmlformats.org/officeDocument/2006/relationships/image" Target="../media/image505.png"/><Relationship Id="rId122" Type="http://schemas.openxmlformats.org/officeDocument/2006/relationships/customXml" Target="../ink/ink511.xml"/><Relationship Id="rId143" Type="http://schemas.openxmlformats.org/officeDocument/2006/relationships/image" Target="../media/image526.png"/><Relationship Id="rId148" Type="http://schemas.openxmlformats.org/officeDocument/2006/relationships/customXml" Target="../ink/ink524.xml"/><Relationship Id="rId164" Type="http://schemas.openxmlformats.org/officeDocument/2006/relationships/customXml" Target="../ink/ink532.xml"/><Relationship Id="rId169" Type="http://schemas.openxmlformats.org/officeDocument/2006/relationships/image" Target="../media/image539.png"/><Relationship Id="rId185" Type="http://schemas.openxmlformats.org/officeDocument/2006/relationships/image" Target="../media/image547.png"/><Relationship Id="rId4" Type="http://schemas.openxmlformats.org/officeDocument/2006/relationships/customXml" Target="../ink/ink452.xml"/><Relationship Id="rId9" Type="http://schemas.openxmlformats.org/officeDocument/2006/relationships/image" Target="../media/image459.png"/><Relationship Id="rId180" Type="http://schemas.openxmlformats.org/officeDocument/2006/relationships/customXml" Target="../ink/ink540.xml"/><Relationship Id="rId210" Type="http://schemas.openxmlformats.org/officeDocument/2006/relationships/customXml" Target="../ink/ink555.xml"/><Relationship Id="rId215" Type="http://schemas.openxmlformats.org/officeDocument/2006/relationships/image" Target="../media/image562.png"/><Relationship Id="rId26" Type="http://schemas.openxmlformats.org/officeDocument/2006/relationships/customXml" Target="../ink/ink463.xml"/><Relationship Id="rId47" Type="http://schemas.openxmlformats.org/officeDocument/2006/relationships/image" Target="../media/image478.png"/><Relationship Id="rId68" Type="http://schemas.openxmlformats.org/officeDocument/2006/relationships/customXml" Target="../ink/ink484.xml"/><Relationship Id="rId89" Type="http://schemas.openxmlformats.org/officeDocument/2006/relationships/image" Target="../media/image499.png"/><Relationship Id="rId112" Type="http://schemas.openxmlformats.org/officeDocument/2006/relationships/customXml" Target="../ink/ink506.xml"/><Relationship Id="rId133" Type="http://schemas.openxmlformats.org/officeDocument/2006/relationships/image" Target="../media/image521.png"/><Relationship Id="rId154" Type="http://schemas.openxmlformats.org/officeDocument/2006/relationships/customXml" Target="../ink/ink527.xml"/><Relationship Id="rId175" Type="http://schemas.openxmlformats.org/officeDocument/2006/relationships/image" Target="../media/image542.png"/><Relationship Id="rId196" Type="http://schemas.openxmlformats.org/officeDocument/2006/relationships/customXml" Target="../ink/ink548.xml"/><Relationship Id="rId200" Type="http://schemas.openxmlformats.org/officeDocument/2006/relationships/customXml" Target="../ink/ink550.xml"/><Relationship Id="rId16" Type="http://schemas.openxmlformats.org/officeDocument/2006/relationships/customXml" Target="../ink/ink458.xml"/><Relationship Id="rId221" Type="http://schemas.openxmlformats.org/officeDocument/2006/relationships/image" Target="../media/image565.png"/><Relationship Id="rId37" Type="http://schemas.openxmlformats.org/officeDocument/2006/relationships/image" Target="../media/image473.png"/><Relationship Id="rId58" Type="http://schemas.openxmlformats.org/officeDocument/2006/relationships/customXml" Target="../ink/ink479.xml"/><Relationship Id="rId79" Type="http://schemas.openxmlformats.org/officeDocument/2006/relationships/image" Target="../media/image494.png"/><Relationship Id="rId102" Type="http://schemas.openxmlformats.org/officeDocument/2006/relationships/customXml" Target="../ink/ink501.xml"/><Relationship Id="rId123" Type="http://schemas.openxmlformats.org/officeDocument/2006/relationships/image" Target="../media/image516.png"/><Relationship Id="rId144" Type="http://schemas.openxmlformats.org/officeDocument/2006/relationships/customXml" Target="../ink/ink522.xml"/><Relationship Id="rId90" Type="http://schemas.openxmlformats.org/officeDocument/2006/relationships/customXml" Target="../ink/ink495.xml"/><Relationship Id="rId165" Type="http://schemas.openxmlformats.org/officeDocument/2006/relationships/image" Target="../media/image537.png"/><Relationship Id="rId186" Type="http://schemas.openxmlformats.org/officeDocument/2006/relationships/customXml" Target="../ink/ink543.xml"/><Relationship Id="rId211" Type="http://schemas.openxmlformats.org/officeDocument/2006/relationships/image" Target="../media/image560.png"/><Relationship Id="rId27" Type="http://schemas.openxmlformats.org/officeDocument/2006/relationships/image" Target="../media/image468.png"/><Relationship Id="rId48" Type="http://schemas.openxmlformats.org/officeDocument/2006/relationships/customXml" Target="../ink/ink474.xml"/><Relationship Id="rId69" Type="http://schemas.openxmlformats.org/officeDocument/2006/relationships/image" Target="../media/image489.png"/><Relationship Id="rId113" Type="http://schemas.openxmlformats.org/officeDocument/2006/relationships/image" Target="../media/image511.png"/><Relationship Id="rId134" Type="http://schemas.openxmlformats.org/officeDocument/2006/relationships/customXml" Target="../ink/ink517.xml"/><Relationship Id="rId80" Type="http://schemas.openxmlformats.org/officeDocument/2006/relationships/customXml" Target="../ink/ink490.xml"/><Relationship Id="rId155" Type="http://schemas.openxmlformats.org/officeDocument/2006/relationships/image" Target="../media/image532.png"/><Relationship Id="rId176" Type="http://schemas.openxmlformats.org/officeDocument/2006/relationships/customXml" Target="../ink/ink538.xml"/><Relationship Id="rId197" Type="http://schemas.openxmlformats.org/officeDocument/2006/relationships/image" Target="../media/image553.png"/><Relationship Id="rId201" Type="http://schemas.openxmlformats.org/officeDocument/2006/relationships/image" Target="../media/image555.png"/><Relationship Id="rId222" Type="http://schemas.openxmlformats.org/officeDocument/2006/relationships/customXml" Target="../ink/ink561.xml"/><Relationship Id="rId17" Type="http://schemas.openxmlformats.org/officeDocument/2006/relationships/image" Target="../media/image463.png"/><Relationship Id="rId38" Type="http://schemas.openxmlformats.org/officeDocument/2006/relationships/customXml" Target="../ink/ink469.xml"/><Relationship Id="rId59" Type="http://schemas.openxmlformats.org/officeDocument/2006/relationships/image" Target="../media/image484.png"/><Relationship Id="rId103" Type="http://schemas.openxmlformats.org/officeDocument/2006/relationships/image" Target="../media/image506.png"/><Relationship Id="rId124" Type="http://schemas.openxmlformats.org/officeDocument/2006/relationships/customXml" Target="../ink/ink512.xml"/><Relationship Id="rId70" Type="http://schemas.openxmlformats.org/officeDocument/2006/relationships/customXml" Target="../ink/ink485.xml"/><Relationship Id="rId91" Type="http://schemas.openxmlformats.org/officeDocument/2006/relationships/image" Target="../media/image500.png"/><Relationship Id="rId145" Type="http://schemas.openxmlformats.org/officeDocument/2006/relationships/image" Target="../media/image527.png"/><Relationship Id="rId166" Type="http://schemas.openxmlformats.org/officeDocument/2006/relationships/customXml" Target="../ink/ink533.xml"/><Relationship Id="rId187" Type="http://schemas.openxmlformats.org/officeDocument/2006/relationships/image" Target="../media/image548.png"/><Relationship Id="rId1" Type="http://schemas.openxmlformats.org/officeDocument/2006/relationships/slideLayout" Target="../slideLayouts/slideLayout7.xml"/><Relationship Id="rId212" Type="http://schemas.openxmlformats.org/officeDocument/2006/relationships/customXml" Target="../ink/ink556.xml"/><Relationship Id="rId28" Type="http://schemas.openxmlformats.org/officeDocument/2006/relationships/customXml" Target="../ink/ink464.xml"/><Relationship Id="rId49" Type="http://schemas.openxmlformats.org/officeDocument/2006/relationships/image" Target="../media/image479.png"/><Relationship Id="rId114" Type="http://schemas.openxmlformats.org/officeDocument/2006/relationships/customXml" Target="../ink/ink507.xml"/><Relationship Id="rId60" Type="http://schemas.openxmlformats.org/officeDocument/2006/relationships/customXml" Target="../ink/ink480.xml"/><Relationship Id="rId81" Type="http://schemas.openxmlformats.org/officeDocument/2006/relationships/image" Target="../media/image495.png"/><Relationship Id="rId135" Type="http://schemas.openxmlformats.org/officeDocument/2006/relationships/image" Target="../media/image522.png"/><Relationship Id="rId156" Type="http://schemas.openxmlformats.org/officeDocument/2006/relationships/customXml" Target="../ink/ink528.xml"/><Relationship Id="rId177" Type="http://schemas.openxmlformats.org/officeDocument/2006/relationships/image" Target="../media/image543.png"/><Relationship Id="rId198" Type="http://schemas.openxmlformats.org/officeDocument/2006/relationships/customXml" Target="../ink/ink549.xml"/><Relationship Id="rId202" Type="http://schemas.openxmlformats.org/officeDocument/2006/relationships/customXml" Target="../ink/ink551.xml"/><Relationship Id="rId223" Type="http://schemas.openxmlformats.org/officeDocument/2006/relationships/image" Target="../media/image566.png"/><Relationship Id="rId18" Type="http://schemas.openxmlformats.org/officeDocument/2006/relationships/customXml" Target="../ink/ink459.xml"/><Relationship Id="rId39" Type="http://schemas.openxmlformats.org/officeDocument/2006/relationships/image" Target="../media/image474.png"/><Relationship Id="rId50" Type="http://schemas.openxmlformats.org/officeDocument/2006/relationships/customXml" Target="../ink/ink475.xml"/><Relationship Id="rId104" Type="http://schemas.openxmlformats.org/officeDocument/2006/relationships/customXml" Target="../ink/ink502.xml"/><Relationship Id="rId125" Type="http://schemas.openxmlformats.org/officeDocument/2006/relationships/image" Target="../media/image517.png"/><Relationship Id="rId146" Type="http://schemas.openxmlformats.org/officeDocument/2006/relationships/customXml" Target="../ink/ink523.xml"/><Relationship Id="rId167" Type="http://schemas.openxmlformats.org/officeDocument/2006/relationships/image" Target="../media/image538.png"/><Relationship Id="rId188" Type="http://schemas.openxmlformats.org/officeDocument/2006/relationships/customXml" Target="../ink/ink544.xml"/><Relationship Id="rId71" Type="http://schemas.openxmlformats.org/officeDocument/2006/relationships/image" Target="../media/image490.png"/><Relationship Id="rId92" Type="http://schemas.openxmlformats.org/officeDocument/2006/relationships/customXml" Target="../ink/ink496.xml"/><Relationship Id="rId213" Type="http://schemas.openxmlformats.org/officeDocument/2006/relationships/image" Target="../media/image561.png"/><Relationship Id="rId2" Type="http://schemas.openxmlformats.org/officeDocument/2006/relationships/customXml" Target="../ink/ink451.xml"/><Relationship Id="rId29" Type="http://schemas.openxmlformats.org/officeDocument/2006/relationships/image" Target="../media/image469.png"/><Relationship Id="rId40" Type="http://schemas.openxmlformats.org/officeDocument/2006/relationships/customXml" Target="../ink/ink470.xml"/><Relationship Id="rId115" Type="http://schemas.openxmlformats.org/officeDocument/2006/relationships/image" Target="../media/image512.png"/><Relationship Id="rId136" Type="http://schemas.openxmlformats.org/officeDocument/2006/relationships/customXml" Target="../ink/ink518.xml"/><Relationship Id="rId157" Type="http://schemas.openxmlformats.org/officeDocument/2006/relationships/image" Target="../media/image533.png"/><Relationship Id="rId178" Type="http://schemas.openxmlformats.org/officeDocument/2006/relationships/customXml" Target="../ink/ink539.xml"/><Relationship Id="rId61" Type="http://schemas.openxmlformats.org/officeDocument/2006/relationships/image" Target="../media/image485.png"/><Relationship Id="rId82" Type="http://schemas.openxmlformats.org/officeDocument/2006/relationships/customXml" Target="../ink/ink491.xml"/><Relationship Id="rId199" Type="http://schemas.openxmlformats.org/officeDocument/2006/relationships/image" Target="../media/image554.png"/><Relationship Id="rId203" Type="http://schemas.openxmlformats.org/officeDocument/2006/relationships/image" Target="../media/image556.png"/><Relationship Id="rId19" Type="http://schemas.openxmlformats.org/officeDocument/2006/relationships/image" Target="../media/image464.png"/><Relationship Id="rId224" Type="http://schemas.openxmlformats.org/officeDocument/2006/relationships/customXml" Target="../ink/ink562.xml"/><Relationship Id="rId30" Type="http://schemas.openxmlformats.org/officeDocument/2006/relationships/customXml" Target="../ink/ink465.xml"/><Relationship Id="rId105" Type="http://schemas.openxmlformats.org/officeDocument/2006/relationships/image" Target="../media/image507.png"/><Relationship Id="rId126" Type="http://schemas.openxmlformats.org/officeDocument/2006/relationships/customXml" Target="../ink/ink513.xml"/><Relationship Id="rId147" Type="http://schemas.openxmlformats.org/officeDocument/2006/relationships/image" Target="../media/image528.png"/><Relationship Id="rId168" Type="http://schemas.openxmlformats.org/officeDocument/2006/relationships/customXml" Target="../ink/ink534.xml"/><Relationship Id="rId51" Type="http://schemas.openxmlformats.org/officeDocument/2006/relationships/image" Target="../media/image480.png"/><Relationship Id="rId72" Type="http://schemas.openxmlformats.org/officeDocument/2006/relationships/customXml" Target="../ink/ink486.xml"/><Relationship Id="rId93" Type="http://schemas.openxmlformats.org/officeDocument/2006/relationships/image" Target="../media/image501.png"/><Relationship Id="rId189" Type="http://schemas.openxmlformats.org/officeDocument/2006/relationships/image" Target="../media/image54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17" Type="http://schemas.openxmlformats.org/officeDocument/2006/relationships/image" Target="../media/image625.png"/><Relationship Id="rId21" Type="http://schemas.openxmlformats.org/officeDocument/2006/relationships/image" Target="../media/image577.png"/><Relationship Id="rId42" Type="http://schemas.openxmlformats.org/officeDocument/2006/relationships/customXml" Target="../ink/ink583.xml"/><Relationship Id="rId63" Type="http://schemas.openxmlformats.org/officeDocument/2006/relationships/image" Target="../media/image598.png"/><Relationship Id="rId84" Type="http://schemas.openxmlformats.org/officeDocument/2006/relationships/customXml" Target="../ink/ink604.xml"/><Relationship Id="rId138" Type="http://schemas.openxmlformats.org/officeDocument/2006/relationships/customXml" Target="../ink/ink631.xml"/><Relationship Id="rId159" Type="http://schemas.openxmlformats.org/officeDocument/2006/relationships/image" Target="../media/image646.png"/><Relationship Id="rId170" Type="http://schemas.openxmlformats.org/officeDocument/2006/relationships/customXml" Target="../ink/ink647.xml"/><Relationship Id="rId191" Type="http://schemas.openxmlformats.org/officeDocument/2006/relationships/image" Target="../media/image662.png"/><Relationship Id="rId205" Type="http://schemas.openxmlformats.org/officeDocument/2006/relationships/image" Target="../media/image669.png"/><Relationship Id="rId107" Type="http://schemas.openxmlformats.org/officeDocument/2006/relationships/image" Target="../media/image620.png"/><Relationship Id="rId11" Type="http://schemas.openxmlformats.org/officeDocument/2006/relationships/image" Target="../media/image572.png"/><Relationship Id="rId32" Type="http://schemas.openxmlformats.org/officeDocument/2006/relationships/customXml" Target="../ink/ink578.xml"/><Relationship Id="rId53" Type="http://schemas.openxmlformats.org/officeDocument/2006/relationships/image" Target="../media/image593.png"/><Relationship Id="rId74" Type="http://schemas.openxmlformats.org/officeDocument/2006/relationships/customXml" Target="../ink/ink599.xml"/><Relationship Id="rId128" Type="http://schemas.openxmlformats.org/officeDocument/2006/relationships/customXml" Target="../ink/ink626.xml"/><Relationship Id="rId149" Type="http://schemas.openxmlformats.org/officeDocument/2006/relationships/image" Target="../media/image641.png"/><Relationship Id="rId5" Type="http://schemas.openxmlformats.org/officeDocument/2006/relationships/image" Target="../media/image569.png"/><Relationship Id="rId95" Type="http://schemas.openxmlformats.org/officeDocument/2006/relationships/image" Target="../media/image614.png"/><Relationship Id="rId160" Type="http://schemas.openxmlformats.org/officeDocument/2006/relationships/customXml" Target="../ink/ink642.xml"/><Relationship Id="rId181" Type="http://schemas.openxmlformats.org/officeDocument/2006/relationships/image" Target="../media/image657.png"/><Relationship Id="rId216" Type="http://schemas.openxmlformats.org/officeDocument/2006/relationships/customXml" Target="../ink/ink670.xml"/><Relationship Id="rId22" Type="http://schemas.openxmlformats.org/officeDocument/2006/relationships/customXml" Target="../ink/ink573.xml"/><Relationship Id="rId43" Type="http://schemas.openxmlformats.org/officeDocument/2006/relationships/image" Target="../media/image588.png"/><Relationship Id="rId64" Type="http://schemas.openxmlformats.org/officeDocument/2006/relationships/customXml" Target="../ink/ink594.xml"/><Relationship Id="rId118" Type="http://schemas.openxmlformats.org/officeDocument/2006/relationships/customXml" Target="../ink/ink621.xml"/><Relationship Id="rId139" Type="http://schemas.openxmlformats.org/officeDocument/2006/relationships/image" Target="../media/image636.png"/><Relationship Id="rId85" Type="http://schemas.openxmlformats.org/officeDocument/2006/relationships/image" Target="../media/image609.png"/><Relationship Id="rId150" Type="http://schemas.openxmlformats.org/officeDocument/2006/relationships/customXml" Target="../ink/ink637.xml"/><Relationship Id="rId171" Type="http://schemas.openxmlformats.org/officeDocument/2006/relationships/image" Target="../media/image652.png"/><Relationship Id="rId192" Type="http://schemas.openxmlformats.org/officeDocument/2006/relationships/customXml" Target="../ink/ink658.xml"/><Relationship Id="rId206" Type="http://schemas.openxmlformats.org/officeDocument/2006/relationships/customXml" Target="../ink/ink665.xml"/><Relationship Id="rId12" Type="http://schemas.openxmlformats.org/officeDocument/2006/relationships/customXml" Target="../ink/ink568.xml"/><Relationship Id="rId33" Type="http://schemas.openxmlformats.org/officeDocument/2006/relationships/image" Target="../media/image583.png"/><Relationship Id="rId108" Type="http://schemas.openxmlformats.org/officeDocument/2006/relationships/customXml" Target="../ink/ink616.xml"/><Relationship Id="rId129" Type="http://schemas.openxmlformats.org/officeDocument/2006/relationships/image" Target="../media/image631.png"/><Relationship Id="rId54" Type="http://schemas.openxmlformats.org/officeDocument/2006/relationships/customXml" Target="../ink/ink589.xml"/><Relationship Id="rId75" Type="http://schemas.openxmlformats.org/officeDocument/2006/relationships/image" Target="../media/image604.png"/><Relationship Id="rId96" Type="http://schemas.openxmlformats.org/officeDocument/2006/relationships/customXml" Target="../ink/ink610.xml"/><Relationship Id="rId140" Type="http://schemas.openxmlformats.org/officeDocument/2006/relationships/customXml" Target="../ink/ink632.xml"/><Relationship Id="rId161" Type="http://schemas.openxmlformats.org/officeDocument/2006/relationships/image" Target="../media/image647.png"/><Relationship Id="rId182" Type="http://schemas.openxmlformats.org/officeDocument/2006/relationships/customXml" Target="../ink/ink653.xml"/><Relationship Id="rId217" Type="http://schemas.openxmlformats.org/officeDocument/2006/relationships/image" Target="../media/image675.png"/><Relationship Id="rId6" Type="http://schemas.openxmlformats.org/officeDocument/2006/relationships/customXml" Target="../ink/ink565.xml"/><Relationship Id="rId23" Type="http://schemas.openxmlformats.org/officeDocument/2006/relationships/image" Target="../media/image578.png"/><Relationship Id="rId119" Type="http://schemas.openxmlformats.org/officeDocument/2006/relationships/image" Target="../media/image626.png"/><Relationship Id="rId44" Type="http://schemas.openxmlformats.org/officeDocument/2006/relationships/customXml" Target="../ink/ink584.xml"/><Relationship Id="rId65" Type="http://schemas.openxmlformats.org/officeDocument/2006/relationships/image" Target="../media/image599.png"/><Relationship Id="rId86" Type="http://schemas.openxmlformats.org/officeDocument/2006/relationships/customXml" Target="../ink/ink605.xml"/><Relationship Id="rId130" Type="http://schemas.openxmlformats.org/officeDocument/2006/relationships/customXml" Target="../ink/ink627.xml"/><Relationship Id="rId151" Type="http://schemas.openxmlformats.org/officeDocument/2006/relationships/image" Target="../media/image642.png"/><Relationship Id="rId172" Type="http://schemas.openxmlformats.org/officeDocument/2006/relationships/customXml" Target="../ink/ink648.xml"/><Relationship Id="rId193" Type="http://schemas.openxmlformats.org/officeDocument/2006/relationships/image" Target="../media/image663.png"/><Relationship Id="rId207" Type="http://schemas.openxmlformats.org/officeDocument/2006/relationships/image" Target="../media/image670.png"/><Relationship Id="rId13" Type="http://schemas.openxmlformats.org/officeDocument/2006/relationships/image" Target="../media/image573.png"/><Relationship Id="rId109" Type="http://schemas.openxmlformats.org/officeDocument/2006/relationships/image" Target="../media/image621.png"/><Relationship Id="rId34" Type="http://schemas.openxmlformats.org/officeDocument/2006/relationships/customXml" Target="../ink/ink579.xml"/><Relationship Id="rId55" Type="http://schemas.openxmlformats.org/officeDocument/2006/relationships/image" Target="../media/image594.png"/><Relationship Id="rId76" Type="http://schemas.openxmlformats.org/officeDocument/2006/relationships/customXml" Target="../ink/ink600.xml"/><Relationship Id="rId97" Type="http://schemas.openxmlformats.org/officeDocument/2006/relationships/image" Target="../media/image615.png"/><Relationship Id="rId120" Type="http://schemas.openxmlformats.org/officeDocument/2006/relationships/customXml" Target="../ink/ink622.xml"/><Relationship Id="rId141" Type="http://schemas.openxmlformats.org/officeDocument/2006/relationships/image" Target="../media/image637.png"/><Relationship Id="rId7" Type="http://schemas.openxmlformats.org/officeDocument/2006/relationships/image" Target="../media/image570.png"/><Relationship Id="rId162" Type="http://schemas.openxmlformats.org/officeDocument/2006/relationships/customXml" Target="../ink/ink643.xml"/><Relationship Id="rId183" Type="http://schemas.openxmlformats.org/officeDocument/2006/relationships/image" Target="../media/image658.png"/><Relationship Id="rId218" Type="http://schemas.openxmlformats.org/officeDocument/2006/relationships/customXml" Target="../ink/ink671.xml"/><Relationship Id="rId24" Type="http://schemas.openxmlformats.org/officeDocument/2006/relationships/customXml" Target="../ink/ink574.xml"/><Relationship Id="rId45" Type="http://schemas.openxmlformats.org/officeDocument/2006/relationships/image" Target="../media/image589.png"/><Relationship Id="rId66" Type="http://schemas.openxmlformats.org/officeDocument/2006/relationships/customXml" Target="../ink/ink595.xml"/><Relationship Id="rId87" Type="http://schemas.openxmlformats.org/officeDocument/2006/relationships/image" Target="../media/image610.png"/><Relationship Id="rId110" Type="http://schemas.openxmlformats.org/officeDocument/2006/relationships/customXml" Target="../ink/ink617.xml"/><Relationship Id="rId131" Type="http://schemas.openxmlformats.org/officeDocument/2006/relationships/image" Target="../media/image632.png"/><Relationship Id="rId152" Type="http://schemas.openxmlformats.org/officeDocument/2006/relationships/customXml" Target="../ink/ink638.xml"/><Relationship Id="rId173" Type="http://schemas.openxmlformats.org/officeDocument/2006/relationships/image" Target="../media/image653.png"/><Relationship Id="rId194" Type="http://schemas.openxmlformats.org/officeDocument/2006/relationships/customXml" Target="../ink/ink659.xml"/><Relationship Id="rId208" Type="http://schemas.openxmlformats.org/officeDocument/2006/relationships/customXml" Target="../ink/ink666.xml"/><Relationship Id="rId14" Type="http://schemas.openxmlformats.org/officeDocument/2006/relationships/customXml" Target="../ink/ink569.xml"/><Relationship Id="rId30" Type="http://schemas.openxmlformats.org/officeDocument/2006/relationships/customXml" Target="../ink/ink577.xml"/><Relationship Id="rId35" Type="http://schemas.openxmlformats.org/officeDocument/2006/relationships/image" Target="../media/image584.png"/><Relationship Id="rId56" Type="http://schemas.openxmlformats.org/officeDocument/2006/relationships/customXml" Target="../ink/ink590.xml"/><Relationship Id="rId77" Type="http://schemas.openxmlformats.org/officeDocument/2006/relationships/image" Target="../media/image605.png"/><Relationship Id="rId100" Type="http://schemas.openxmlformats.org/officeDocument/2006/relationships/customXml" Target="../ink/ink612.xml"/><Relationship Id="rId105" Type="http://schemas.openxmlformats.org/officeDocument/2006/relationships/image" Target="../media/image619.png"/><Relationship Id="rId126" Type="http://schemas.openxmlformats.org/officeDocument/2006/relationships/customXml" Target="../ink/ink625.xml"/><Relationship Id="rId147" Type="http://schemas.openxmlformats.org/officeDocument/2006/relationships/image" Target="../media/image640.png"/><Relationship Id="rId168" Type="http://schemas.openxmlformats.org/officeDocument/2006/relationships/customXml" Target="../ink/ink646.xml"/><Relationship Id="rId8" Type="http://schemas.openxmlformats.org/officeDocument/2006/relationships/customXml" Target="../ink/ink566.xml"/><Relationship Id="rId51" Type="http://schemas.openxmlformats.org/officeDocument/2006/relationships/image" Target="../media/image592.png"/><Relationship Id="rId72" Type="http://schemas.openxmlformats.org/officeDocument/2006/relationships/customXml" Target="../ink/ink598.xml"/><Relationship Id="rId93" Type="http://schemas.openxmlformats.org/officeDocument/2006/relationships/image" Target="../media/image613.png"/><Relationship Id="rId98" Type="http://schemas.openxmlformats.org/officeDocument/2006/relationships/customXml" Target="../ink/ink611.xml"/><Relationship Id="rId121" Type="http://schemas.openxmlformats.org/officeDocument/2006/relationships/image" Target="../media/image627.png"/><Relationship Id="rId142" Type="http://schemas.openxmlformats.org/officeDocument/2006/relationships/customXml" Target="../ink/ink633.xml"/><Relationship Id="rId163" Type="http://schemas.openxmlformats.org/officeDocument/2006/relationships/image" Target="../media/image648.png"/><Relationship Id="rId184" Type="http://schemas.openxmlformats.org/officeDocument/2006/relationships/customXml" Target="../ink/ink654.xml"/><Relationship Id="rId189" Type="http://schemas.openxmlformats.org/officeDocument/2006/relationships/image" Target="../media/image661.png"/><Relationship Id="rId219" Type="http://schemas.openxmlformats.org/officeDocument/2006/relationships/image" Target="../media/image676.png"/><Relationship Id="rId3" Type="http://schemas.openxmlformats.org/officeDocument/2006/relationships/image" Target="../media/image568.png"/><Relationship Id="rId214" Type="http://schemas.openxmlformats.org/officeDocument/2006/relationships/customXml" Target="../ink/ink669.xml"/><Relationship Id="rId25" Type="http://schemas.openxmlformats.org/officeDocument/2006/relationships/image" Target="../media/image579.png"/><Relationship Id="rId46" Type="http://schemas.openxmlformats.org/officeDocument/2006/relationships/customXml" Target="../ink/ink585.xml"/><Relationship Id="rId67" Type="http://schemas.openxmlformats.org/officeDocument/2006/relationships/image" Target="../media/image600.png"/><Relationship Id="rId116" Type="http://schemas.openxmlformats.org/officeDocument/2006/relationships/customXml" Target="../ink/ink620.xml"/><Relationship Id="rId137" Type="http://schemas.openxmlformats.org/officeDocument/2006/relationships/image" Target="../media/image635.png"/><Relationship Id="rId158" Type="http://schemas.openxmlformats.org/officeDocument/2006/relationships/customXml" Target="../ink/ink641.xml"/><Relationship Id="rId20" Type="http://schemas.openxmlformats.org/officeDocument/2006/relationships/customXml" Target="../ink/ink572.xml"/><Relationship Id="rId41" Type="http://schemas.openxmlformats.org/officeDocument/2006/relationships/image" Target="../media/image587.png"/><Relationship Id="rId62" Type="http://schemas.openxmlformats.org/officeDocument/2006/relationships/customXml" Target="../ink/ink593.xml"/><Relationship Id="rId83" Type="http://schemas.openxmlformats.org/officeDocument/2006/relationships/image" Target="../media/image608.png"/><Relationship Id="rId88" Type="http://schemas.openxmlformats.org/officeDocument/2006/relationships/customXml" Target="../ink/ink606.xml"/><Relationship Id="rId111" Type="http://schemas.openxmlformats.org/officeDocument/2006/relationships/image" Target="../media/image622.png"/><Relationship Id="rId132" Type="http://schemas.openxmlformats.org/officeDocument/2006/relationships/customXml" Target="../ink/ink628.xml"/><Relationship Id="rId153" Type="http://schemas.openxmlformats.org/officeDocument/2006/relationships/image" Target="../media/image643.png"/><Relationship Id="rId174" Type="http://schemas.openxmlformats.org/officeDocument/2006/relationships/customXml" Target="../ink/ink649.xml"/><Relationship Id="rId179" Type="http://schemas.openxmlformats.org/officeDocument/2006/relationships/image" Target="../media/image656.png"/><Relationship Id="rId195" Type="http://schemas.openxmlformats.org/officeDocument/2006/relationships/image" Target="../media/image664.png"/><Relationship Id="rId209" Type="http://schemas.openxmlformats.org/officeDocument/2006/relationships/image" Target="../media/image671.png"/><Relationship Id="rId190" Type="http://schemas.openxmlformats.org/officeDocument/2006/relationships/customXml" Target="../ink/ink657.xml"/><Relationship Id="rId204" Type="http://schemas.openxmlformats.org/officeDocument/2006/relationships/customXml" Target="../ink/ink664.xml"/><Relationship Id="rId15" Type="http://schemas.openxmlformats.org/officeDocument/2006/relationships/image" Target="../media/image574.png"/><Relationship Id="rId36" Type="http://schemas.openxmlformats.org/officeDocument/2006/relationships/customXml" Target="../ink/ink580.xml"/><Relationship Id="rId57" Type="http://schemas.openxmlformats.org/officeDocument/2006/relationships/image" Target="../media/image595.png"/><Relationship Id="rId106" Type="http://schemas.openxmlformats.org/officeDocument/2006/relationships/customXml" Target="../ink/ink615.xml"/><Relationship Id="rId127" Type="http://schemas.openxmlformats.org/officeDocument/2006/relationships/image" Target="../media/image630.png"/><Relationship Id="rId10" Type="http://schemas.openxmlformats.org/officeDocument/2006/relationships/customXml" Target="../ink/ink567.xml"/><Relationship Id="rId31" Type="http://schemas.openxmlformats.org/officeDocument/2006/relationships/image" Target="../media/image582.png"/><Relationship Id="rId52" Type="http://schemas.openxmlformats.org/officeDocument/2006/relationships/customXml" Target="../ink/ink588.xml"/><Relationship Id="rId73" Type="http://schemas.openxmlformats.org/officeDocument/2006/relationships/image" Target="../media/image603.png"/><Relationship Id="rId78" Type="http://schemas.openxmlformats.org/officeDocument/2006/relationships/customXml" Target="../ink/ink601.xml"/><Relationship Id="rId94" Type="http://schemas.openxmlformats.org/officeDocument/2006/relationships/customXml" Target="../ink/ink609.xml"/><Relationship Id="rId99" Type="http://schemas.openxmlformats.org/officeDocument/2006/relationships/image" Target="../media/image616.png"/><Relationship Id="rId101" Type="http://schemas.openxmlformats.org/officeDocument/2006/relationships/image" Target="../media/image617.png"/><Relationship Id="rId122" Type="http://schemas.openxmlformats.org/officeDocument/2006/relationships/customXml" Target="../ink/ink623.xml"/><Relationship Id="rId143" Type="http://schemas.openxmlformats.org/officeDocument/2006/relationships/image" Target="../media/image638.png"/><Relationship Id="rId148" Type="http://schemas.openxmlformats.org/officeDocument/2006/relationships/customXml" Target="../ink/ink636.xml"/><Relationship Id="rId164" Type="http://schemas.openxmlformats.org/officeDocument/2006/relationships/customXml" Target="../ink/ink644.xml"/><Relationship Id="rId169" Type="http://schemas.openxmlformats.org/officeDocument/2006/relationships/image" Target="../media/image651.png"/><Relationship Id="rId185" Type="http://schemas.openxmlformats.org/officeDocument/2006/relationships/image" Target="../media/image659.png"/><Relationship Id="rId4" Type="http://schemas.openxmlformats.org/officeDocument/2006/relationships/customXml" Target="../ink/ink564.xml"/><Relationship Id="rId9" Type="http://schemas.openxmlformats.org/officeDocument/2006/relationships/image" Target="../media/image571.png"/><Relationship Id="rId180" Type="http://schemas.openxmlformats.org/officeDocument/2006/relationships/customXml" Target="../ink/ink652.xml"/><Relationship Id="rId210" Type="http://schemas.openxmlformats.org/officeDocument/2006/relationships/customXml" Target="../ink/ink667.xml"/><Relationship Id="rId215" Type="http://schemas.openxmlformats.org/officeDocument/2006/relationships/image" Target="../media/image674.png"/><Relationship Id="rId26" Type="http://schemas.openxmlformats.org/officeDocument/2006/relationships/customXml" Target="../ink/ink575.xml"/><Relationship Id="rId47" Type="http://schemas.openxmlformats.org/officeDocument/2006/relationships/image" Target="../media/image590.png"/><Relationship Id="rId68" Type="http://schemas.openxmlformats.org/officeDocument/2006/relationships/customXml" Target="../ink/ink596.xml"/><Relationship Id="rId89" Type="http://schemas.openxmlformats.org/officeDocument/2006/relationships/image" Target="../media/image611.png"/><Relationship Id="rId112" Type="http://schemas.openxmlformats.org/officeDocument/2006/relationships/customXml" Target="../ink/ink618.xml"/><Relationship Id="rId133" Type="http://schemas.openxmlformats.org/officeDocument/2006/relationships/image" Target="../media/image633.png"/><Relationship Id="rId154" Type="http://schemas.openxmlformats.org/officeDocument/2006/relationships/customXml" Target="../ink/ink639.xml"/><Relationship Id="rId175" Type="http://schemas.openxmlformats.org/officeDocument/2006/relationships/image" Target="../media/image654.png"/><Relationship Id="rId196" Type="http://schemas.openxmlformats.org/officeDocument/2006/relationships/customXml" Target="../ink/ink660.xml"/><Relationship Id="rId200" Type="http://schemas.openxmlformats.org/officeDocument/2006/relationships/customXml" Target="../ink/ink662.xml"/><Relationship Id="rId16" Type="http://schemas.openxmlformats.org/officeDocument/2006/relationships/customXml" Target="../ink/ink570.xml"/><Relationship Id="rId37" Type="http://schemas.openxmlformats.org/officeDocument/2006/relationships/image" Target="../media/image585.png"/><Relationship Id="rId58" Type="http://schemas.openxmlformats.org/officeDocument/2006/relationships/customXml" Target="../ink/ink591.xml"/><Relationship Id="rId79" Type="http://schemas.openxmlformats.org/officeDocument/2006/relationships/image" Target="../media/image606.png"/><Relationship Id="rId102" Type="http://schemas.openxmlformats.org/officeDocument/2006/relationships/customXml" Target="../ink/ink613.xml"/><Relationship Id="rId123" Type="http://schemas.openxmlformats.org/officeDocument/2006/relationships/image" Target="../media/image628.png"/><Relationship Id="rId144" Type="http://schemas.openxmlformats.org/officeDocument/2006/relationships/customXml" Target="../ink/ink634.xml"/><Relationship Id="rId90" Type="http://schemas.openxmlformats.org/officeDocument/2006/relationships/customXml" Target="../ink/ink607.xml"/><Relationship Id="rId165" Type="http://schemas.openxmlformats.org/officeDocument/2006/relationships/image" Target="../media/image649.png"/><Relationship Id="rId186" Type="http://schemas.openxmlformats.org/officeDocument/2006/relationships/customXml" Target="../ink/ink655.xml"/><Relationship Id="rId211" Type="http://schemas.openxmlformats.org/officeDocument/2006/relationships/image" Target="../media/image672.png"/><Relationship Id="rId27" Type="http://schemas.openxmlformats.org/officeDocument/2006/relationships/image" Target="../media/image580.png"/><Relationship Id="rId48" Type="http://schemas.openxmlformats.org/officeDocument/2006/relationships/customXml" Target="../ink/ink586.xml"/><Relationship Id="rId69" Type="http://schemas.openxmlformats.org/officeDocument/2006/relationships/image" Target="../media/image601.png"/><Relationship Id="rId113" Type="http://schemas.openxmlformats.org/officeDocument/2006/relationships/image" Target="../media/image623.png"/><Relationship Id="rId134" Type="http://schemas.openxmlformats.org/officeDocument/2006/relationships/customXml" Target="../ink/ink629.xml"/><Relationship Id="rId80" Type="http://schemas.openxmlformats.org/officeDocument/2006/relationships/customXml" Target="../ink/ink602.xml"/><Relationship Id="rId155" Type="http://schemas.openxmlformats.org/officeDocument/2006/relationships/image" Target="../media/image644.png"/><Relationship Id="rId176" Type="http://schemas.openxmlformats.org/officeDocument/2006/relationships/customXml" Target="../ink/ink650.xml"/><Relationship Id="rId197" Type="http://schemas.openxmlformats.org/officeDocument/2006/relationships/image" Target="../media/image665.png"/><Relationship Id="rId201" Type="http://schemas.openxmlformats.org/officeDocument/2006/relationships/image" Target="../media/image667.png"/><Relationship Id="rId17" Type="http://schemas.openxmlformats.org/officeDocument/2006/relationships/image" Target="../media/image575.png"/><Relationship Id="rId38" Type="http://schemas.openxmlformats.org/officeDocument/2006/relationships/customXml" Target="../ink/ink581.xml"/><Relationship Id="rId59" Type="http://schemas.openxmlformats.org/officeDocument/2006/relationships/image" Target="../media/image596.png"/><Relationship Id="rId103" Type="http://schemas.openxmlformats.org/officeDocument/2006/relationships/image" Target="../media/image618.png"/><Relationship Id="rId124" Type="http://schemas.openxmlformats.org/officeDocument/2006/relationships/customXml" Target="../ink/ink624.xml"/><Relationship Id="rId70" Type="http://schemas.openxmlformats.org/officeDocument/2006/relationships/customXml" Target="../ink/ink597.xml"/><Relationship Id="rId91" Type="http://schemas.openxmlformats.org/officeDocument/2006/relationships/image" Target="../media/image612.png"/><Relationship Id="rId145" Type="http://schemas.openxmlformats.org/officeDocument/2006/relationships/image" Target="../media/image639.png"/><Relationship Id="rId166" Type="http://schemas.openxmlformats.org/officeDocument/2006/relationships/customXml" Target="../ink/ink645.xml"/><Relationship Id="rId187" Type="http://schemas.openxmlformats.org/officeDocument/2006/relationships/image" Target="../media/image660.png"/><Relationship Id="rId1" Type="http://schemas.openxmlformats.org/officeDocument/2006/relationships/slideLayout" Target="../slideLayouts/slideLayout7.xml"/><Relationship Id="rId212" Type="http://schemas.openxmlformats.org/officeDocument/2006/relationships/customXml" Target="../ink/ink668.xml"/><Relationship Id="rId28" Type="http://schemas.openxmlformats.org/officeDocument/2006/relationships/customXml" Target="../ink/ink576.xml"/><Relationship Id="rId49" Type="http://schemas.openxmlformats.org/officeDocument/2006/relationships/image" Target="../media/image591.png"/><Relationship Id="rId114" Type="http://schemas.openxmlformats.org/officeDocument/2006/relationships/customXml" Target="../ink/ink619.xml"/><Relationship Id="rId60" Type="http://schemas.openxmlformats.org/officeDocument/2006/relationships/customXml" Target="../ink/ink592.xml"/><Relationship Id="rId81" Type="http://schemas.openxmlformats.org/officeDocument/2006/relationships/image" Target="../media/image607.png"/><Relationship Id="rId135" Type="http://schemas.openxmlformats.org/officeDocument/2006/relationships/image" Target="../media/image634.png"/><Relationship Id="rId156" Type="http://schemas.openxmlformats.org/officeDocument/2006/relationships/customXml" Target="../ink/ink640.xml"/><Relationship Id="rId177" Type="http://schemas.openxmlformats.org/officeDocument/2006/relationships/image" Target="../media/image655.png"/><Relationship Id="rId198" Type="http://schemas.openxmlformats.org/officeDocument/2006/relationships/customXml" Target="../ink/ink661.xml"/><Relationship Id="rId202" Type="http://schemas.openxmlformats.org/officeDocument/2006/relationships/customXml" Target="../ink/ink663.xml"/><Relationship Id="rId18" Type="http://schemas.openxmlformats.org/officeDocument/2006/relationships/customXml" Target="../ink/ink571.xml"/><Relationship Id="rId39" Type="http://schemas.openxmlformats.org/officeDocument/2006/relationships/image" Target="../media/image586.png"/><Relationship Id="rId50" Type="http://schemas.openxmlformats.org/officeDocument/2006/relationships/customXml" Target="../ink/ink587.xml"/><Relationship Id="rId104" Type="http://schemas.openxmlformats.org/officeDocument/2006/relationships/customXml" Target="../ink/ink614.xml"/><Relationship Id="rId125" Type="http://schemas.openxmlformats.org/officeDocument/2006/relationships/image" Target="../media/image629.png"/><Relationship Id="rId146" Type="http://schemas.openxmlformats.org/officeDocument/2006/relationships/customXml" Target="../ink/ink635.xml"/><Relationship Id="rId167" Type="http://schemas.openxmlformats.org/officeDocument/2006/relationships/image" Target="../media/image650.png"/><Relationship Id="rId188" Type="http://schemas.openxmlformats.org/officeDocument/2006/relationships/customXml" Target="../ink/ink656.xml"/><Relationship Id="rId71" Type="http://schemas.openxmlformats.org/officeDocument/2006/relationships/image" Target="../media/image602.png"/><Relationship Id="rId92" Type="http://schemas.openxmlformats.org/officeDocument/2006/relationships/customXml" Target="../ink/ink608.xml"/><Relationship Id="rId213" Type="http://schemas.openxmlformats.org/officeDocument/2006/relationships/image" Target="../media/image673.png"/><Relationship Id="rId2" Type="http://schemas.openxmlformats.org/officeDocument/2006/relationships/customXml" Target="../ink/ink563.xml"/><Relationship Id="rId29" Type="http://schemas.openxmlformats.org/officeDocument/2006/relationships/image" Target="../media/image581.png"/><Relationship Id="rId40" Type="http://schemas.openxmlformats.org/officeDocument/2006/relationships/customXml" Target="../ink/ink582.xml"/><Relationship Id="rId115" Type="http://schemas.openxmlformats.org/officeDocument/2006/relationships/image" Target="../media/image624.png"/><Relationship Id="rId136" Type="http://schemas.openxmlformats.org/officeDocument/2006/relationships/customXml" Target="../ink/ink630.xml"/><Relationship Id="rId157" Type="http://schemas.openxmlformats.org/officeDocument/2006/relationships/image" Target="../media/image645.png"/><Relationship Id="rId178" Type="http://schemas.openxmlformats.org/officeDocument/2006/relationships/customXml" Target="../ink/ink651.xml"/><Relationship Id="rId61" Type="http://schemas.openxmlformats.org/officeDocument/2006/relationships/image" Target="../media/image597.png"/><Relationship Id="rId82" Type="http://schemas.openxmlformats.org/officeDocument/2006/relationships/customXml" Target="../ink/ink603.xml"/><Relationship Id="rId199" Type="http://schemas.openxmlformats.org/officeDocument/2006/relationships/image" Target="../media/image666.png"/><Relationship Id="rId203" Type="http://schemas.openxmlformats.org/officeDocument/2006/relationships/image" Target="../media/image668.png"/><Relationship Id="rId19" Type="http://schemas.openxmlformats.org/officeDocument/2006/relationships/image" Target="../media/image576.png"/></Relationships>
</file>

<file path=ppt/slides/_rels/slide15.xml.rels><?xml version="1.0" encoding="UTF-8" standalone="yes"?>
<Relationships xmlns="http://schemas.openxmlformats.org/package/2006/relationships"><Relationship Id="rId26" Type="http://schemas.openxmlformats.org/officeDocument/2006/relationships/customXml" Target="../ink/ink684.xml"/><Relationship Id="rId21" Type="http://schemas.openxmlformats.org/officeDocument/2006/relationships/image" Target="../media/image686.png"/><Relationship Id="rId42" Type="http://schemas.openxmlformats.org/officeDocument/2006/relationships/customXml" Target="../ink/ink692.xml"/><Relationship Id="rId47" Type="http://schemas.openxmlformats.org/officeDocument/2006/relationships/image" Target="../media/image699.png"/><Relationship Id="rId63" Type="http://schemas.openxmlformats.org/officeDocument/2006/relationships/image" Target="../media/image707.png"/><Relationship Id="rId68" Type="http://schemas.openxmlformats.org/officeDocument/2006/relationships/customXml" Target="../ink/ink705.xml"/><Relationship Id="rId84" Type="http://schemas.openxmlformats.org/officeDocument/2006/relationships/customXml" Target="../ink/ink713.xml"/><Relationship Id="rId89" Type="http://schemas.openxmlformats.org/officeDocument/2006/relationships/image" Target="../media/image720.png"/><Relationship Id="rId16" Type="http://schemas.openxmlformats.org/officeDocument/2006/relationships/customXml" Target="../ink/ink679.xml"/><Relationship Id="rId107" Type="http://schemas.openxmlformats.org/officeDocument/2006/relationships/image" Target="../media/image729.png"/><Relationship Id="rId11" Type="http://schemas.openxmlformats.org/officeDocument/2006/relationships/image" Target="../media/image681.png"/><Relationship Id="rId32" Type="http://schemas.openxmlformats.org/officeDocument/2006/relationships/customXml" Target="../ink/ink687.xml"/><Relationship Id="rId37" Type="http://schemas.openxmlformats.org/officeDocument/2006/relationships/image" Target="../media/image694.png"/><Relationship Id="rId53" Type="http://schemas.openxmlformats.org/officeDocument/2006/relationships/image" Target="../media/image702.png"/><Relationship Id="rId58" Type="http://schemas.openxmlformats.org/officeDocument/2006/relationships/customXml" Target="../ink/ink700.xml"/><Relationship Id="rId74" Type="http://schemas.openxmlformats.org/officeDocument/2006/relationships/customXml" Target="../ink/ink708.xml"/><Relationship Id="rId79" Type="http://schemas.openxmlformats.org/officeDocument/2006/relationships/image" Target="../media/image715.png"/><Relationship Id="rId102" Type="http://schemas.openxmlformats.org/officeDocument/2006/relationships/customXml" Target="../ink/ink722.xml"/><Relationship Id="rId5" Type="http://schemas.openxmlformats.org/officeDocument/2006/relationships/image" Target="../media/image678.png"/><Relationship Id="rId90" Type="http://schemas.openxmlformats.org/officeDocument/2006/relationships/customXml" Target="../ink/ink716.xml"/><Relationship Id="rId95" Type="http://schemas.openxmlformats.org/officeDocument/2006/relationships/image" Target="../media/image723.png"/><Relationship Id="rId22" Type="http://schemas.openxmlformats.org/officeDocument/2006/relationships/customXml" Target="../ink/ink682.xml"/><Relationship Id="rId27" Type="http://schemas.openxmlformats.org/officeDocument/2006/relationships/image" Target="../media/image689.png"/><Relationship Id="rId43" Type="http://schemas.openxmlformats.org/officeDocument/2006/relationships/image" Target="../media/image697.png"/><Relationship Id="rId48" Type="http://schemas.openxmlformats.org/officeDocument/2006/relationships/customXml" Target="../ink/ink695.xml"/><Relationship Id="rId64" Type="http://schemas.openxmlformats.org/officeDocument/2006/relationships/customXml" Target="../ink/ink703.xml"/><Relationship Id="rId69" Type="http://schemas.openxmlformats.org/officeDocument/2006/relationships/image" Target="../media/image710.png"/><Relationship Id="rId80" Type="http://schemas.openxmlformats.org/officeDocument/2006/relationships/customXml" Target="../ink/ink711.xml"/><Relationship Id="rId85" Type="http://schemas.openxmlformats.org/officeDocument/2006/relationships/image" Target="../media/image718.png"/><Relationship Id="rId12" Type="http://schemas.openxmlformats.org/officeDocument/2006/relationships/customXml" Target="../ink/ink677.xml"/><Relationship Id="rId17" Type="http://schemas.openxmlformats.org/officeDocument/2006/relationships/image" Target="../media/image684.png"/><Relationship Id="rId33" Type="http://schemas.openxmlformats.org/officeDocument/2006/relationships/image" Target="../media/image692.png"/><Relationship Id="rId38" Type="http://schemas.openxmlformats.org/officeDocument/2006/relationships/customXml" Target="../ink/ink690.xml"/><Relationship Id="rId59" Type="http://schemas.openxmlformats.org/officeDocument/2006/relationships/image" Target="../media/image705.png"/><Relationship Id="rId103" Type="http://schemas.openxmlformats.org/officeDocument/2006/relationships/image" Target="../media/image727.png"/><Relationship Id="rId108" Type="http://schemas.openxmlformats.org/officeDocument/2006/relationships/customXml" Target="../ink/ink725.xml"/><Relationship Id="rId54" Type="http://schemas.openxmlformats.org/officeDocument/2006/relationships/customXml" Target="../ink/ink698.xml"/><Relationship Id="rId70" Type="http://schemas.openxmlformats.org/officeDocument/2006/relationships/customXml" Target="../ink/ink706.xml"/><Relationship Id="rId75" Type="http://schemas.openxmlformats.org/officeDocument/2006/relationships/image" Target="../media/image713.png"/><Relationship Id="rId91" Type="http://schemas.openxmlformats.org/officeDocument/2006/relationships/image" Target="../media/image721.png"/><Relationship Id="rId96" Type="http://schemas.openxmlformats.org/officeDocument/2006/relationships/customXml" Target="../ink/ink719.xml"/><Relationship Id="rId1" Type="http://schemas.openxmlformats.org/officeDocument/2006/relationships/slideLayout" Target="../slideLayouts/slideLayout7.xml"/><Relationship Id="rId6" Type="http://schemas.openxmlformats.org/officeDocument/2006/relationships/customXml" Target="../ink/ink674.xml"/><Relationship Id="rId15" Type="http://schemas.openxmlformats.org/officeDocument/2006/relationships/image" Target="../media/image683.png"/><Relationship Id="rId23" Type="http://schemas.openxmlformats.org/officeDocument/2006/relationships/image" Target="../media/image687.png"/><Relationship Id="rId28" Type="http://schemas.openxmlformats.org/officeDocument/2006/relationships/customXml" Target="../ink/ink685.xml"/><Relationship Id="rId36" Type="http://schemas.openxmlformats.org/officeDocument/2006/relationships/customXml" Target="../ink/ink689.xml"/><Relationship Id="rId49" Type="http://schemas.openxmlformats.org/officeDocument/2006/relationships/image" Target="../media/image700.png"/><Relationship Id="rId57" Type="http://schemas.openxmlformats.org/officeDocument/2006/relationships/image" Target="../media/image704.png"/><Relationship Id="rId106" Type="http://schemas.openxmlformats.org/officeDocument/2006/relationships/customXml" Target="../ink/ink724.xml"/><Relationship Id="rId10" Type="http://schemas.openxmlformats.org/officeDocument/2006/relationships/customXml" Target="../ink/ink676.xml"/><Relationship Id="rId31" Type="http://schemas.openxmlformats.org/officeDocument/2006/relationships/image" Target="../media/image691.png"/><Relationship Id="rId44" Type="http://schemas.openxmlformats.org/officeDocument/2006/relationships/customXml" Target="../ink/ink693.xml"/><Relationship Id="rId52" Type="http://schemas.openxmlformats.org/officeDocument/2006/relationships/customXml" Target="../ink/ink697.xml"/><Relationship Id="rId60" Type="http://schemas.openxmlformats.org/officeDocument/2006/relationships/customXml" Target="../ink/ink701.xml"/><Relationship Id="rId65" Type="http://schemas.openxmlformats.org/officeDocument/2006/relationships/image" Target="../media/image708.png"/><Relationship Id="rId73" Type="http://schemas.openxmlformats.org/officeDocument/2006/relationships/image" Target="../media/image712.png"/><Relationship Id="rId78" Type="http://schemas.openxmlformats.org/officeDocument/2006/relationships/customXml" Target="../ink/ink710.xml"/><Relationship Id="rId81" Type="http://schemas.openxmlformats.org/officeDocument/2006/relationships/image" Target="../media/image716.png"/><Relationship Id="rId86" Type="http://schemas.openxmlformats.org/officeDocument/2006/relationships/customXml" Target="../ink/ink714.xml"/><Relationship Id="rId94" Type="http://schemas.openxmlformats.org/officeDocument/2006/relationships/customXml" Target="../ink/ink718.xml"/><Relationship Id="rId99" Type="http://schemas.openxmlformats.org/officeDocument/2006/relationships/image" Target="../media/image725.png"/><Relationship Id="rId101" Type="http://schemas.openxmlformats.org/officeDocument/2006/relationships/image" Target="../media/image726.png"/><Relationship Id="rId4" Type="http://schemas.openxmlformats.org/officeDocument/2006/relationships/customXml" Target="../ink/ink673.xml"/><Relationship Id="rId9" Type="http://schemas.openxmlformats.org/officeDocument/2006/relationships/image" Target="../media/image680.png"/><Relationship Id="rId13" Type="http://schemas.openxmlformats.org/officeDocument/2006/relationships/image" Target="../media/image682.png"/><Relationship Id="rId18" Type="http://schemas.openxmlformats.org/officeDocument/2006/relationships/customXml" Target="../ink/ink680.xml"/><Relationship Id="rId39" Type="http://schemas.openxmlformats.org/officeDocument/2006/relationships/image" Target="../media/image695.png"/><Relationship Id="rId109" Type="http://schemas.openxmlformats.org/officeDocument/2006/relationships/image" Target="../media/image730.png"/><Relationship Id="rId34" Type="http://schemas.openxmlformats.org/officeDocument/2006/relationships/customXml" Target="../ink/ink688.xml"/><Relationship Id="rId50" Type="http://schemas.openxmlformats.org/officeDocument/2006/relationships/customXml" Target="../ink/ink696.xml"/><Relationship Id="rId55" Type="http://schemas.openxmlformats.org/officeDocument/2006/relationships/image" Target="../media/image703.png"/><Relationship Id="rId76" Type="http://schemas.openxmlformats.org/officeDocument/2006/relationships/customXml" Target="../ink/ink709.xml"/><Relationship Id="rId97" Type="http://schemas.openxmlformats.org/officeDocument/2006/relationships/image" Target="../media/image724.png"/><Relationship Id="rId104" Type="http://schemas.openxmlformats.org/officeDocument/2006/relationships/customXml" Target="../ink/ink723.xml"/><Relationship Id="rId7" Type="http://schemas.openxmlformats.org/officeDocument/2006/relationships/image" Target="../media/image679.png"/><Relationship Id="rId71" Type="http://schemas.openxmlformats.org/officeDocument/2006/relationships/image" Target="../media/image711.png"/><Relationship Id="rId92" Type="http://schemas.openxmlformats.org/officeDocument/2006/relationships/customXml" Target="../ink/ink717.xml"/><Relationship Id="rId2" Type="http://schemas.openxmlformats.org/officeDocument/2006/relationships/customXml" Target="../ink/ink672.xml"/><Relationship Id="rId29" Type="http://schemas.openxmlformats.org/officeDocument/2006/relationships/image" Target="../media/image690.png"/><Relationship Id="rId24" Type="http://schemas.openxmlformats.org/officeDocument/2006/relationships/customXml" Target="../ink/ink683.xml"/><Relationship Id="rId40" Type="http://schemas.openxmlformats.org/officeDocument/2006/relationships/customXml" Target="../ink/ink691.xml"/><Relationship Id="rId45" Type="http://schemas.openxmlformats.org/officeDocument/2006/relationships/image" Target="../media/image698.png"/><Relationship Id="rId66" Type="http://schemas.openxmlformats.org/officeDocument/2006/relationships/customXml" Target="../ink/ink704.xml"/><Relationship Id="rId87" Type="http://schemas.openxmlformats.org/officeDocument/2006/relationships/image" Target="../media/image719.png"/><Relationship Id="rId110" Type="http://schemas.openxmlformats.org/officeDocument/2006/relationships/customXml" Target="../ink/ink726.xml"/><Relationship Id="rId61" Type="http://schemas.openxmlformats.org/officeDocument/2006/relationships/image" Target="../media/image706.png"/><Relationship Id="rId82" Type="http://schemas.openxmlformats.org/officeDocument/2006/relationships/customXml" Target="../ink/ink712.xml"/><Relationship Id="rId19" Type="http://schemas.openxmlformats.org/officeDocument/2006/relationships/image" Target="../media/image685.png"/><Relationship Id="rId14" Type="http://schemas.openxmlformats.org/officeDocument/2006/relationships/customXml" Target="../ink/ink678.xml"/><Relationship Id="rId30" Type="http://schemas.openxmlformats.org/officeDocument/2006/relationships/customXml" Target="../ink/ink686.xml"/><Relationship Id="rId35" Type="http://schemas.openxmlformats.org/officeDocument/2006/relationships/image" Target="../media/image693.png"/><Relationship Id="rId56" Type="http://schemas.openxmlformats.org/officeDocument/2006/relationships/customXml" Target="../ink/ink699.xml"/><Relationship Id="rId77" Type="http://schemas.openxmlformats.org/officeDocument/2006/relationships/image" Target="../media/image714.png"/><Relationship Id="rId100" Type="http://schemas.openxmlformats.org/officeDocument/2006/relationships/customXml" Target="../ink/ink721.xml"/><Relationship Id="rId105" Type="http://schemas.openxmlformats.org/officeDocument/2006/relationships/image" Target="../media/image728.png"/><Relationship Id="rId8" Type="http://schemas.openxmlformats.org/officeDocument/2006/relationships/customXml" Target="../ink/ink675.xml"/><Relationship Id="rId51" Type="http://schemas.openxmlformats.org/officeDocument/2006/relationships/image" Target="../media/image701.png"/><Relationship Id="rId72" Type="http://schemas.openxmlformats.org/officeDocument/2006/relationships/customXml" Target="../ink/ink707.xml"/><Relationship Id="rId93" Type="http://schemas.openxmlformats.org/officeDocument/2006/relationships/image" Target="../media/image722.png"/><Relationship Id="rId98" Type="http://schemas.openxmlformats.org/officeDocument/2006/relationships/customXml" Target="../ink/ink720.xml"/><Relationship Id="rId3" Type="http://schemas.openxmlformats.org/officeDocument/2006/relationships/image" Target="../media/image677.png"/><Relationship Id="rId25" Type="http://schemas.openxmlformats.org/officeDocument/2006/relationships/image" Target="../media/image688.png"/><Relationship Id="rId46" Type="http://schemas.openxmlformats.org/officeDocument/2006/relationships/customXml" Target="../ink/ink694.xml"/><Relationship Id="rId67" Type="http://schemas.openxmlformats.org/officeDocument/2006/relationships/image" Target="../media/image709.png"/><Relationship Id="rId20" Type="http://schemas.openxmlformats.org/officeDocument/2006/relationships/customXml" Target="../ink/ink681.xml"/><Relationship Id="rId41" Type="http://schemas.openxmlformats.org/officeDocument/2006/relationships/image" Target="../media/image696.png"/><Relationship Id="rId62" Type="http://schemas.openxmlformats.org/officeDocument/2006/relationships/customXml" Target="../ink/ink702.xml"/><Relationship Id="rId83" Type="http://schemas.openxmlformats.org/officeDocument/2006/relationships/image" Target="../media/image717.png"/><Relationship Id="rId88" Type="http://schemas.openxmlformats.org/officeDocument/2006/relationships/customXml" Target="../ink/ink715.xml"/><Relationship Id="rId111" Type="http://schemas.openxmlformats.org/officeDocument/2006/relationships/image" Target="../media/image731.png"/></Relationships>
</file>

<file path=ppt/slides/_rels/slide16.xml.rels><?xml version="1.0" encoding="UTF-8" standalone="yes"?>
<Relationships xmlns="http://schemas.openxmlformats.org/package/2006/relationships"><Relationship Id="rId3" Type="http://schemas.openxmlformats.org/officeDocument/2006/relationships/image" Target="../media/image733.tiff"/><Relationship Id="rId2" Type="http://schemas.openxmlformats.org/officeDocument/2006/relationships/image" Target="../media/image732.tiff"/><Relationship Id="rId1" Type="http://schemas.openxmlformats.org/officeDocument/2006/relationships/slideLayout" Target="../slideLayouts/slideLayout7.xml"/><Relationship Id="rId6" Type="http://schemas.openxmlformats.org/officeDocument/2006/relationships/image" Target="../media/image736.tiff"/><Relationship Id="rId5" Type="http://schemas.openxmlformats.org/officeDocument/2006/relationships/image" Target="../media/image735.tiff"/><Relationship Id="rId4" Type="http://schemas.openxmlformats.org/officeDocument/2006/relationships/image" Target="../media/image734.tiff"/></Relationships>
</file>

<file path=ppt/slides/_rels/slide17.xml.rels><?xml version="1.0" encoding="UTF-8" standalone="yes"?>
<Relationships xmlns="http://schemas.openxmlformats.org/package/2006/relationships"><Relationship Id="rId8" Type="http://schemas.openxmlformats.org/officeDocument/2006/relationships/image" Target="../media/image740.png"/><Relationship Id="rId13" Type="http://schemas.openxmlformats.org/officeDocument/2006/relationships/customXml" Target="../ink/ink732.xml"/><Relationship Id="rId18" Type="http://schemas.openxmlformats.org/officeDocument/2006/relationships/image" Target="../media/image745.png"/><Relationship Id="rId3" Type="http://schemas.openxmlformats.org/officeDocument/2006/relationships/customXml" Target="../ink/ink727.xml"/><Relationship Id="rId21" Type="http://schemas.openxmlformats.org/officeDocument/2006/relationships/customXml" Target="../ink/ink736.xml"/><Relationship Id="rId7" Type="http://schemas.openxmlformats.org/officeDocument/2006/relationships/customXml" Target="../ink/ink729.xml"/><Relationship Id="rId12" Type="http://schemas.openxmlformats.org/officeDocument/2006/relationships/image" Target="../media/image742.png"/><Relationship Id="rId17" Type="http://schemas.openxmlformats.org/officeDocument/2006/relationships/customXml" Target="../ink/ink734.xml"/><Relationship Id="rId2" Type="http://schemas.openxmlformats.org/officeDocument/2006/relationships/image" Target="../media/image737.png"/><Relationship Id="rId16" Type="http://schemas.openxmlformats.org/officeDocument/2006/relationships/image" Target="../media/image744.png"/><Relationship Id="rId20" Type="http://schemas.openxmlformats.org/officeDocument/2006/relationships/image" Target="../media/image746.png"/><Relationship Id="rId1" Type="http://schemas.openxmlformats.org/officeDocument/2006/relationships/slideLayout" Target="../slideLayouts/slideLayout7.xml"/><Relationship Id="rId6" Type="http://schemas.openxmlformats.org/officeDocument/2006/relationships/image" Target="../media/image739.png"/><Relationship Id="rId11" Type="http://schemas.openxmlformats.org/officeDocument/2006/relationships/customXml" Target="../ink/ink731.xml"/><Relationship Id="rId5" Type="http://schemas.openxmlformats.org/officeDocument/2006/relationships/customXml" Target="../ink/ink728.xml"/><Relationship Id="rId15" Type="http://schemas.openxmlformats.org/officeDocument/2006/relationships/customXml" Target="../ink/ink733.xml"/><Relationship Id="rId10" Type="http://schemas.openxmlformats.org/officeDocument/2006/relationships/image" Target="../media/image741.png"/><Relationship Id="rId19" Type="http://schemas.openxmlformats.org/officeDocument/2006/relationships/customXml" Target="../ink/ink735.xml"/><Relationship Id="rId4" Type="http://schemas.openxmlformats.org/officeDocument/2006/relationships/image" Target="../media/image738.png"/><Relationship Id="rId9" Type="http://schemas.openxmlformats.org/officeDocument/2006/relationships/customXml" Target="../ink/ink730.xml"/><Relationship Id="rId14" Type="http://schemas.openxmlformats.org/officeDocument/2006/relationships/image" Target="../media/image743.png"/><Relationship Id="rId22" Type="http://schemas.openxmlformats.org/officeDocument/2006/relationships/image" Target="../media/image747.png"/></Relationships>
</file>

<file path=ppt/slides/_rels/slide18.xml.rels><?xml version="1.0" encoding="UTF-8" standalone="yes"?>
<Relationships xmlns="http://schemas.openxmlformats.org/package/2006/relationships"><Relationship Id="rId13" Type="http://schemas.openxmlformats.org/officeDocument/2006/relationships/customXml" Target="../ink/ink742.xml"/><Relationship Id="rId18" Type="http://schemas.openxmlformats.org/officeDocument/2006/relationships/image" Target="../media/image756.png"/><Relationship Id="rId26" Type="http://schemas.openxmlformats.org/officeDocument/2006/relationships/image" Target="../media/image760.png"/><Relationship Id="rId21" Type="http://schemas.openxmlformats.org/officeDocument/2006/relationships/customXml" Target="../ink/ink746.xml"/><Relationship Id="rId34" Type="http://schemas.openxmlformats.org/officeDocument/2006/relationships/image" Target="../media/image764.png"/><Relationship Id="rId7" Type="http://schemas.openxmlformats.org/officeDocument/2006/relationships/customXml" Target="../ink/ink739.xml"/><Relationship Id="rId12" Type="http://schemas.openxmlformats.org/officeDocument/2006/relationships/image" Target="../media/image753.png"/><Relationship Id="rId17" Type="http://schemas.openxmlformats.org/officeDocument/2006/relationships/customXml" Target="../ink/ink744.xml"/><Relationship Id="rId25" Type="http://schemas.openxmlformats.org/officeDocument/2006/relationships/customXml" Target="../ink/ink748.xml"/><Relationship Id="rId33" Type="http://schemas.openxmlformats.org/officeDocument/2006/relationships/customXml" Target="../ink/ink752.xml"/><Relationship Id="rId38" Type="http://schemas.openxmlformats.org/officeDocument/2006/relationships/image" Target="../media/image766.png"/><Relationship Id="rId2" Type="http://schemas.openxmlformats.org/officeDocument/2006/relationships/image" Target="../media/image748.png"/><Relationship Id="rId16" Type="http://schemas.openxmlformats.org/officeDocument/2006/relationships/image" Target="../media/image755.png"/><Relationship Id="rId20" Type="http://schemas.openxmlformats.org/officeDocument/2006/relationships/image" Target="../media/image757.png"/><Relationship Id="rId29" Type="http://schemas.openxmlformats.org/officeDocument/2006/relationships/customXml" Target="../ink/ink750.xml"/><Relationship Id="rId1" Type="http://schemas.openxmlformats.org/officeDocument/2006/relationships/slideLayout" Target="../slideLayouts/slideLayout7.xml"/><Relationship Id="rId6" Type="http://schemas.openxmlformats.org/officeDocument/2006/relationships/image" Target="../media/image750.png"/><Relationship Id="rId11" Type="http://schemas.openxmlformats.org/officeDocument/2006/relationships/customXml" Target="../ink/ink741.xml"/><Relationship Id="rId24" Type="http://schemas.openxmlformats.org/officeDocument/2006/relationships/image" Target="../media/image759.png"/><Relationship Id="rId32" Type="http://schemas.openxmlformats.org/officeDocument/2006/relationships/image" Target="../media/image763.png"/><Relationship Id="rId37" Type="http://schemas.openxmlformats.org/officeDocument/2006/relationships/customXml" Target="../ink/ink754.xml"/><Relationship Id="rId5" Type="http://schemas.openxmlformats.org/officeDocument/2006/relationships/customXml" Target="../ink/ink738.xml"/><Relationship Id="rId15" Type="http://schemas.openxmlformats.org/officeDocument/2006/relationships/customXml" Target="../ink/ink743.xml"/><Relationship Id="rId23" Type="http://schemas.openxmlformats.org/officeDocument/2006/relationships/customXml" Target="../ink/ink747.xml"/><Relationship Id="rId28" Type="http://schemas.openxmlformats.org/officeDocument/2006/relationships/image" Target="../media/image761.png"/><Relationship Id="rId36" Type="http://schemas.openxmlformats.org/officeDocument/2006/relationships/image" Target="../media/image765.png"/><Relationship Id="rId10" Type="http://schemas.openxmlformats.org/officeDocument/2006/relationships/image" Target="../media/image752.png"/><Relationship Id="rId19" Type="http://schemas.openxmlformats.org/officeDocument/2006/relationships/customXml" Target="../ink/ink745.xml"/><Relationship Id="rId31" Type="http://schemas.openxmlformats.org/officeDocument/2006/relationships/customXml" Target="../ink/ink751.xml"/><Relationship Id="rId4" Type="http://schemas.openxmlformats.org/officeDocument/2006/relationships/image" Target="../media/image749.png"/><Relationship Id="rId9" Type="http://schemas.openxmlformats.org/officeDocument/2006/relationships/customXml" Target="../ink/ink740.xml"/><Relationship Id="rId14" Type="http://schemas.openxmlformats.org/officeDocument/2006/relationships/image" Target="../media/image754.png"/><Relationship Id="rId22" Type="http://schemas.openxmlformats.org/officeDocument/2006/relationships/image" Target="../media/image758.png"/><Relationship Id="rId27" Type="http://schemas.openxmlformats.org/officeDocument/2006/relationships/customXml" Target="../ink/ink749.xml"/><Relationship Id="rId30" Type="http://schemas.openxmlformats.org/officeDocument/2006/relationships/image" Target="../media/image762.png"/><Relationship Id="rId35" Type="http://schemas.openxmlformats.org/officeDocument/2006/relationships/customXml" Target="../ink/ink753.xml"/><Relationship Id="rId8" Type="http://schemas.openxmlformats.org/officeDocument/2006/relationships/image" Target="../media/image751.png"/><Relationship Id="rId3" Type="http://schemas.openxmlformats.org/officeDocument/2006/relationships/customXml" Target="../ink/ink737.xml"/></Relationships>
</file>

<file path=ppt/slides/_rels/slide19.xml.rels><?xml version="1.0" encoding="UTF-8" standalone="yes"?>
<Relationships xmlns="http://schemas.openxmlformats.org/package/2006/relationships"><Relationship Id="rId26" Type="http://schemas.openxmlformats.org/officeDocument/2006/relationships/customXml" Target="../ink/ink766.xml"/><Relationship Id="rId21" Type="http://schemas.openxmlformats.org/officeDocument/2006/relationships/image" Target="../media/image776.png"/><Relationship Id="rId42" Type="http://schemas.openxmlformats.org/officeDocument/2006/relationships/customXml" Target="../ink/ink774.xml"/><Relationship Id="rId47" Type="http://schemas.openxmlformats.org/officeDocument/2006/relationships/image" Target="../media/image789.png"/><Relationship Id="rId63" Type="http://schemas.openxmlformats.org/officeDocument/2006/relationships/image" Target="../media/image797.png"/><Relationship Id="rId68" Type="http://schemas.openxmlformats.org/officeDocument/2006/relationships/customXml" Target="../ink/ink787.xml"/><Relationship Id="rId16" Type="http://schemas.openxmlformats.org/officeDocument/2006/relationships/customXml" Target="../ink/ink761.xml"/><Relationship Id="rId11" Type="http://schemas.openxmlformats.org/officeDocument/2006/relationships/image" Target="../media/image771.png"/><Relationship Id="rId32" Type="http://schemas.openxmlformats.org/officeDocument/2006/relationships/customXml" Target="../ink/ink769.xml"/><Relationship Id="rId37" Type="http://schemas.openxmlformats.org/officeDocument/2006/relationships/image" Target="../media/image784.png"/><Relationship Id="rId53" Type="http://schemas.openxmlformats.org/officeDocument/2006/relationships/image" Target="../media/image792.png"/><Relationship Id="rId58" Type="http://schemas.openxmlformats.org/officeDocument/2006/relationships/customXml" Target="../ink/ink782.xml"/><Relationship Id="rId74" Type="http://schemas.openxmlformats.org/officeDocument/2006/relationships/customXml" Target="../ink/ink790.xml"/><Relationship Id="rId79" Type="http://schemas.openxmlformats.org/officeDocument/2006/relationships/image" Target="../media/image805.png"/><Relationship Id="rId5" Type="http://schemas.openxmlformats.org/officeDocument/2006/relationships/image" Target="../media/image768.png"/><Relationship Id="rId61" Type="http://schemas.openxmlformats.org/officeDocument/2006/relationships/image" Target="../media/image796.png"/><Relationship Id="rId19" Type="http://schemas.openxmlformats.org/officeDocument/2006/relationships/image" Target="../media/image775.png"/><Relationship Id="rId14" Type="http://schemas.openxmlformats.org/officeDocument/2006/relationships/customXml" Target="../ink/ink760.xml"/><Relationship Id="rId22" Type="http://schemas.openxmlformats.org/officeDocument/2006/relationships/customXml" Target="../ink/ink764.xml"/><Relationship Id="rId27" Type="http://schemas.openxmlformats.org/officeDocument/2006/relationships/image" Target="../media/image779.png"/><Relationship Id="rId30" Type="http://schemas.openxmlformats.org/officeDocument/2006/relationships/customXml" Target="../ink/ink768.xml"/><Relationship Id="rId35" Type="http://schemas.openxmlformats.org/officeDocument/2006/relationships/image" Target="../media/image783.png"/><Relationship Id="rId43" Type="http://schemas.openxmlformats.org/officeDocument/2006/relationships/image" Target="../media/image787.png"/><Relationship Id="rId48" Type="http://schemas.openxmlformats.org/officeDocument/2006/relationships/customXml" Target="../ink/ink777.xml"/><Relationship Id="rId56" Type="http://schemas.openxmlformats.org/officeDocument/2006/relationships/customXml" Target="../ink/ink781.xml"/><Relationship Id="rId64" Type="http://schemas.openxmlformats.org/officeDocument/2006/relationships/customXml" Target="../ink/ink785.xml"/><Relationship Id="rId69" Type="http://schemas.openxmlformats.org/officeDocument/2006/relationships/image" Target="../media/image800.png"/><Relationship Id="rId77" Type="http://schemas.openxmlformats.org/officeDocument/2006/relationships/image" Target="../media/image804.png"/><Relationship Id="rId8" Type="http://schemas.openxmlformats.org/officeDocument/2006/relationships/customXml" Target="../ink/ink757.xml"/><Relationship Id="rId51" Type="http://schemas.openxmlformats.org/officeDocument/2006/relationships/image" Target="../media/image791.png"/><Relationship Id="rId72" Type="http://schemas.openxmlformats.org/officeDocument/2006/relationships/customXml" Target="../ink/ink789.xml"/><Relationship Id="rId80" Type="http://schemas.openxmlformats.org/officeDocument/2006/relationships/customXml" Target="../ink/ink793.xml"/><Relationship Id="rId3" Type="http://schemas.openxmlformats.org/officeDocument/2006/relationships/image" Target="../media/image767.png"/><Relationship Id="rId12" Type="http://schemas.openxmlformats.org/officeDocument/2006/relationships/customXml" Target="../ink/ink759.xml"/><Relationship Id="rId17" Type="http://schemas.openxmlformats.org/officeDocument/2006/relationships/image" Target="../media/image774.png"/><Relationship Id="rId25" Type="http://schemas.openxmlformats.org/officeDocument/2006/relationships/image" Target="../media/image778.png"/><Relationship Id="rId33" Type="http://schemas.openxmlformats.org/officeDocument/2006/relationships/image" Target="../media/image782.png"/><Relationship Id="rId38" Type="http://schemas.openxmlformats.org/officeDocument/2006/relationships/customXml" Target="../ink/ink772.xml"/><Relationship Id="rId46" Type="http://schemas.openxmlformats.org/officeDocument/2006/relationships/customXml" Target="../ink/ink776.xml"/><Relationship Id="rId59" Type="http://schemas.openxmlformats.org/officeDocument/2006/relationships/image" Target="../media/image795.png"/><Relationship Id="rId67" Type="http://schemas.openxmlformats.org/officeDocument/2006/relationships/image" Target="../media/image799.png"/><Relationship Id="rId20" Type="http://schemas.openxmlformats.org/officeDocument/2006/relationships/customXml" Target="../ink/ink763.xml"/><Relationship Id="rId41" Type="http://schemas.openxmlformats.org/officeDocument/2006/relationships/image" Target="../media/image786.png"/><Relationship Id="rId54" Type="http://schemas.openxmlformats.org/officeDocument/2006/relationships/customXml" Target="../ink/ink780.xml"/><Relationship Id="rId62" Type="http://schemas.openxmlformats.org/officeDocument/2006/relationships/customXml" Target="../ink/ink784.xml"/><Relationship Id="rId70" Type="http://schemas.openxmlformats.org/officeDocument/2006/relationships/customXml" Target="../ink/ink788.xml"/><Relationship Id="rId75" Type="http://schemas.openxmlformats.org/officeDocument/2006/relationships/image" Target="../media/image803.png"/><Relationship Id="rId1" Type="http://schemas.openxmlformats.org/officeDocument/2006/relationships/slideLayout" Target="../slideLayouts/slideLayout7.xml"/><Relationship Id="rId6" Type="http://schemas.openxmlformats.org/officeDocument/2006/relationships/customXml" Target="../ink/ink756.xml"/><Relationship Id="rId15" Type="http://schemas.openxmlformats.org/officeDocument/2006/relationships/image" Target="../media/image773.png"/><Relationship Id="rId23" Type="http://schemas.openxmlformats.org/officeDocument/2006/relationships/image" Target="../media/image777.png"/><Relationship Id="rId28" Type="http://schemas.openxmlformats.org/officeDocument/2006/relationships/customXml" Target="../ink/ink767.xml"/><Relationship Id="rId36" Type="http://schemas.openxmlformats.org/officeDocument/2006/relationships/customXml" Target="../ink/ink771.xml"/><Relationship Id="rId49" Type="http://schemas.openxmlformats.org/officeDocument/2006/relationships/image" Target="../media/image790.png"/><Relationship Id="rId57" Type="http://schemas.openxmlformats.org/officeDocument/2006/relationships/image" Target="../media/image794.png"/><Relationship Id="rId10" Type="http://schemas.openxmlformats.org/officeDocument/2006/relationships/customXml" Target="../ink/ink758.xml"/><Relationship Id="rId31" Type="http://schemas.openxmlformats.org/officeDocument/2006/relationships/image" Target="../media/image781.png"/><Relationship Id="rId44" Type="http://schemas.openxmlformats.org/officeDocument/2006/relationships/customXml" Target="../ink/ink775.xml"/><Relationship Id="rId52" Type="http://schemas.openxmlformats.org/officeDocument/2006/relationships/customXml" Target="../ink/ink779.xml"/><Relationship Id="rId60" Type="http://schemas.openxmlformats.org/officeDocument/2006/relationships/customXml" Target="../ink/ink783.xml"/><Relationship Id="rId65" Type="http://schemas.openxmlformats.org/officeDocument/2006/relationships/image" Target="../media/image798.png"/><Relationship Id="rId73" Type="http://schemas.openxmlformats.org/officeDocument/2006/relationships/image" Target="../media/image802.png"/><Relationship Id="rId78" Type="http://schemas.openxmlformats.org/officeDocument/2006/relationships/customXml" Target="../ink/ink792.xml"/><Relationship Id="rId81" Type="http://schemas.openxmlformats.org/officeDocument/2006/relationships/image" Target="../media/image806.png"/><Relationship Id="rId4" Type="http://schemas.openxmlformats.org/officeDocument/2006/relationships/customXml" Target="../ink/ink755.xml"/><Relationship Id="rId9" Type="http://schemas.openxmlformats.org/officeDocument/2006/relationships/image" Target="../media/image770.png"/><Relationship Id="rId13" Type="http://schemas.openxmlformats.org/officeDocument/2006/relationships/image" Target="../media/image772.png"/><Relationship Id="rId18" Type="http://schemas.openxmlformats.org/officeDocument/2006/relationships/customXml" Target="../ink/ink762.xml"/><Relationship Id="rId39" Type="http://schemas.openxmlformats.org/officeDocument/2006/relationships/image" Target="../media/image785.png"/><Relationship Id="rId34" Type="http://schemas.openxmlformats.org/officeDocument/2006/relationships/customXml" Target="../ink/ink770.xml"/><Relationship Id="rId50" Type="http://schemas.openxmlformats.org/officeDocument/2006/relationships/customXml" Target="../ink/ink778.xml"/><Relationship Id="rId55" Type="http://schemas.openxmlformats.org/officeDocument/2006/relationships/image" Target="../media/image793.png"/><Relationship Id="rId76" Type="http://schemas.openxmlformats.org/officeDocument/2006/relationships/customXml" Target="../ink/ink791.xml"/><Relationship Id="rId7" Type="http://schemas.openxmlformats.org/officeDocument/2006/relationships/image" Target="../media/image769.png"/><Relationship Id="rId71" Type="http://schemas.openxmlformats.org/officeDocument/2006/relationships/image" Target="../media/image801.png"/><Relationship Id="rId2" Type="http://schemas.openxmlformats.org/officeDocument/2006/relationships/notesSlide" Target="../notesSlides/notesSlide2.xml"/><Relationship Id="rId29" Type="http://schemas.openxmlformats.org/officeDocument/2006/relationships/image" Target="../media/image780.png"/><Relationship Id="rId24" Type="http://schemas.openxmlformats.org/officeDocument/2006/relationships/customXml" Target="../ink/ink765.xml"/><Relationship Id="rId40" Type="http://schemas.openxmlformats.org/officeDocument/2006/relationships/customXml" Target="../ink/ink773.xml"/><Relationship Id="rId45" Type="http://schemas.openxmlformats.org/officeDocument/2006/relationships/image" Target="../media/image788.png"/><Relationship Id="rId66" Type="http://schemas.openxmlformats.org/officeDocument/2006/relationships/customXml" Target="../ink/ink78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17" Type="http://schemas.openxmlformats.org/officeDocument/2006/relationships/customXml" Target="../ink/ink851.xml"/><Relationship Id="rId21" Type="http://schemas.openxmlformats.org/officeDocument/2006/relationships/customXml" Target="../ink/ink803.xml"/><Relationship Id="rId42" Type="http://schemas.openxmlformats.org/officeDocument/2006/relationships/image" Target="../media/image827.png"/><Relationship Id="rId63" Type="http://schemas.openxmlformats.org/officeDocument/2006/relationships/customXml" Target="../ink/ink824.xml"/><Relationship Id="rId84" Type="http://schemas.openxmlformats.org/officeDocument/2006/relationships/image" Target="../media/image848.png"/><Relationship Id="rId138" Type="http://schemas.openxmlformats.org/officeDocument/2006/relationships/image" Target="../media/image875.png"/><Relationship Id="rId159" Type="http://schemas.openxmlformats.org/officeDocument/2006/relationships/customXml" Target="../ink/ink872.xml"/><Relationship Id="rId170" Type="http://schemas.openxmlformats.org/officeDocument/2006/relationships/image" Target="../media/image891.png"/><Relationship Id="rId191" Type="http://schemas.openxmlformats.org/officeDocument/2006/relationships/customXml" Target="../ink/ink888.xml"/><Relationship Id="rId205" Type="http://schemas.openxmlformats.org/officeDocument/2006/relationships/customXml" Target="../ink/ink895.xml"/><Relationship Id="rId226" Type="http://schemas.openxmlformats.org/officeDocument/2006/relationships/image" Target="../media/image919.png"/><Relationship Id="rId247" Type="http://schemas.openxmlformats.org/officeDocument/2006/relationships/customXml" Target="../ink/ink916.xml"/><Relationship Id="rId107" Type="http://schemas.openxmlformats.org/officeDocument/2006/relationships/customXml" Target="../ink/ink846.xml"/><Relationship Id="rId11" Type="http://schemas.openxmlformats.org/officeDocument/2006/relationships/customXml" Target="../ink/ink798.xml"/><Relationship Id="rId32" Type="http://schemas.openxmlformats.org/officeDocument/2006/relationships/image" Target="../media/image822.png"/><Relationship Id="rId53" Type="http://schemas.openxmlformats.org/officeDocument/2006/relationships/customXml" Target="../ink/ink819.xml"/><Relationship Id="rId74" Type="http://schemas.openxmlformats.org/officeDocument/2006/relationships/image" Target="../media/image843.png"/><Relationship Id="rId128" Type="http://schemas.openxmlformats.org/officeDocument/2006/relationships/image" Target="../media/image870.png"/><Relationship Id="rId149" Type="http://schemas.openxmlformats.org/officeDocument/2006/relationships/customXml" Target="../ink/ink867.xml"/><Relationship Id="rId5" Type="http://schemas.openxmlformats.org/officeDocument/2006/relationships/customXml" Target="../ink/ink795.xml"/><Relationship Id="rId95" Type="http://schemas.openxmlformats.org/officeDocument/2006/relationships/customXml" Target="../ink/ink840.xml"/><Relationship Id="rId160" Type="http://schemas.openxmlformats.org/officeDocument/2006/relationships/image" Target="../media/image886.png"/><Relationship Id="rId181" Type="http://schemas.openxmlformats.org/officeDocument/2006/relationships/customXml" Target="../ink/ink883.xml"/><Relationship Id="rId216" Type="http://schemas.openxmlformats.org/officeDocument/2006/relationships/image" Target="../media/image914.png"/><Relationship Id="rId237" Type="http://schemas.openxmlformats.org/officeDocument/2006/relationships/customXml" Target="../ink/ink911.xml"/><Relationship Id="rId22" Type="http://schemas.openxmlformats.org/officeDocument/2006/relationships/image" Target="../media/image817.png"/><Relationship Id="rId43" Type="http://schemas.openxmlformats.org/officeDocument/2006/relationships/customXml" Target="../ink/ink814.xml"/><Relationship Id="rId64" Type="http://schemas.openxmlformats.org/officeDocument/2006/relationships/image" Target="../media/image838.png"/><Relationship Id="rId118" Type="http://schemas.openxmlformats.org/officeDocument/2006/relationships/image" Target="../media/image865.png"/><Relationship Id="rId139" Type="http://schemas.openxmlformats.org/officeDocument/2006/relationships/customXml" Target="../ink/ink862.xml"/><Relationship Id="rId85" Type="http://schemas.openxmlformats.org/officeDocument/2006/relationships/customXml" Target="../ink/ink835.xml"/><Relationship Id="rId150" Type="http://schemas.openxmlformats.org/officeDocument/2006/relationships/image" Target="../media/image881.png"/><Relationship Id="rId171" Type="http://schemas.openxmlformats.org/officeDocument/2006/relationships/customXml" Target="../ink/ink878.xml"/><Relationship Id="rId192" Type="http://schemas.openxmlformats.org/officeDocument/2006/relationships/image" Target="../media/image902.png"/><Relationship Id="rId206" Type="http://schemas.openxmlformats.org/officeDocument/2006/relationships/image" Target="../media/image909.png"/><Relationship Id="rId227" Type="http://schemas.openxmlformats.org/officeDocument/2006/relationships/customXml" Target="../ink/ink906.xml"/><Relationship Id="rId248" Type="http://schemas.openxmlformats.org/officeDocument/2006/relationships/image" Target="../media/image930.png"/><Relationship Id="rId12" Type="http://schemas.openxmlformats.org/officeDocument/2006/relationships/image" Target="../media/image812.png"/><Relationship Id="rId33" Type="http://schemas.openxmlformats.org/officeDocument/2006/relationships/customXml" Target="../ink/ink809.xml"/><Relationship Id="rId108" Type="http://schemas.openxmlformats.org/officeDocument/2006/relationships/image" Target="../media/image860.png"/><Relationship Id="rId129" Type="http://schemas.openxmlformats.org/officeDocument/2006/relationships/customXml" Target="../ink/ink857.xml"/><Relationship Id="rId54" Type="http://schemas.openxmlformats.org/officeDocument/2006/relationships/image" Target="../media/image833.png"/><Relationship Id="rId75" Type="http://schemas.openxmlformats.org/officeDocument/2006/relationships/customXml" Target="../ink/ink830.xml"/><Relationship Id="rId96" Type="http://schemas.openxmlformats.org/officeDocument/2006/relationships/image" Target="../media/image854.png"/><Relationship Id="rId140" Type="http://schemas.openxmlformats.org/officeDocument/2006/relationships/image" Target="../media/image876.png"/><Relationship Id="rId161" Type="http://schemas.openxmlformats.org/officeDocument/2006/relationships/customXml" Target="../ink/ink873.xml"/><Relationship Id="rId182" Type="http://schemas.openxmlformats.org/officeDocument/2006/relationships/image" Target="../media/image897.png"/><Relationship Id="rId217" Type="http://schemas.openxmlformats.org/officeDocument/2006/relationships/customXml" Target="../ink/ink901.xml"/><Relationship Id="rId6" Type="http://schemas.openxmlformats.org/officeDocument/2006/relationships/image" Target="../media/image809.png"/><Relationship Id="rId238" Type="http://schemas.openxmlformats.org/officeDocument/2006/relationships/image" Target="../media/image925.png"/><Relationship Id="rId23" Type="http://schemas.openxmlformats.org/officeDocument/2006/relationships/customXml" Target="../ink/ink804.xml"/><Relationship Id="rId119" Type="http://schemas.openxmlformats.org/officeDocument/2006/relationships/customXml" Target="../ink/ink852.xml"/><Relationship Id="rId44" Type="http://schemas.openxmlformats.org/officeDocument/2006/relationships/image" Target="../media/image828.png"/><Relationship Id="rId65" Type="http://schemas.openxmlformats.org/officeDocument/2006/relationships/customXml" Target="../ink/ink825.xml"/><Relationship Id="rId86" Type="http://schemas.openxmlformats.org/officeDocument/2006/relationships/image" Target="../media/image849.png"/><Relationship Id="rId130" Type="http://schemas.openxmlformats.org/officeDocument/2006/relationships/image" Target="../media/image871.png"/><Relationship Id="rId151" Type="http://schemas.openxmlformats.org/officeDocument/2006/relationships/customXml" Target="../ink/ink868.xml"/><Relationship Id="rId172" Type="http://schemas.openxmlformats.org/officeDocument/2006/relationships/image" Target="../media/image892.png"/><Relationship Id="rId193" Type="http://schemas.openxmlformats.org/officeDocument/2006/relationships/customXml" Target="../ink/ink889.xml"/><Relationship Id="rId207" Type="http://schemas.openxmlformats.org/officeDocument/2006/relationships/customXml" Target="../ink/ink896.xml"/><Relationship Id="rId228" Type="http://schemas.openxmlformats.org/officeDocument/2006/relationships/image" Target="../media/image920.png"/><Relationship Id="rId249" Type="http://schemas.openxmlformats.org/officeDocument/2006/relationships/customXml" Target="../ink/ink917.xml"/><Relationship Id="rId13" Type="http://schemas.openxmlformats.org/officeDocument/2006/relationships/customXml" Target="../ink/ink799.xml"/><Relationship Id="rId109" Type="http://schemas.openxmlformats.org/officeDocument/2006/relationships/customXml" Target="../ink/ink847.xml"/><Relationship Id="rId34" Type="http://schemas.openxmlformats.org/officeDocument/2006/relationships/image" Target="../media/image823.png"/><Relationship Id="rId55" Type="http://schemas.openxmlformats.org/officeDocument/2006/relationships/customXml" Target="../ink/ink820.xml"/><Relationship Id="rId76" Type="http://schemas.openxmlformats.org/officeDocument/2006/relationships/image" Target="../media/image844.png"/><Relationship Id="rId97" Type="http://schemas.openxmlformats.org/officeDocument/2006/relationships/customXml" Target="../ink/ink841.xml"/><Relationship Id="rId120" Type="http://schemas.openxmlformats.org/officeDocument/2006/relationships/image" Target="../media/image866.png"/><Relationship Id="rId141" Type="http://schemas.openxmlformats.org/officeDocument/2006/relationships/customXml" Target="../ink/ink863.xml"/><Relationship Id="rId7" Type="http://schemas.openxmlformats.org/officeDocument/2006/relationships/customXml" Target="../ink/ink796.xml"/><Relationship Id="rId162" Type="http://schemas.openxmlformats.org/officeDocument/2006/relationships/image" Target="../media/image887.png"/><Relationship Id="rId183" Type="http://schemas.openxmlformats.org/officeDocument/2006/relationships/customXml" Target="../ink/ink884.xml"/><Relationship Id="rId218" Type="http://schemas.openxmlformats.org/officeDocument/2006/relationships/image" Target="../media/image915.png"/><Relationship Id="rId239" Type="http://schemas.openxmlformats.org/officeDocument/2006/relationships/customXml" Target="../ink/ink912.xml"/><Relationship Id="rId250" Type="http://schemas.openxmlformats.org/officeDocument/2006/relationships/image" Target="../media/image931.png"/><Relationship Id="rId24" Type="http://schemas.openxmlformats.org/officeDocument/2006/relationships/image" Target="../media/image818.png"/><Relationship Id="rId45" Type="http://schemas.openxmlformats.org/officeDocument/2006/relationships/customXml" Target="../ink/ink815.xml"/><Relationship Id="rId66" Type="http://schemas.openxmlformats.org/officeDocument/2006/relationships/image" Target="../media/image839.png"/><Relationship Id="rId87" Type="http://schemas.openxmlformats.org/officeDocument/2006/relationships/customXml" Target="../ink/ink836.xml"/><Relationship Id="rId110" Type="http://schemas.openxmlformats.org/officeDocument/2006/relationships/image" Target="../media/image861.png"/><Relationship Id="rId131" Type="http://schemas.openxmlformats.org/officeDocument/2006/relationships/customXml" Target="../ink/ink858.xml"/><Relationship Id="rId152" Type="http://schemas.openxmlformats.org/officeDocument/2006/relationships/image" Target="../media/image882.png"/><Relationship Id="rId173" Type="http://schemas.openxmlformats.org/officeDocument/2006/relationships/customXml" Target="../ink/ink879.xml"/><Relationship Id="rId194" Type="http://schemas.openxmlformats.org/officeDocument/2006/relationships/image" Target="../media/image903.png"/><Relationship Id="rId208" Type="http://schemas.openxmlformats.org/officeDocument/2006/relationships/image" Target="../media/image910.png"/><Relationship Id="rId229" Type="http://schemas.openxmlformats.org/officeDocument/2006/relationships/customXml" Target="../ink/ink907.xml"/><Relationship Id="rId240" Type="http://schemas.openxmlformats.org/officeDocument/2006/relationships/image" Target="../media/image926.png"/><Relationship Id="rId14" Type="http://schemas.openxmlformats.org/officeDocument/2006/relationships/image" Target="../media/image813.png"/><Relationship Id="rId35" Type="http://schemas.openxmlformats.org/officeDocument/2006/relationships/customXml" Target="../ink/ink810.xml"/><Relationship Id="rId56" Type="http://schemas.openxmlformats.org/officeDocument/2006/relationships/image" Target="../media/image834.png"/><Relationship Id="rId77" Type="http://schemas.openxmlformats.org/officeDocument/2006/relationships/customXml" Target="../ink/ink831.xml"/><Relationship Id="rId100" Type="http://schemas.openxmlformats.org/officeDocument/2006/relationships/image" Target="../media/image856.png"/><Relationship Id="rId8" Type="http://schemas.openxmlformats.org/officeDocument/2006/relationships/image" Target="../media/image810.png"/><Relationship Id="rId98" Type="http://schemas.openxmlformats.org/officeDocument/2006/relationships/image" Target="../media/image855.png"/><Relationship Id="rId121" Type="http://schemas.openxmlformats.org/officeDocument/2006/relationships/customXml" Target="../ink/ink853.xml"/><Relationship Id="rId142" Type="http://schemas.openxmlformats.org/officeDocument/2006/relationships/image" Target="../media/image877.png"/><Relationship Id="rId163" Type="http://schemas.openxmlformats.org/officeDocument/2006/relationships/customXml" Target="../ink/ink874.xml"/><Relationship Id="rId184" Type="http://schemas.openxmlformats.org/officeDocument/2006/relationships/image" Target="../media/image898.png"/><Relationship Id="rId219" Type="http://schemas.openxmlformats.org/officeDocument/2006/relationships/customXml" Target="../ink/ink902.xml"/><Relationship Id="rId230" Type="http://schemas.openxmlformats.org/officeDocument/2006/relationships/image" Target="../media/image921.png"/><Relationship Id="rId251" Type="http://schemas.openxmlformats.org/officeDocument/2006/relationships/customXml" Target="../ink/ink918.xml"/><Relationship Id="rId25" Type="http://schemas.openxmlformats.org/officeDocument/2006/relationships/customXml" Target="../ink/ink805.xml"/><Relationship Id="rId46" Type="http://schemas.openxmlformats.org/officeDocument/2006/relationships/image" Target="../media/image829.png"/><Relationship Id="rId67" Type="http://schemas.openxmlformats.org/officeDocument/2006/relationships/customXml" Target="../ink/ink826.xml"/><Relationship Id="rId88" Type="http://schemas.openxmlformats.org/officeDocument/2006/relationships/image" Target="../media/image850.png"/><Relationship Id="rId111" Type="http://schemas.openxmlformats.org/officeDocument/2006/relationships/customXml" Target="../ink/ink848.xml"/><Relationship Id="rId132" Type="http://schemas.openxmlformats.org/officeDocument/2006/relationships/image" Target="../media/image872.png"/><Relationship Id="rId153" Type="http://schemas.openxmlformats.org/officeDocument/2006/relationships/customXml" Target="../ink/ink869.xml"/><Relationship Id="rId174" Type="http://schemas.openxmlformats.org/officeDocument/2006/relationships/image" Target="../media/image893.png"/><Relationship Id="rId195" Type="http://schemas.openxmlformats.org/officeDocument/2006/relationships/customXml" Target="../ink/ink890.xml"/><Relationship Id="rId209" Type="http://schemas.openxmlformats.org/officeDocument/2006/relationships/customXml" Target="../ink/ink897.xml"/><Relationship Id="rId220" Type="http://schemas.openxmlformats.org/officeDocument/2006/relationships/image" Target="../media/image916.png"/><Relationship Id="rId241" Type="http://schemas.openxmlformats.org/officeDocument/2006/relationships/customXml" Target="../ink/ink913.xml"/><Relationship Id="rId15" Type="http://schemas.openxmlformats.org/officeDocument/2006/relationships/customXml" Target="../ink/ink800.xml"/><Relationship Id="rId36" Type="http://schemas.openxmlformats.org/officeDocument/2006/relationships/image" Target="../media/image824.png"/><Relationship Id="rId57" Type="http://schemas.openxmlformats.org/officeDocument/2006/relationships/customXml" Target="../ink/ink821.xml"/><Relationship Id="rId78" Type="http://schemas.openxmlformats.org/officeDocument/2006/relationships/image" Target="../media/image845.png"/><Relationship Id="rId99" Type="http://schemas.openxmlformats.org/officeDocument/2006/relationships/customXml" Target="../ink/ink842.xml"/><Relationship Id="rId101" Type="http://schemas.openxmlformats.org/officeDocument/2006/relationships/customXml" Target="../ink/ink843.xml"/><Relationship Id="rId122" Type="http://schemas.openxmlformats.org/officeDocument/2006/relationships/image" Target="../media/image867.png"/><Relationship Id="rId143" Type="http://schemas.openxmlformats.org/officeDocument/2006/relationships/customXml" Target="../ink/ink864.xml"/><Relationship Id="rId164" Type="http://schemas.openxmlformats.org/officeDocument/2006/relationships/image" Target="../media/image888.png"/><Relationship Id="rId185" Type="http://schemas.openxmlformats.org/officeDocument/2006/relationships/customXml" Target="../ink/ink885.xml"/><Relationship Id="rId9" Type="http://schemas.openxmlformats.org/officeDocument/2006/relationships/customXml" Target="../ink/ink797.xml"/><Relationship Id="rId210" Type="http://schemas.openxmlformats.org/officeDocument/2006/relationships/image" Target="../media/image911.png"/><Relationship Id="rId26" Type="http://schemas.openxmlformats.org/officeDocument/2006/relationships/image" Target="../media/image819.png"/><Relationship Id="rId231" Type="http://schemas.openxmlformats.org/officeDocument/2006/relationships/customXml" Target="../ink/ink908.xml"/><Relationship Id="rId252" Type="http://schemas.openxmlformats.org/officeDocument/2006/relationships/image" Target="../media/image932.png"/><Relationship Id="rId47" Type="http://schemas.openxmlformats.org/officeDocument/2006/relationships/customXml" Target="../ink/ink816.xml"/><Relationship Id="rId68" Type="http://schemas.openxmlformats.org/officeDocument/2006/relationships/image" Target="../media/image840.png"/><Relationship Id="rId89" Type="http://schemas.openxmlformats.org/officeDocument/2006/relationships/customXml" Target="../ink/ink837.xml"/><Relationship Id="rId112" Type="http://schemas.openxmlformats.org/officeDocument/2006/relationships/image" Target="../media/image862.png"/><Relationship Id="rId133" Type="http://schemas.openxmlformats.org/officeDocument/2006/relationships/customXml" Target="../ink/ink859.xml"/><Relationship Id="rId154" Type="http://schemas.openxmlformats.org/officeDocument/2006/relationships/image" Target="../media/image883.png"/><Relationship Id="rId175" Type="http://schemas.openxmlformats.org/officeDocument/2006/relationships/customXml" Target="../ink/ink880.xml"/><Relationship Id="rId196" Type="http://schemas.openxmlformats.org/officeDocument/2006/relationships/image" Target="../media/image904.png"/><Relationship Id="rId200" Type="http://schemas.openxmlformats.org/officeDocument/2006/relationships/image" Target="../media/image906.png"/><Relationship Id="rId16" Type="http://schemas.openxmlformats.org/officeDocument/2006/relationships/image" Target="../media/image814.png"/><Relationship Id="rId221" Type="http://schemas.openxmlformats.org/officeDocument/2006/relationships/customXml" Target="../ink/ink903.xml"/><Relationship Id="rId242" Type="http://schemas.openxmlformats.org/officeDocument/2006/relationships/image" Target="../media/image927.png"/><Relationship Id="rId37" Type="http://schemas.openxmlformats.org/officeDocument/2006/relationships/customXml" Target="../ink/ink811.xml"/><Relationship Id="rId58" Type="http://schemas.openxmlformats.org/officeDocument/2006/relationships/image" Target="../media/image835.png"/><Relationship Id="rId79" Type="http://schemas.openxmlformats.org/officeDocument/2006/relationships/customXml" Target="../ink/ink832.xml"/><Relationship Id="rId102" Type="http://schemas.openxmlformats.org/officeDocument/2006/relationships/image" Target="../media/image857.png"/><Relationship Id="rId123" Type="http://schemas.openxmlformats.org/officeDocument/2006/relationships/customXml" Target="../ink/ink854.xml"/><Relationship Id="rId144" Type="http://schemas.openxmlformats.org/officeDocument/2006/relationships/image" Target="../media/image878.png"/><Relationship Id="rId90" Type="http://schemas.openxmlformats.org/officeDocument/2006/relationships/image" Target="../media/image851.png"/><Relationship Id="rId165" Type="http://schemas.openxmlformats.org/officeDocument/2006/relationships/customXml" Target="../ink/ink875.xml"/><Relationship Id="rId186" Type="http://schemas.openxmlformats.org/officeDocument/2006/relationships/image" Target="../media/image899.png"/><Relationship Id="rId211" Type="http://schemas.openxmlformats.org/officeDocument/2006/relationships/customXml" Target="../ink/ink898.xml"/><Relationship Id="rId232" Type="http://schemas.openxmlformats.org/officeDocument/2006/relationships/image" Target="../media/image922.png"/><Relationship Id="rId253" Type="http://schemas.openxmlformats.org/officeDocument/2006/relationships/customXml" Target="../ink/ink919.xml"/><Relationship Id="rId27" Type="http://schemas.openxmlformats.org/officeDocument/2006/relationships/customXml" Target="../ink/ink806.xml"/><Relationship Id="rId48" Type="http://schemas.openxmlformats.org/officeDocument/2006/relationships/image" Target="../media/image830.png"/><Relationship Id="rId69" Type="http://schemas.openxmlformats.org/officeDocument/2006/relationships/customXml" Target="../ink/ink827.xml"/><Relationship Id="rId113" Type="http://schemas.openxmlformats.org/officeDocument/2006/relationships/customXml" Target="../ink/ink849.xml"/><Relationship Id="rId134" Type="http://schemas.openxmlformats.org/officeDocument/2006/relationships/image" Target="../media/image873.png"/><Relationship Id="rId80" Type="http://schemas.openxmlformats.org/officeDocument/2006/relationships/image" Target="../media/image846.png"/><Relationship Id="rId155" Type="http://schemas.openxmlformats.org/officeDocument/2006/relationships/customXml" Target="../ink/ink870.xml"/><Relationship Id="rId176" Type="http://schemas.openxmlformats.org/officeDocument/2006/relationships/image" Target="../media/image894.png"/><Relationship Id="rId197" Type="http://schemas.openxmlformats.org/officeDocument/2006/relationships/customXml" Target="../ink/ink891.xml"/><Relationship Id="rId201" Type="http://schemas.openxmlformats.org/officeDocument/2006/relationships/customXml" Target="../ink/ink893.xml"/><Relationship Id="rId222" Type="http://schemas.openxmlformats.org/officeDocument/2006/relationships/image" Target="../media/image917.png"/><Relationship Id="rId243" Type="http://schemas.openxmlformats.org/officeDocument/2006/relationships/customXml" Target="../ink/ink914.xml"/><Relationship Id="rId17" Type="http://schemas.openxmlformats.org/officeDocument/2006/relationships/customXml" Target="../ink/ink801.xml"/><Relationship Id="rId38" Type="http://schemas.openxmlformats.org/officeDocument/2006/relationships/image" Target="../media/image825.png"/><Relationship Id="rId59" Type="http://schemas.openxmlformats.org/officeDocument/2006/relationships/customXml" Target="../ink/ink822.xml"/><Relationship Id="rId103" Type="http://schemas.openxmlformats.org/officeDocument/2006/relationships/customXml" Target="../ink/ink844.xml"/><Relationship Id="rId124" Type="http://schemas.openxmlformats.org/officeDocument/2006/relationships/image" Target="../media/image868.png"/><Relationship Id="rId70" Type="http://schemas.openxmlformats.org/officeDocument/2006/relationships/image" Target="../media/image841.png"/><Relationship Id="rId91" Type="http://schemas.openxmlformats.org/officeDocument/2006/relationships/customXml" Target="../ink/ink838.xml"/><Relationship Id="rId145" Type="http://schemas.openxmlformats.org/officeDocument/2006/relationships/customXml" Target="../ink/ink865.xml"/><Relationship Id="rId166" Type="http://schemas.openxmlformats.org/officeDocument/2006/relationships/image" Target="../media/image889.png"/><Relationship Id="rId187" Type="http://schemas.openxmlformats.org/officeDocument/2006/relationships/customXml" Target="../ink/ink886.xml"/><Relationship Id="rId1" Type="http://schemas.openxmlformats.org/officeDocument/2006/relationships/slideLayout" Target="../slideLayouts/slideLayout7.xml"/><Relationship Id="rId212" Type="http://schemas.openxmlformats.org/officeDocument/2006/relationships/image" Target="../media/image912.png"/><Relationship Id="rId233" Type="http://schemas.openxmlformats.org/officeDocument/2006/relationships/customXml" Target="../ink/ink909.xml"/><Relationship Id="rId254" Type="http://schemas.openxmlformats.org/officeDocument/2006/relationships/image" Target="../media/image933.png"/><Relationship Id="rId28" Type="http://schemas.openxmlformats.org/officeDocument/2006/relationships/image" Target="../media/image820.png"/><Relationship Id="rId49" Type="http://schemas.openxmlformats.org/officeDocument/2006/relationships/customXml" Target="../ink/ink817.xml"/><Relationship Id="rId114" Type="http://schemas.openxmlformats.org/officeDocument/2006/relationships/image" Target="../media/image863.png"/><Relationship Id="rId60" Type="http://schemas.openxmlformats.org/officeDocument/2006/relationships/image" Target="../media/image836.png"/><Relationship Id="rId81" Type="http://schemas.openxmlformats.org/officeDocument/2006/relationships/customXml" Target="../ink/ink833.xml"/><Relationship Id="rId135" Type="http://schemas.openxmlformats.org/officeDocument/2006/relationships/customXml" Target="../ink/ink860.xml"/><Relationship Id="rId156" Type="http://schemas.openxmlformats.org/officeDocument/2006/relationships/image" Target="../media/image884.png"/><Relationship Id="rId177" Type="http://schemas.openxmlformats.org/officeDocument/2006/relationships/customXml" Target="../ink/ink881.xml"/><Relationship Id="rId198" Type="http://schemas.openxmlformats.org/officeDocument/2006/relationships/image" Target="../media/image905.png"/><Relationship Id="rId202" Type="http://schemas.openxmlformats.org/officeDocument/2006/relationships/image" Target="../media/image907.png"/><Relationship Id="rId223" Type="http://schemas.openxmlformats.org/officeDocument/2006/relationships/customXml" Target="../ink/ink904.xml"/><Relationship Id="rId244" Type="http://schemas.openxmlformats.org/officeDocument/2006/relationships/image" Target="../media/image928.png"/><Relationship Id="rId18" Type="http://schemas.openxmlformats.org/officeDocument/2006/relationships/image" Target="../media/image815.png"/><Relationship Id="rId39" Type="http://schemas.openxmlformats.org/officeDocument/2006/relationships/customXml" Target="../ink/ink812.xml"/><Relationship Id="rId50" Type="http://schemas.openxmlformats.org/officeDocument/2006/relationships/image" Target="../media/image831.png"/><Relationship Id="rId104" Type="http://schemas.openxmlformats.org/officeDocument/2006/relationships/image" Target="../media/image858.png"/><Relationship Id="rId125" Type="http://schemas.openxmlformats.org/officeDocument/2006/relationships/customXml" Target="../ink/ink855.xml"/><Relationship Id="rId146" Type="http://schemas.openxmlformats.org/officeDocument/2006/relationships/image" Target="../media/image879.png"/><Relationship Id="rId167" Type="http://schemas.openxmlformats.org/officeDocument/2006/relationships/customXml" Target="../ink/ink876.xml"/><Relationship Id="rId188" Type="http://schemas.openxmlformats.org/officeDocument/2006/relationships/image" Target="../media/image900.png"/><Relationship Id="rId71" Type="http://schemas.openxmlformats.org/officeDocument/2006/relationships/customXml" Target="../ink/ink828.xml"/><Relationship Id="rId92" Type="http://schemas.openxmlformats.org/officeDocument/2006/relationships/image" Target="../media/image852.png"/><Relationship Id="rId213" Type="http://schemas.openxmlformats.org/officeDocument/2006/relationships/customXml" Target="../ink/ink899.xml"/><Relationship Id="rId234" Type="http://schemas.openxmlformats.org/officeDocument/2006/relationships/image" Target="../media/image923.png"/><Relationship Id="rId2" Type="http://schemas.openxmlformats.org/officeDocument/2006/relationships/image" Target="../media/image807.png"/><Relationship Id="rId29" Type="http://schemas.openxmlformats.org/officeDocument/2006/relationships/customXml" Target="../ink/ink807.xml"/><Relationship Id="rId255" Type="http://schemas.openxmlformats.org/officeDocument/2006/relationships/customXml" Target="../ink/ink920.xml"/><Relationship Id="rId40" Type="http://schemas.openxmlformats.org/officeDocument/2006/relationships/image" Target="../media/image826.png"/><Relationship Id="rId115" Type="http://schemas.openxmlformats.org/officeDocument/2006/relationships/customXml" Target="../ink/ink850.xml"/><Relationship Id="rId136" Type="http://schemas.openxmlformats.org/officeDocument/2006/relationships/image" Target="../media/image874.png"/><Relationship Id="rId157" Type="http://schemas.openxmlformats.org/officeDocument/2006/relationships/customXml" Target="../ink/ink871.xml"/><Relationship Id="rId178" Type="http://schemas.openxmlformats.org/officeDocument/2006/relationships/image" Target="../media/image895.png"/><Relationship Id="rId61" Type="http://schemas.openxmlformats.org/officeDocument/2006/relationships/customXml" Target="../ink/ink823.xml"/><Relationship Id="rId82" Type="http://schemas.openxmlformats.org/officeDocument/2006/relationships/image" Target="../media/image847.png"/><Relationship Id="rId199" Type="http://schemas.openxmlformats.org/officeDocument/2006/relationships/customXml" Target="../ink/ink892.xml"/><Relationship Id="rId203" Type="http://schemas.openxmlformats.org/officeDocument/2006/relationships/customXml" Target="../ink/ink894.xml"/><Relationship Id="rId19" Type="http://schemas.openxmlformats.org/officeDocument/2006/relationships/customXml" Target="../ink/ink802.xml"/><Relationship Id="rId224" Type="http://schemas.openxmlformats.org/officeDocument/2006/relationships/image" Target="../media/image918.png"/><Relationship Id="rId245" Type="http://schemas.openxmlformats.org/officeDocument/2006/relationships/customXml" Target="../ink/ink915.xml"/><Relationship Id="rId30" Type="http://schemas.openxmlformats.org/officeDocument/2006/relationships/image" Target="../media/image821.png"/><Relationship Id="rId105" Type="http://schemas.openxmlformats.org/officeDocument/2006/relationships/customXml" Target="../ink/ink845.xml"/><Relationship Id="rId126" Type="http://schemas.openxmlformats.org/officeDocument/2006/relationships/image" Target="../media/image869.png"/><Relationship Id="rId147" Type="http://schemas.openxmlformats.org/officeDocument/2006/relationships/customXml" Target="../ink/ink866.xml"/><Relationship Id="rId168" Type="http://schemas.openxmlformats.org/officeDocument/2006/relationships/image" Target="../media/image890.png"/><Relationship Id="rId51" Type="http://schemas.openxmlformats.org/officeDocument/2006/relationships/customXml" Target="../ink/ink818.xml"/><Relationship Id="rId72" Type="http://schemas.openxmlformats.org/officeDocument/2006/relationships/image" Target="../media/image842.png"/><Relationship Id="rId93" Type="http://schemas.openxmlformats.org/officeDocument/2006/relationships/customXml" Target="../ink/ink839.xml"/><Relationship Id="rId189" Type="http://schemas.openxmlformats.org/officeDocument/2006/relationships/customXml" Target="../ink/ink887.xml"/><Relationship Id="rId3" Type="http://schemas.openxmlformats.org/officeDocument/2006/relationships/customXml" Target="../ink/ink794.xml"/><Relationship Id="rId214" Type="http://schemas.openxmlformats.org/officeDocument/2006/relationships/image" Target="../media/image913.png"/><Relationship Id="rId235" Type="http://schemas.openxmlformats.org/officeDocument/2006/relationships/customXml" Target="../ink/ink910.xml"/><Relationship Id="rId256" Type="http://schemas.openxmlformats.org/officeDocument/2006/relationships/image" Target="../media/image934.png"/><Relationship Id="rId116" Type="http://schemas.openxmlformats.org/officeDocument/2006/relationships/image" Target="../media/image864.png"/><Relationship Id="rId137" Type="http://schemas.openxmlformats.org/officeDocument/2006/relationships/customXml" Target="../ink/ink861.xml"/><Relationship Id="rId158" Type="http://schemas.openxmlformats.org/officeDocument/2006/relationships/image" Target="../media/image885.png"/><Relationship Id="rId20" Type="http://schemas.openxmlformats.org/officeDocument/2006/relationships/image" Target="../media/image816.png"/><Relationship Id="rId41" Type="http://schemas.openxmlformats.org/officeDocument/2006/relationships/customXml" Target="../ink/ink813.xml"/><Relationship Id="rId62" Type="http://schemas.openxmlformats.org/officeDocument/2006/relationships/image" Target="../media/image837.png"/><Relationship Id="rId83" Type="http://schemas.openxmlformats.org/officeDocument/2006/relationships/customXml" Target="../ink/ink834.xml"/><Relationship Id="rId179" Type="http://schemas.openxmlformats.org/officeDocument/2006/relationships/customXml" Target="../ink/ink882.xml"/><Relationship Id="rId190" Type="http://schemas.openxmlformats.org/officeDocument/2006/relationships/image" Target="../media/image901.png"/><Relationship Id="rId204" Type="http://schemas.openxmlformats.org/officeDocument/2006/relationships/image" Target="../media/image908.png"/><Relationship Id="rId225" Type="http://schemas.openxmlformats.org/officeDocument/2006/relationships/customXml" Target="../ink/ink905.xml"/><Relationship Id="rId246" Type="http://schemas.openxmlformats.org/officeDocument/2006/relationships/image" Target="../media/image929.png"/><Relationship Id="rId106" Type="http://schemas.openxmlformats.org/officeDocument/2006/relationships/image" Target="../media/image859.png"/><Relationship Id="rId127" Type="http://schemas.openxmlformats.org/officeDocument/2006/relationships/customXml" Target="../ink/ink856.xml"/><Relationship Id="rId10" Type="http://schemas.openxmlformats.org/officeDocument/2006/relationships/image" Target="../media/image811.png"/><Relationship Id="rId31" Type="http://schemas.openxmlformats.org/officeDocument/2006/relationships/customXml" Target="../ink/ink808.xml"/><Relationship Id="rId52" Type="http://schemas.openxmlformats.org/officeDocument/2006/relationships/image" Target="../media/image832.png"/><Relationship Id="rId73" Type="http://schemas.openxmlformats.org/officeDocument/2006/relationships/customXml" Target="../ink/ink829.xml"/><Relationship Id="rId94" Type="http://schemas.openxmlformats.org/officeDocument/2006/relationships/image" Target="../media/image853.png"/><Relationship Id="rId148" Type="http://schemas.openxmlformats.org/officeDocument/2006/relationships/image" Target="../media/image880.png"/><Relationship Id="rId169" Type="http://schemas.openxmlformats.org/officeDocument/2006/relationships/customXml" Target="../ink/ink877.xml"/><Relationship Id="rId4" Type="http://schemas.openxmlformats.org/officeDocument/2006/relationships/image" Target="../media/image808.png"/><Relationship Id="rId180" Type="http://schemas.openxmlformats.org/officeDocument/2006/relationships/image" Target="../media/image896.png"/><Relationship Id="rId215" Type="http://schemas.openxmlformats.org/officeDocument/2006/relationships/customXml" Target="../ink/ink900.xml"/><Relationship Id="rId236" Type="http://schemas.openxmlformats.org/officeDocument/2006/relationships/image" Target="../media/image924.png"/></Relationships>
</file>

<file path=ppt/slides/_rels/slide21.xml.rels><?xml version="1.0" encoding="UTF-8" standalone="yes"?>
<Relationships xmlns="http://schemas.openxmlformats.org/package/2006/relationships"><Relationship Id="rId3" Type="http://schemas.openxmlformats.org/officeDocument/2006/relationships/customXml" Target="../ink/ink921.xml"/><Relationship Id="rId2" Type="http://schemas.openxmlformats.org/officeDocument/2006/relationships/image" Target="../media/image935.png"/><Relationship Id="rId1" Type="http://schemas.openxmlformats.org/officeDocument/2006/relationships/slideLayout" Target="../slideLayouts/slideLayout7.xml"/><Relationship Id="rId6" Type="http://schemas.openxmlformats.org/officeDocument/2006/relationships/image" Target="../media/image937.png"/><Relationship Id="rId5" Type="http://schemas.openxmlformats.org/officeDocument/2006/relationships/customXml" Target="../ink/ink922.xml"/><Relationship Id="rId4" Type="http://schemas.openxmlformats.org/officeDocument/2006/relationships/image" Target="../media/image936.png"/></Relationships>
</file>

<file path=ppt/slides/_rels/slide22.xml.rels><?xml version="1.0" encoding="UTF-8" standalone="yes"?>
<Relationships xmlns="http://schemas.openxmlformats.org/package/2006/relationships"><Relationship Id="rId117" Type="http://schemas.openxmlformats.org/officeDocument/2006/relationships/image" Target="../media/image995.png"/><Relationship Id="rId299" Type="http://schemas.openxmlformats.org/officeDocument/2006/relationships/image" Target="../media/image1086.png"/><Relationship Id="rId21" Type="http://schemas.openxmlformats.org/officeDocument/2006/relationships/image" Target="../media/image947.png"/><Relationship Id="rId63" Type="http://schemas.openxmlformats.org/officeDocument/2006/relationships/image" Target="../media/image968.png"/><Relationship Id="rId159" Type="http://schemas.openxmlformats.org/officeDocument/2006/relationships/image" Target="../media/image1016.png"/><Relationship Id="rId170" Type="http://schemas.openxmlformats.org/officeDocument/2006/relationships/customXml" Target="../ink/ink1007.xml"/><Relationship Id="rId226" Type="http://schemas.openxmlformats.org/officeDocument/2006/relationships/customXml" Target="../ink/ink1035.xml"/><Relationship Id="rId268" Type="http://schemas.openxmlformats.org/officeDocument/2006/relationships/customXml" Target="../ink/ink1056.xml"/><Relationship Id="rId32" Type="http://schemas.openxmlformats.org/officeDocument/2006/relationships/customXml" Target="../ink/ink938.xml"/><Relationship Id="rId74" Type="http://schemas.openxmlformats.org/officeDocument/2006/relationships/customXml" Target="../ink/ink959.xml"/><Relationship Id="rId128" Type="http://schemas.openxmlformats.org/officeDocument/2006/relationships/customXml" Target="../ink/ink986.xml"/><Relationship Id="rId5" Type="http://schemas.openxmlformats.org/officeDocument/2006/relationships/image" Target="../media/image939.png"/><Relationship Id="rId181" Type="http://schemas.openxmlformats.org/officeDocument/2006/relationships/image" Target="../media/image1027.png"/><Relationship Id="rId237" Type="http://schemas.openxmlformats.org/officeDocument/2006/relationships/image" Target="../media/image1055.png"/><Relationship Id="rId279" Type="http://schemas.openxmlformats.org/officeDocument/2006/relationships/image" Target="../media/image1076.png"/><Relationship Id="rId43" Type="http://schemas.openxmlformats.org/officeDocument/2006/relationships/image" Target="../media/image958.png"/><Relationship Id="rId139" Type="http://schemas.openxmlformats.org/officeDocument/2006/relationships/image" Target="../media/image1006.png"/><Relationship Id="rId290" Type="http://schemas.openxmlformats.org/officeDocument/2006/relationships/customXml" Target="../ink/ink1067.xml"/><Relationship Id="rId304" Type="http://schemas.openxmlformats.org/officeDocument/2006/relationships/customXml" Target="../ink/ink1074.xml"/><Relationship Id="rId85" Type="http://schemas.openxmlformats.org/officeDocument/2006/relationships/image" Target="../media/image979.png"/><Relationship Id="rId150" Type="http://schemas.openxmlformats.org/officeDocument/2006/relationships/customXml" Target="../ink/ink997.xml"/><Relationship Id="rId192" Type="http://schemas.openxmlformats.org/officeDocument/2006/relationships/customXml" Target="../ink/ink1018.xml"/><Relationship Id="rId206" Type="http://schemas.openxmlformats.org/officeDocument/2006/relationships/customXml" Target="../ink/ink1025.xml"/><Relationship Id="rId248" Type="http://schemas.openxmlformats.org/officeDocument/2006/relationships/customXml" Target="../ink/ink1046.xml"/><Relationship Id="rId12" Type="http://schemas.openxmlformats.org/officeDocument/2006/relationships/customXml" Target="../ink/ink928.xml"/><Relationship Id="rId108" Type="http://schemas.openxmlformats.org/officeDocument/2006/relationships/customXml" Target="../ink/ink976.xml"/><Relationship Id="rId315" Type="http://schemas.openxmlformats.org/officeDocument/2006/relationships/image" Target="../media/image1094.png"/><Relationship Id="rId54" Type="http://schemas.openxmlformats.org/officeDocument/2006/relationships/customXml" Target="../ink/ink949.xml"/><Relationship Id="rId96" Type="http://schemas.openxmlformats.org/officeDocument/2006/relationships/customXml" Target="../ink/ink970.xml"/><Relationship Id="rId161" Type="http://schemas.openxmlformats.org/officeDocument/2006/relationships/image" Target="../media/image1017.png"/><Relationship Id="rId217" Type="http://schemas.openxmlformats.org/officeDocument/2006/relationships/image" Target="../media/image1045.png"/><Relationship Id="rId259" Type="http://schemas.openxmlformats.org/officeDocument/2006/relationships/image" Target="../media/image1066.png"/><Relationship Id="rId23" Type="http://schemas.openxmlformats.org/officeDocument/2006/relationships/image" Target="../media/image948.png"/><Relationship Id="rId119" Type="http://schemas.openxmlformats.org/officeDocument/2006/relationships/image" Target="../media/image996.png"/><Relationship Id="rId270" Type="http://schemas.openxmlformats.org/officeDocument/2006/relationships/customXml" Target="../ink/ink1057.xml"/><Relationship Id="rId65" Type="http://schemas.openxmlformats.org/officeDocument/2006/relationships/image" Target="../media/image969.png"/><Relationship Id="rId130" Type="http://schemas.openxmlformats.org/officeDocument/2006/relationships/customXml" Target="../ink/ink987.xml"/><Relationship Id="rId172" Type="http://schemas.openxmlformats.org/officeDocument/2006/relationships/customXml" Target="../ink/ink1008.xml"/><Relationship Id="rId228" Type="http://schemas.openxmlformats.org/officeDocument/2006/relationships/customXml" Target="../ink/ink1036.xml"/><Relationship Id="rId13" Type="http://schemas.openxmlformats.org/officeDocument/2006/relationships/image" Target="../media/image943.png"/><Relationship Id="rId109" Type="http://schemas.openxmlformats.org/officeDocument/2006/relationships/image" Target="../media/image991.png"/><Relationship Id="rId260" Type="http://schemas.openxmlformats.org/officeDocument/2006/relationships/customXml" Target="../ink/ink1052.xml"/><Relationship Id="rId281" Type="http://schemas.openxmlformats.org/officeDocument/2006/relationships/image" Target="../media/image1077.png"/><Relationship Id="rId316" Type="http://schemas.openxmlformats.org/officeDocument/2006/relationships/customXml" Target="../ink/ink1080.xml"/><Relationship Id="rId34" Type="http://schemas.openxmlformats.org/officeDocument/2006/relationships/customXml" Target="../ink/ink939.xml"/><Relationship Id="rId55" Type="http://schemas.openxmlformats.org/officeDocument/2006/relationships/image" Target="../media/image964.png"/><Relationship Id="rId76" Type="http://schemas.openxmlformats.org/officeDocument/2006/relationships/customXml" Target="../ink/ink960.xml"/><Relationship Id="rId97" Type="http://schemas.openxmlformats.org/officeDocument/2006/relationships/image" Target="../media/image985.png"/><Relationship Id="rId120" Type="http://schemas.openxmlformats.org/officeDocument/2006/relationships/customXml" Target="../ink/ink982.xml"/><Relationship Id="rId141" Type="http://schemas.openxmlformats.org/officeDocument/2006/relationships/image" Target="../media/image1007.png"/><Relationship Id="rId7" Type="http://schemas.openxmlformats.org/officeDocument/2006/relationships/image" Target="../media/image940.png"/><Relationship Id="rId162" Type="http://schemas.openxmlformats.org/officeDocument/2006/relationships/customXml" Target="../ink/ink1003.xml"/><Relationship Id="rId183" Type="http://schemas.openxmlformats.org/officeDocument/2006/relationships/image" Target="../media/image1028.png"/><Relationship Id="rId218" Type="http://schemas.openxmlformats.org/officeDocument/2006/relationships/customXml" Target="../ink/ink1031.xml"/><Relationship Id="rId239" Type="http://schemas.openxmlformats.org/officeDocument/2006/relationships/image" Target="../media/image1056.png"/><Relationship Id="rId250" Type="http://schemas.openxmlformats.org/officeDocument/2006/relationships/customXml" Target="../ink/ink1047.xml"/><Relationship Id="rId271" Type="http://schemas.openxmlformats.org/officeDocument/2006/relationships/image" Target="../media/image1072.png"/><Relationship Id="rId292" Type="http://schemas.openxmlformats.org/officeDocument/2006/relationships/customXml" Target="../ink/ink1068.xml"/><Relationship Id="rId306" Type="http://schemas.openxmlformats.org/officeDocument/2006/relationships/customXml" Target="../ink/ink1075.xml"/><Relationship Id="rId24" Type="http://schemas.openxmlformats.org/officeDocument/2006/relationships/customXml" Target="../ink/ink934.xml"/><Relationship Id="rId45" Type="http://schemas.openxmlformats.org/officeDocument/2006/relationships/image" Target="../media/image959.png"/><Relationship Id="rId66" Type="http://schemas.openxmlformats.org/officeDocument/2006/relationships/customXml" Target="../ink/ink955.xml"/><Relationship Id="rId87" Type="http://schemas.openxmlformats.org/officeDocument/2006/relationships/image" Target="../media/image980.png"/><Relationship Id="rId110" Type="http://schemas.openxmlformats.org/officeDocument/2006/relationships/customXml" Target="../ink/ink977.xml"/><Relationship Id="rId131" Type="http://schemas.openxmlformats.org/officeDocument/2006/relationships/image" Target="../media/image1002.png"/><Relationship Id="rId152" Type="http://schemas.openxmlformats.org/officeDocument/2006/relationships/customXml" Target="../ink/ink998.xml"/><Relationship Id="rId173" Type="http://schemas.openxmlformats.org/officeDocument/2006/relationships/image" Target="../media/image1023.png"/><Relationship Id="rId194" Type="http://schemas.openxmlformats.org/officeDocument/2006/relationships/customXml" Target="../ink/ink1019.xml"/><Relationship Id="rId208" Type="http://schemas.openxmlformats.org/officeDocument/2006/relationships/customXml" Target="../ink/ink1026.xml"/><Relationship Id="rId229" Type="http://schemas.openxmlformats.org/officeDocument/2006/relationships/image" Target="../media/image1051.png"/><Relationship Id="rId240" Type="http://schemas.openxmlformats.org/officeDocument/2006/relationships/customXml" Target="../ink/ink1042.xml"/><Relationship Id="rId261" Type="http://schemas.openxmlformats.org/officeDocument/2006/relationships/image" Target="../media/image1067.png"/><Relationship Id="rId14" Type="http://schemas.openxmlformats.org/officeDocument/2006/relationships/customXml" Target="../ink/ink929.xml"/><Relationship Id="rId35" Type="http://schemas.openxmlformats.org/officeDocument/2006/relationships/image" Target="../media/image954.png"/><Relationship Id="rId56" Type="http://schemas.openxmlformats.org/officeDocument/2006/relationships/customXml" Target="../ink/ink950.xml"/><Relationship Id="rId77" Type="http://schemas.openxmlformats.org/officeDocument/2006/relationships/image" Target="../media/image975.png"/><Relationship Id="rId100" Type="http://schemas.openxmlformats.org/officeDocument/2006/relationships/customXml" Target="../ink/ink972.xml"/><Relationship Id="rId282" Type="http://schemas.openxmlformats.org/officeDocument/2006/relationships/customXml" Target="../ink/ink1063.xml"/><Relationship Id="rId317" Type="http://schemas.openxmlformats.org/officeDocument/2006/relationships/image" Target="../media/image1095.png"/><Relationship Id="rId8" Type="http://schemas.openxmlformats.org/officeDocument/2006/relationships/customXml" Target="../ink/ink926.xml"/><Relationship Id="rId98" Type="http://schemas.openxmlformats.org/officeDocument/2006/relationships/customXml" Target="../ink/ink971.xml"/><Relationship Id="rId121" Type="http://schemas.openxmlformats.org/officeDocument/2006/relationships/image" Target="../media/image997.png"/><Relationship Id="rId142" Type="http://schemas.openxmlformats.org/officeDocument/2006/relationships/customXml" Target="../ink/ink993.xml"/><Relationship Id="rId163" Type="http://schemas.openxmlformats.org/officeDocument/2006/relationships/image" Target="../media/image1018.png"/><Relationship Id="rId184" Type="http://schemas.openxmlformats.org/officeDocument/2006/relationships/customXml" Target="../ink/ink1014.xml"/><Relationship Id="rId219" Type="http://schemas.openxmlformats.org/officeDocument/2006/relationships/image" Target="../media/image1046.png"/><Relationship Id="rId230" Type="http://schemas.openxmlformats.org/officeDocument/2006/relationships/customXml" Target="../ink/ink1037.xml"/><Relationship Id="rId251" Type="http://schemas.openxmlformats.org/officeDocument/2006/relationships/image" Target="../media/image1062.png"/><Relationship Id="rId25" Type="http://schemas.openxmlformats.org/officeDocument/2006/relationships/image" Target="../media/image949.png"/><Relationship Id="rId46" Type="http://schemas.openxmlformats.org/officeDocument/2006/relationships/customXml" Target="../ink/ink945.xml"/><Relationship Id="rId67" Type="http://schemas.openxmlformats.org/officeDocument/2006/relationships/image" Target="../media/image970.png"/><Relationship Id="rId272" Type="http://schemas.openxmlformats.org/officeDocument/2006/relationships/customXml" Target="../ink/ink1058.xml"/><Relationship Id="rId293" Type="http://schemas.openxmlformats.org/officeDocument/2006/relationships/image" Target="../media/image1083.png"/><Relationship Id="rId307" Type="http://schemas.openxmlformats.org/officeDocument/2006/relationships/image" Target="../media/image1090.png"/><Relationship Id="rId88" Type="http://schemas.openxmlformats.org/officeDocument/2006/relationships/customXml" Target="../ink/ink966.xml"/><Relationship Id="rId111" Type="http://schemas.openxmlformats.org/officeDocument/2006/relationships/image" Target="../media/image992.png"/><Relationship Id="rId132" Type="http://schemas.openxmlformats.org/officeDocument/2006/relationships/customXml" Target="../ink/ink988.xml"/><Relationship Id="rId153" Type="http://schemas.openxmlformats.org/officeDocument/2006/relationships/image" Target="../media/image1013.png"/><Relationship Id="rId174" Type="http://schemas.openxmlformats.org/officeDocument/2006/relationships/customXml" Target="../ink/ink1009.xml"/><Relationship Id="rId195" Type="http://schemas.openxmlformats.org/officeDocument/2006/relationships/image" Target="../media/image1034.png"/><Relationship Id="rId209" Type="http://schemas.openxmlformats.org/officeDocument/2006/relationships/image" Target="../media/image1041.png"/><Relationship Id="rId220" Type="http://schemas.openxmlformats.org/officeDocument/2006/relationships/customXml" Target="../ink/ink1032.xml"/><Relationship Id="rId241" Type="http://schemas.openxmlformats.org/officeDocument/2006/relationships/image" Target="../media/image1057.png"/><Relationship Id="rId15" Type="http://schemas.openxmlformats.org/officeDocument/2006/relationships/image" Target="../media/image944.png"/><Relationship Id="rId36" Type="http://schemas.openxmlformats.org/officeDocument/2006/relationships/customXml" Target="../ink/ink940.xml"/><Relationship Id="rId57" Type="http://schemas.openxmlformats.org/officeDocument/2006/relationships/image" Target="../media/image965.png"/><Relationship Id="rId262" Type="http://schemas.openxmlformats.org/officeDocument/2006/relationships/customXml" Target="../ink/ink1053.xml"/><Relationship Id="rId283" Type="http://schemas.openxmlformats.org/officeDocument/2006/relationships/image" Target="../media/image1078.png"/><Relationship Id="rId318" Type="http://schemas.openxmlformats.org/officeDocument/2006/relationships/customXml" Target="../ink/ink1081.xml"/><Relationship Id="rId78" Type="http://schemas.openxmlformats.org/officeDocument/2006/relationships/customXml" Target="../ink/ink961.xml"/><Relationship Id="rId99" Type="http://schemas.openxmlformats.org/officeDocument/2006/relationships/image" Target="../media/image986.png"/><Relationship Id="rId101" Type="http://schemas.openxmlformats.org/officeDocument/2006/relationships/image" Target="../media/image987.png"/><Relationship Id="rId122" Type="http://schemas.openxmlformats.org/officeDocument/2006/relationships/customXml" Target="../ink/ink983.xml"/><Relationship Id="rId143" Type="http://schemas.openxmlformats.org/officeDocument/2006/relationships/image" Target="../media/image1008.png"/><Relationship Id="rId164" Type="http://schemas.openxmlformats.org/officeDocument/2006/relationships/customXml" Target="../ink/ink1004.xml"/><Relationship Id="rId185" Type="http://schemas.openxmlformats.org/officeDocument/2006/relationships/image" Target="../media/image1029.png"/><Relationship Id="rId9" Type="http://schemas.openxmlformats.org/officeDocument/2006/relationships/image" Target="../media/image941.png"/><Relationship Id="rId210" Type="http://schemas.openxmlformats.org/officeDocument/2006/relationships/customXml" Target="../ink/ink1027.xml"/><Relationship Id="rId26" Type="http://schemas.openxmlformats.org/officeDocument/2006/relationships/customXml" Target="../ink/ink935.xml"/><Relationship Id="rId231" Type="http://schemas.openxmlformats.org/officeDocument/2006/relationships/image" Target="../media/image1052.png"/><Relationship Id="rId252" Type="http://schemas.openxmlformats.org/officeDocument/2006/relationships/customXml" Target="../ink/ink1048.xml"/><Relationship Id="rId273" Type="http://schemas.openxmlformats.org/officeDocument/2006/relationships/image" Target="../media/image1073.png"/><Relationship Id="rId294" Type="http://schemas.openxmlformats.org/officeDocument/2006/relationships/customXml" Target="../ink/ink1069.xml"/><Relationship Id="rId308" Type="http://schemas.openxmlformats.org/officeDocument/2006/relationships/customXml" Target="../ink/ink1076.xml"/><Relationship Id="rId47" Type="http://schemas.openxmlformats.org/officeDocument/2006/relationships/image" Target="../media/image960.png"/><Relationship Id="rId68" Type="http://schemas.openxmlformats.org/officeDocument/2006/relationships/customXml" Target="../ink/ink956.xml"/><Relationship Id="rId89" Type="http://schemas.openxmlformats.org/officeDocument/2006/relationships/image" Target="../media/image981.png"/><Relationship Id="rId112" Type="http://schemas.openxmlformats.org/officeDocument/2006/relationships/customXml" Target="../ink/ink978.xml"/><Relationship Id="rId133" Type="http://schemas.openxmlformats.org/officeDocument/2006/relationships/image" Target="../media/image1003.png"/><Relationship Id="rId154" Type="http://schemas.openxmlformats.org/officeDocument/2006/relationships/customXml" Target="../ink/ink999.xml"/><Relationship Id="rId175" Type="http://schemas.openxmlformats.org/officeDocument/2006/relationships/image" Target="../media/image1024.png"/><Relationship Id="rId196" Type="http://schemas.openxmlformats.org/officeDocument/2006/relationships/customXml" Target="../ink/ink1020.xml"/><Relationship Id="rId200" Type="http://schemas.openxmlformats.org/officeDocument/2006/relationships/customXml" Target="../ink/ink1022.xml"/><Relationship Id="rId16" Type="http://schemas.openxmlformats.org/officeDocument/2006/relationships/customXml" Target="../ink/ink930.xml"/><Relationship Id="rId221" Type="http://schemas.openxmlformats.org/officeDocument/2006/relationships/image" Target="../media/image1047.png"/><Relationship Id="rId242" Type="http://schemas.openxmlformats.org/officeDocument/2006/relationships/customXml" Target="../ink/ink1043.xml"/><Relationship Id="rId263" Type="http://schemas.openxmlformats.org/officeDocument/2006/relationships/image" Target="../media/image1068.png"/><Relationship Id="rId284" Type="http://schemas.openxmlformats.org/officeDocument/2006/relationships/customXml" Target="../ink/ink1064.xml"/><Relationship Id="rId319" Type="http://schemas.openxmlformats.org/officeDocument/2006/relationships/image" Target="../media/image1096.png"/><Relationship Id="rId37" Type="http://schemas.openxmlformats.org/officeDocument/2006/relationships/image" Target="../media/image955.png"/><Relationship Id="rId58" Type="http://schemas.openxmlformats.org/officeDocument/2006/relationships/customXml" Target="../ink/ink951.xml"/><Relationship Id="rId79" Type="http://schemas.openxmlformats.org/officeDocument/2006/relationships/image" Target="../media/image976.png"/><Relationship Id="rId102" Type="http://schemas.openxmlformats.org/officeDocument/2006/relationships/customXml" Target="../ink/ink973.xml"/><Relationship Id="rId123" Type="http://schemas.openxmlformats.org/officeDocument/2006/relationships/image" Target="../media/image998.png"/><Relationship Id="rId144" Type="http://schemas.openxmlformats.org/officeDocument/2006/relationships/customXml" Target="../ink/ink994.xml"/><Relationship Id="rId90" Type="http://schemas.openxmlformats.org/officeDocument/2006/relationships/customXml" Target="../ink/ink967.xml"/><Relationship Id="rId165" Type="http://schemas.openxmlformats.org/officeDocument/2006/relationships/image" Target="../media/image1019.png"/><Relationship Id="rId186" Type="http://schemas.openxmlformats.org/officeDocument/2006/relationships/customXml" Target="../ink/ink1015.xml"/><Relationship Id="rId211" Type="http://schemas.openxmlformats.org/officeDocument/2006/relationships/image" Target="../media/image1042.png"/><Relationship Id="rId232" Type="http://schemas.openxmlformats.org/officeDocument/2006/relationships/customXml" Target="../ink/ink1038.xml"/><Relationship Id="rId253" Type="http://schemas.openxmlformats.org/officeDocument/2006/relationships/image" Target="../media/image1063.png"/><Relationship Id="rId274" Type="http://schemas.openxmlformats.org/officeDocument/2006/relationships/customXml" Target="../ink/ink1059.xml"/><Relationship Id="rId295" Type="http://schemas.openxmlformats.org/officeDocument/2006/relationships/image" Target="../media/image1084.png"/><Relationship Id="rId309" Type="http://schemas.openxmlformats.org/officeDocument/2006/relationships/image" Target="../media/image1091.png"/><Relationship Id="rId27" Type="http://schemas.openxmlformats.org/officeDocument/2006/relationships/image" Target="../media/image950.png"/><Relationship Id="rId48" Type="http://schemas.openxmlformats.org/officeDocument/2006/relationships/customXml" Target="../ink/ink946.xml"/><Relationship Id="rId69" Type="http://schemas.openxmlformats.org/officeDocument/2006/relationships/image" Target="../media/image971.png"/><Relationship Id="rId113" Type="http://schemas.openxmlformats.org/officeDocument/2006/relationships/image" Target="../media/image993.png"/><Relationship Id="rId134" Type="http://schemas.openxmlformats.org/officeDocument/2006/relationships/customXml" Target="../ink/ink989.xml"/><Relationship Id="rId80" Type="http://schemas.openxmlformats.org/officeDocument/2006/relationships/customXml" Target="../ink/ink962.xml"/><Relationship Id="rId155" Type="http://schemas.openxmlformats.org/officeDocument/2006/relationships/image" Target="../media/image1014.png"/><Relationship Id="rId176" Type="http://schemas.openxmlformats.org/officeDocument/2006/relationships/customXml" Target="../ink/ink1010.xml"/><Relationship Id="rId197" Type="http://schemas.openxmlformats.org/officeDocument/2006/relationships/image" Target="../media/image1035.png"/><Relationship Id="rId201" Type="http://schemas.openxmlformats.org/officeDocument/2006/relationships/image" Target="../media/image1037.png"/><Relationship Id="rId222" Type="http://schemas.openxmlformats.org/officeDocument/2006/relationships/customXml" Target="../ink/ink1033.xml"/><Relationship Id="rId243" Type="http://schemas.openxmlformats.org/officeDocument/2006/relationships/image" Target="../media/image1058.png"/><Relationship Id="rId264" Type="http://schemas.openxmlformats.org/officeDocument/2006/relationships/customXml" Target="../ink/ink1054.xml"/><Relationship Id="rId285" Type="http://schemas.openxmlformats.org/officeDocument/2006/relationships/image" Target="../media/image1079.png"/><Relationship Id="rId17" Type="http://schemas.openxmlformats.org/officeDocument/2006/relationships/image" Target="../media/image945.png"/><Relationship Id="rId38" Type="http://schemas.openxmlformats.org/officeDocument/2006/relationships/customXml" Target="../ink/ink941.xml"/><Relationship Id="rId59" Type="http://schemas.openxmlformats.org/officeDocument/2006/relationships/image" Target="../media/image966.png"/><Relationship Id="rId103" Type="http://schemas.openxmlformats.org/officeDocument/2006/relationships/image" Target="../media/image988.png"/><Relationship Id="rId124" Type="http://schemas.openxmlformats.org/officeDocument/2006/relationships/customXml" Target="../ink/ink984.xml"/><Relationship Id="rId310" Type="http://schemas.openxmlformats.org/officeDocument/2006/relationships/customXml" Target="../ink/ink1077.xml"/><Relationship Id="rId70" Type="http://schemas.openxmlformats.org/officeDocument/2006/relationships/customXml" Target="../ink/ink957.xml"/><Relationship Id="rId91" Type="http://schemas.openxmlformats.org/officeDocument/2006/relationships/image" Target="../media/image982.png"/><Relationship Id="rId145" Type="http://schemas.openxmlformats.org/officeDocument/2006/relationships/image" Target="../media/image1009.png"/><Relationship Id="rId166" Type="http://schemas.openxmlformats.org/officeDocument/2006/relationships/customXml" Target="../ink/ink1005.xml"/><Relationship Id="rId187" Type="http://schemas.openxmlformats.org/officeDocument/2006/relationships/image" Target="../media/image1030.png"/><Relationship Id="rId1" Type="http://schemas.openxmlformats.org/officeDocument/2006/relationships/slideLayout" Target="../slideLayouts/slideLayout7.xml"/><Relationship Id="rId212" Type="http://schemas.openxmlformats.org/officeDocument/2006/relationships/customXml" Target="../ink/ink1028.xml"/><Relationship Id="rId233" Type="http://schemas.openxmlformats.org/officeDocument/2006/relationships/image" Target="../media/image1053.png"/><Relationship Id="rId254" Type="http://schemas.openxmlformats.org/officeDocument/2006/relationships/customXml" Target="../ink/ink1049.xml"/><Relationship Id="rId28" Type="http://schemas.openxmlformats.org/officeDocument/2006/relationships/customXml" Target="../ink/ink936.xml"/><Relationship Id="rId49" Type="http://schemas.openxmlformats.org/officeDocument/2006/relationships/image" Target="../media/image961.png"/><Relationship Id="rId114" Type="http://schemas.openxmlformats.org/officeDocument/2006/relationships/customXml" Target="../ink/ink979.xml"/><Relationship Id="rId275" Type="http://schemas.openxmlformats.org/officeDocument/2006/relationships/image" Target="../media/image1074.png"/><Relationship Id="rId296" Type="http://schemas.openxmlformats.org/officeDocument/2006/relationships/customXml" Target="../ink/ink1070.xml"/><Relationship Id="rId300" Type="http://schemas.openxmlformats.org/officeDocument/2006/relationships/customXml" Target="../ink/ink1072.xml"/><Relationship Id="rId60" Type="http://schemas.openxmlformats.org/officeDocument/2006/relationships/customXml" Target="../ink/ink952.xml"/><Relationship Id="rId81" Type="http://schemas.openxmlformats.org/officeDocument/2006/relationships/image" Target="../media/image977.png"/><Relationship Id="rId135" Type="http://schemas.openxmlformats.org/officeDocument/2006/relationships/image" Target="../media/image1004.png"/><Relationship Id="rId156" Type="http://schemas.openxmlformats.org/officeDocument/2006/relationships/customXml" Target="../ink/ink1000.xml"/><Relationship Id="rId177" Type="http://schemas.openxmlformats.org/officeDocument/2006/relationships/image" Target="../media/image1025.png"/><Relationship Id="rId198" Type="http://schemas.openxmlformats.org/officeDocument/2006/relationships/customXml" Target="../ink/ink1021.xml"/><Relationship Id="rId202" Type="http://schemas.openxmlformats.org/officeDocument/2006/relationships/customXml" Target="../ink/ink1023.xml"/><Relationship Id="rId223" Type="http://schemas.openxmlformats.org/officeDocument/2006/relationships/image" Target="../media/image1048.png"/><Relationship Id="rId244" Type="http://schemas.openxmlformats.org/officeDocument/2006/relationships/customXml" Target="../ink/ink1044.xml"/><Relationship Id="rId18" Type="http://schemas.openxmlformats.org/officeDocument/2006/relationships/customXml" Target="../ink/ink931.xml"/><Relationship Id="rId39" Type="http://schemas.openxmlformats.org/officeDocument/2006/relationships/image" Target="../media/image956.png"/><Relationship Id="rId265" Type="http://schemas.openxmlformats.org/officeDocument/2006/relationships/image" Target="../media/image1069.png"/><Relationship Id="rId286" Type="http://schemas.openxmlformats.org/officeDocument/2006/relationships/customXml" Target="../ink/ink1065.xml"/><Relationship Id="rId50" Type="http://schemas.openxmlformats.org/officeDocument/2006/relationships/customXml" Target="../ink/ink947.xml"/><Relationship Id="rId104" Type="http://schemas.openxmlformats.org/officeDocument/2006/relationships/customXml" Target="../ink/ink974.xml"/><Relationship Id="rId125" Type="http://schemas.openxmlformats.org/officeDocument/2006/relationships/image" Target="../media/image999.png"/><Relationship Id="rId146" Type="http://schemas.openxmlformats.org/officeDocument/2006/relationships/customXml" Target="../ink/ink995.xml"/><Relationship Id="rId167" Type="http://schemas.openxmlformats.org/officeDocument/2006/relationships/image" Target="../media/image1020.png"/><Relationship Id="rId188" Type="http://schemas.openxmlformats.org/officeDocument/2006/relationships/customXml" Target="../ink/ink1016.xml"/><Relationship Id="rId311" Type="http://schemas.openxmlformats.org/officeDocument/2006/relationships/image" Target="../media/image1092.png"/><Relationship Id="rId71" Type="http://schemas.openxmlformats.org/officeDocument/2006/relationships/image" Target="../media/image972.png"/><Relationship Id="rId92" Type="http://schemas.openxmlformats.org/officeDocument/2006/relationships/customXml" Target="../ink/ink968.xml"/><Relationship Id="rId213" Type="http://schemas.openxmlformats.org/officeDocument/2006/relationships/image" Target="../media/image1043.png"/><Relationship Id="rId234" Type="http://schemas.openxmlformats.org/officeDocument/2006/relationships/customXml" Target="../ink/ink1039.xml"/><Relationship Id="rId2" Type="http://schemas.openxmlformats.org/officeDocument/2006/relationships/customXml" Target="../ink/ink923.xml"/><Relationship Id="rId29" Type="http://schemas.openxmlformats.org/officeDocument/2006/relationships/image" Target="../media/image951.png"/><Relationship Id="rId255" Type="http://schemas.openxmlformats.org/officeDocument/2006/relationships/image" Target="../media/image1064.png"/><Relationship Id="rId276" Type="http://schemas.openxmlformats.org/officeDocument/2006/relationships/customXml" Target="../ink/ink1060.xml"/><Relationship Id="rId297" Type="http://schemas.openxmlformats.org/officeDocument/2006/relationships/image" Target="../media/image1085.png"/><Relationship Id="rId40" Type="http://schemas.openxmlformats.org/officeDocument/2006/relationships/customXml" Target="../ink/ink942.xml"/><Relationship Id="rId115" Type="http://schemas.openxmlformats.org/officeDocument/2006/relationships/image" Target="../media/image994.png"/><Relationship Id="rId136" Type="http://schemas.openxmlformats.org/officeDocument/2006/relationships/customXml" Target="../ink/ink990.xml"/><Relationship Id="rId157" Type="http://schemas.openxmlformats.org/officeDocument/2006/relationships/image" Target="../media/image1015.png"/><Relationship Id="rId178" Type="http://schemas.openxmlformats.org/officeDocument/2006/relationships/customXml" Target="../ink/ink1011.xml"/><Relationship Id="rId301" Type="http://schemas.openxmlformats.org/officeDocument/2006/relationships/image" Target="../media/image1087.png"/><Relationship Id="rId61" Type="http://schemas.openxmlformats.org/officeDocument/2006/relationships/image" Target="../media/image967.png"/><Relationship Id="rId82" Type="http://schemas.openxmlformats.org/officeDocument/2006/relationships/customXml" Target="../ink/ink963.xml"/><Relationship Id="rId199" Type="http://schemas.openxmlformats.org/officeDocument/2006/relationships/image" Target="../media/image1036.png"/><Relationship Id="rId203" Type="http://schemas.openxmlformats.org/officeDocument/2006/relationships/image" Target="../media/image1038.png"/><Relationship Id="rId19" Type="http://schemas.openxmlformats.org/officeDocument/2006/relationships/image" Target="../media/image946.png"/><Relationship Id="rId224" Type="http://schemas.openxmlformats.org/officeDocument/2006/relationships/customXml" Target="../ink/ink1034.xml"/><Relationship Id="rId245" Type="http://schemas.openxmlformats.org/officeDocument/2006/relationships/image" Target="../media/image1059.png"/><Relationship Id="rId266" Type="http://schemas.openxmlformats.org/officeDocument/2006/relationships/customXml" Target="../ink/ink1055.xml"/><Relationship Id="rId287" Type="http://schemas.openxmlformats.org/officeDocument/2006/relationships/image" Target="../media/image1080.png"/><Relationship Id="rId30" Type="http://schemas.openxmlformats.org/officeDocument/2006/relationships/customXml" Target="../ink/ink937.xml"/><Relationship Id="rId105" Type="http://schemas.openxmlformats.org/officeDocument/2006/relationships/image" Target="../media/image989.png"/><Relationship Id="rId126" Type="http://schemas.openxmlformats.org/officeDocument/2006/relationships/customXml" Target="../ink/ink985.xml"/><Relationship Id="rId147" Type="http://schemas.openxmlformats.org/officeDocument/2006/relationships/image" Target="../media/image1010.png"/><Relationship Id="rId168" Type="http://schemas.openxmlformats.org/officeDocument/2006/relationships/customXml" Target="../ink/ink1006.xml"/><Relationship Id="rId312" Type="http://schemas.openxmlformats.org/officeDocument/2006/relationships/customXml" Target="../ink/ink1078.xml"/><Relationship Id="rId51" Type="http://schemas.openxmlformats.org/officeDocument/2006/relationships/image" Target="../media/image962.png"/><Relationship Id="rId72" Type="http://schemas.openxmlformats.org/officeDocument/2006/relationships/customXml" Target="../ink/ink958.xml"/><Relationship Id="rId93" Type="http://schemas.openxmlformats.org/officeDocument/2006/relationships/image" Target="../media/image983.png"/><Relationship Id="rId189" Type="http://schemas.openxmlformats.org/officeDocument/2006/relationships/image" Target="../media/image1031.png"/><Relationship Id="rId3" Type="http://schemas.openxmlformats.org/officeDocument/2006/relationships/image" Target="../media/image938.png"/><Relationship Id="rId214" Type="http://schemas.openxmlformats.org/officeDocument/2006/relationships/customXml" Target="../ink/ink1029.xml"/><Relationship Id="rId235" Type="http://schemas.openxmlformats.org/officeDocument/2006/relationships/image" Target="../media/image1054.png"/><Relationship Id="rId256" Type="http://schemas.openxmlformats.org/officeDocument/2006/relationships/customXml" Target="../ink/ink1050.xml"/><Relationship Id="rId277" Type="http://schemas.openxmlformats.org/officeDocument/2006/relationships/image" Target="../media/image1075.png"/><Relationship Id="rId298" Type="http://schemas.openxmlformats.org/officeDocument/2006/relationships/customXml" Target="../ink/ink1071.xml"/><Relationship Id="rId116" Type="http://schemas.openxmlformats.org/officeDocument/2006/relationships/customXml" Target="../ink/ink980.xml"/><Relationship Id="rId137" Type="http://schemas.openxmlformats.org/officeDocument/2006/relationships/image" Target="../media/image1005.png"/><Relationship Id="rId158" Type="http://schemas.openxmlformats.org/officeDocument/2006/relationships/customXml" Target="../ink/ink1001.xml"/><Relationship Id="rId302" Type="http://schemas.openxmlformats.org/officeDocument/2006/relationships/customXml" Target="../ink/ink1073.xml"/><Relationship Id="rId20" Type="http://schemas.openxmlformats.org/officeDocument/2006/relationships/customXml" Target="../ink/ink932.xml"/><Relationship Id="rId41" Type="http://schemas.openxmlformats.org/officeDocument/2006/relationships/image" Target="../media/image957.png"/><Relationship Id="rId62" Type="http://schemas.openxmlformats.org/officeDocument/2006/relationships/customXml" Target="../ink/ink953.xml"/><Relationship Id="rId83" Type="http://schemas.openxmlformats.org/officeDocument/2006/relationships/image" Target="../media/image978.png"/><Relationship Id="rId179" Type="http://schemas.openxmlformats.org/officeDocument/2006/relationships/image" Target="../media/image1026.png"/><Relationship Id="rId190" Type="http://schemas.openxmlformats.org/officeDocument/2006/relationships/customXml" Target="../ink/ink1017.xml"/><Relationship Id="rId204" Type="http://schemas.openxmlformats.org/officeDocument/2006/relationships/customXml" Target="../ink/ink1024.xml"/><Relationship Id="rId225" Type="http://schemas.openxmlformats.org/officeDocument/2006/relationships/image" Target="../media/image1049.png"/><Relationship Id="rId246" Type="http://schemas.openxmlformats.org/officeDocument/2006/relationships/customXml" Target="../ink/ink1045.xml"/><Relationship Id="rId267" Type="http://schemas.openxmlformats.org/officeDocument/2006/relationships/image" Target="../media/image1070.png"/><Relationship Id="rId288" Type="http://schemas.openxmlformats.org/officeDocument/2006/relationships/customXml" Target="../ink/ink1066.xml"/><Relationship Id="rId106" Type="http://schemas.openxmlformats.org/officeDocument/2006/relationships/customXml" Target="../ink/ink975.xml"/><Relationship Id="rId127" Type="http://schemas.openxmlformats.org/officeDocument/2006/relationships/image" Target="../media/image1000.png"/><Relationship Id="rId313" Type="http://schemas.openxmlformats.org/officeDocument/2006/relationships/image" Target="../media/image1093.png"/><Relationship Id="rId10" Type="http://schemas.openxmlformats.org/officeDocument/2006/relationships/customXml" Target="../ink/ink927.xml"/><Relationship Id="rId31" Type="http://schemas.openxmlformats.org/officeDocument/2006/relationships/image" Target="../media/image952.png"/><Relationship Id="rId52" Type="http://schemas.openxmlformats.org/officeDocument/2006/relationships/customXml" Target="../ink/ink948.xml"/><Relationship Id="rId73" Type="http://schemas.openxmlformats.org/officeDocument/2006/relationships/image" Target="../media/image973.png"/><Relationship Id="rId94" Type="http://schemas.openxmlformats.org/officeDocument/2006/relationships/customXml" Target="../ink/ink969.xml"/><Relationship Id="rId148" Type="http://schemas.openxmlformats.org/officeDocument/2006/relationships/customXml" Target="../ink/ink996.xml"/><Relationship Id="rId169" Type="http://schemas.openxmlformats.org/officeDocument/2006/relationships/image" Target="../media/image1021.png"/><Relationship Id="rId4" Type="http://schemas.openxmlformats.org/officeDocument/2006/relationships/customXml" Target="../ink/ink924.xml"/><Relationship Id="rId180" Type="http://schemas.openxmlformats.org/officeDocument/2006/relationships/customXml" Target="../ink/ink1012.xml"/><Relationship Id="rId215" Type="http://schemas.openxmlformats.org/officeDocument/2006/relationships/image" Target="../media/image1044.png"/><Relationship Id="rId236" Type="http://schemas.openxmlformats.org/officeDocument/2006/relationships/customXml" Target="../ink/ink1040.xml"/><Relationship Id="rId257" Type="http://schemas.openxmlformats.org/officeDocument/2006/relationships/image" Target="../media/image1065.png"/><Relationship Id="rId278" Type="http://schemas.openxmlformats.org/officeDocument/2006/relationships/customXml" Target="../ink/ink1061.xml"/><Relationship Id="rId303" Type="http://schemas.openxmlformats.org/officeDocument/2006/relationships/image" Target="../media/image1088.png"/><Relationship Id="rId42" Type="http://schemas.openxmlformats.org/officeDocument/2006/relationships/customXml" Target="../ink/ink943.xml"/><Relationship Id="rId84" Type="http://schemas.openxmlformats.org/officeDocument/2006/relationships/customXml" Target="../ink/ink964.xml"/><Relationship Id="rId138" Type="http://schemas.openxmlformats.org/officeDocument/2006/relationships/customXml" Target="../ink/ink991.xml"/><Relationship Id="rId191" Type="http://schemas.openxmlformats.org/officeDocument/2006/relationships/image" Target="../media/image1032.png"/><Relationship Id="rId205" Type="http://schemas.openxmlformats.org/officeDocument/2006/relationships/image" Target="../media/image1039.png"/><Relationship Id="rId247" Type="http://schemas.openxmlformats.org/officeDocument/2006/relationships/image" Target="../media/image1060.png"/><Relationship Id="rId107" Type="http://schemas.openxmlformats.org/officeDocument/2006/relationships/image" Target="../media/image990.png"/><Relationship Id="rId289" Type="http://schemas.openxmlformats.org/officeDocument/2006/relationships/image" Target="../media/image1081.png"/><Relationship Id="rId11" Type="http://schemas.openxmlformats.org/officeDocument/2006/relationships/image" Target="../media/image942.png"/><Relationship Id="rId53" Type="http://schemas.openxmlformats.org/officeDocument/2006/relationships/image" Target="../media/image963.png"/><Relationship Id="rId149" Type="http://schemas.openxmlformats.org/officeDocument/2006/relationships/image" Target="../media/image1011.png"/><Relationship Id="rId314" Type="http://schemas.openxmlformats.org/officeDocument/2006/relationships/customXml" Target="../ink/ink1079.xml"/><Relationship Id="rId95" Type="http://schemas.openxmlformats.org/officeDocument/2006/relationships/image" Target="../media/image984.png"/><Relationship Id="rId160" Type="http://schemas.openxmlformats.org/officeDocument/2006/relationships/customXml" Target="../ink/ink1002.xml"/><Relationship Id="rId216" Type="http://schemas.openxmlformats.org/officeDocument/2006/relationships/customXml" Target="../ink/ink1030.xml"/><Relationship Id="rId258" Type="http://schemas.openxmlformats.org/officeDocument/2006/relationships/customXml" Target="../ink/ink1051.xml"/><Relationship Id="rId22" Type="http://schemas.openxmlformats.org/officeDocument/2006/relationships/customXml" Target="../ink/ink933.xml"/><Relationship Id="rId64" Type="http://schemas.openxmlformats.org/officeDocument/2006/relationships/customXml" Target="../ink/ink954.xml"/><Relationship Id="rId118" Type="http://schemas.openxmlformats.org/officeDocument/2006/relationships/customXml" Target="../ink/ink981.xml"/><Relationship Id="rId171" Type="http://schemas.openxmlformats.org/officeDocument/2006/relationships/image" Target="../media/image1022.png"/><Relationship Id="rId227" Type="http://schemas.openxmlformats.org/officeDocument/2006/relationships/image" Target="../media/image1050.png"/><Relationship Id="rId269" Type="http://schemas.openxmlformats.org/officeDocument/2006/relationships/image" Target="../media/image1071.png"/><Relationship Id="rId33" Type="http://schemas.openxmlformats.org/officeDocument/2006/relationships/image" Target="../media/image953.png"/><Relationship Id="rId129" Type="http://schemas.openxmlformats.org/officeDocument/2006/relationships/image" Target="../media/image1001.png"/><Relationship Id="rId280" Type="http://schemas.openxmlformats.org/officeDocument/2006/relationships/customXml" Target="../ink/ink1062.xml"/><Relationship Id="rId75" Type="http://schemas.openxmlformats.org/officeDocument/2006/relationships/image" Target="../media/image974.png"/><Relationship Id="rId140" Type="http://schemas.openxmlformats.org/officeDocument/2006/relationships/customXml" Target="../ink/ink992.xml"/><Relationship Id="rId182" Type="http://schemas.openxmlformats.org/officeDocument/2006/relationships/customXml" Target="../ink/ink1013.xml"/><Relationship Id="rId6" Type="http://schemas.openxmlformats.org/officeDocument/2006/relationships/customXml" Target="../ink/ink925.xml"/><Relationship Id="rId238" Type="http://schemas.openxmlformats.org/officeDocument/2006/relationships/customXml" Target="../ink/ink1041.xml"/><Relationship Id="rId291" Type="http://schemas.openxmlformats.org/officeDocument/2006/relationships/image" Target="../media/image1082.png"/><Relationship Id="rId305" Type="http://schemas.openxmlformats.org/officeDocument/2006/relationships/image" Target="../media/image1089.png"/><Relationship Id="rId44" Type="http://schemas.openxmlformats.org/officeDocument/2006/relationships/customXml" Target="../ink/ink944.xml"/><Relationship Id="rId86" Type="http://schemas.openxmlformats.org/officeDocument/2006/relationships/customXml" Target="../ink/ink965.xml"/><Relationship Id="rId151" Type="http://schemas.openxmlformats.org/officeDocument/2006/relationships/image" Target="../media/image1012.png"/><Relationship Id="rId193" Type="http://schemas.openxmlformats.org/officeDocument/2006/relationships/image" Target="../media/image1033.png"/><Relationship Id="rId207" Type="http://schemas.openxmlformats.org/officeDocument/2006/relationships/image" Target="../media/image1040.png"/><Relationship Id="rId249" Type="http://schemas.openxmlformats.org/officeDocument/2006/relationships/image" Target="../media/image1061.png"/></Relationships>
</file>

<file path=ppt/slides/_rels/slide23.xml.rels><?xml version="1.0" encoding="UTF-8" standalone="yes"?>
<Relationships xmlns="http://schemas.openxmlformats.org/package/2006/relationships"><Relationship Id="rId26" Type="http://schemas.openxmlformats.org/officeDocument/2006/relationships/image" Target="../media/image1109.png"/><Relationship Id="rId117" Type="http://schemas.openxmlformats.org/officeDocument/2006/relationships/customXml" Target="../ink/ink1138.xml"/><Relationship Id="rId21" Type="http://schemas.openxmlformats.org/officeDocument/2006/relationships/customXml" Target="../ink/ink1090.xml"/><Relationship Id="rId42" Type="http://schemas.openxmlformats.org/officeDocument/2006/relationships/image" Target="../media/image1117.png"/><Relationship Id="rId47" Type="http://schemas.openxmlformats.org/officeDocument/2006/relationships/customXml" Target="../ink/ink1103.xml"/><Relationship Id="rId63" Type="http://schemas.openxmlformats.org/officeDocument/2006/relationships/customXml" Target="../ink/ink1111.xml"/><Relationship Id="rId68" Type="http://schemas.openxmlformats.org/officeDocument/2006/relationships/image" Target="../media/image1130.png"/><Relationship Id="rId84" Type="http://schemas.openxmlformats.org/officeDocument/2006/relationships/image" Target="../media/image1138.png"/><Relationship Id="rId89" Type="http://schemas.openxmlformats.org/officeDocument/2006/relationships/customXml" Target="../ink/ink1124.xml"/><Relationship Id="rId112" Type="http://schemas.openxmlformats.org/officeDocument/2006/relationships/image" Target="../media/image1152.png"/><Relationship Id="rId16" Type="http://schemas.openxmlformats.org/officeDocument/2006/relationships/image" Target="../media/image1104.png"/><Relationship Id="rId107" Type="http://schemas.openxmlformats.org/officeDocument/2006/relationships/customXml" Target="../ink/ink1133.xml"/><Relationship Id="rId11" Type="http://schemas.openxmlformats.org/officeDocument/2006/relationships/customXml" Target="../ink/ink1085.xml"/><Relationship Id="rId32" Type="http://schemas.openxmlformats.org/officeDocument/2006/relationships/image" Target="../media/image1112.png"/><Relationship Id="rId37" Type="http://schemas.openxmlformats.org/officeDocument/2006/relationships/customXml" Target="../ink/ink1098.xml"/><Relationship Id="rId53" Type="http://schemas.openxmlformats.org/officeDocument/2006/relationships/customXml" Target="../ink/ink1106.xml"/><Relationship Id="rId58" Type="http://schemas.openxmlformats.org/officeDocument/2006/relationships/image" Target="../media/image1125.png"/><Relationship Id="rId74" Type="http://schemas.openxmlformats.org/officeDocument/2006/relationships/image" Target="../media/image1133.png"/><Relationship Id="rId79" Type="http://schemas.openxmlformats.org/officeDocument/2006/relationships/customXml" Target="../ink/ink1119.xml"/><Relationship Id="rId102" Type="http://schemas.openxmlformats.org/officeDocument/2006/relationships/image" Target="../media/image1147.png"/><Relationship Id="rId123" Type="http://schemas.openxmlformats.org/officeDocument/2006/relationships/customXml" Target="../ink/ink1141.xml"/><Relationship Id="rId5" Type="http://schemas.openxmlformats.org/officeDocument/2006/relationships/customXml" Target="../ink/ink1082.xml"/><Relationship Id="rId90" Type="http://schemas.openxmlformats.org/officeDocument/2006/relationships/image" Target="../media/image1141.png"/><Relationship Id="rId95" Type="http://schemas.openxmlformats.org/officeDocument/2006/relationships/customXml" Target="../ink/ink1127.xml"/><Relationship Id="rId22" Type="http://schemas.openxmlformats.org/officeDocument/2006/relationships/image" Target="../media/image1107.png"/><Relationship Id="rId27" Type="http://schemas.openxmlformats.org/officeDocument/2006/relationships/customXml" Target="../ink/ink1093.xml"/><Relationship Id="rId43" Type="http://schemas.openxmlformats.org/officeDocument/2006/relationships/customXml" Target="../ink/ink1101.xml"/><Relationship Id="rId48" Type="http://schemas.openxmlformats.org/officeDocument/2006/relationships/image" Target="../media/image1120.png"/><Relationship Id="rId64" Type="http://schemas.openxmlformats.org/officeDocument/2006/relationships/image" Target="../media/image1128.png"/><Relationship Id="rId69" Type="http://schemas.openxmlformats.org/officeDocument/2006/relationships/customXml" Target="../ink/ink1114.xml"/><Relationship Id="rId113" Type="http://schemas.openxmlformats.org/officeDocument/2006/relationships/customXml" Target="../ink/ink1136.xml"/><Relationship Id="rId118" Type="http://schemas.openxmlformats.org/officeDocument/2006/relationships/image" Target="../media/image1155.png"/><Relationship Id="rId80" Type="http://schemas.openxmlformats.org/officeDocument/2006/relationships/image" Target="../media/image1136.png"/><Relationship Id="rId85" Type="http://schemas.openxmlformats.org/officeDocument/2006/relationships/customXml" Target="../ink/ink1122.xml"/><Relationship Id="rId12" Type="http://schemas.openxmlformats.org/officeDocument/2006/relationships/image" Target="../media/image1102.png"/><Relationship Id="rId17" Type="http://schemas.openxmlformats.org/officeDocument/2006/relationships/customXml" Target="../ink/ink1088.xml"/><Relationship Id="rId33" Type="http://schemas.openxmlformats.org/officeDocument/2006/relationships/customXml" Target="../ink/ink1096.xml"/><Relationship Id="rId38" Type="http://schemas.openxmlformats.org/officeDocument/2006/relationships/image" Target="../media/image1115.png"/><Relationship Id="rId59" Type="http://schemas.openxmlformats.org/officeDocument/2006/relationships/customXml" Target="../ink/ink1109.xml"/><Relationship Id="rId103" Type="http://schemas.openxmlformats.org/officeDocument/2006/relationships/customXml" Target="../ink/ink1131.xml"/><Relationship Id="rId108" Type="http://schemas.openxmlformats.org/officeDocument/2006/relationships/image" Target="../media/image1150.png"/><Relationship Id="rId124" Type="http://schemas.openxmlformats.org/officeDocument/2006/relationships/image" Target="../media/image1158.png"/><Relationship Id="rId54" Type="http://schemas.openxmlformats.org/officeDocument/2006/relationships/image" Target="../media/image1123.png"/><Relationship Id="rId70" Type="http://schemas.openxmlformats.org/officeDocument/2006/relationships/image" Target="../media/image1131.png"/><Relationship Id="rId75" Type="http://schemas.openxmlformats.org/officeDocument/2006/relationships/customXml" Target="../ink/ink1117.xml"/><Relationship Id="rId91" Type="http://schemas.openxmlformats.org/officeDocument/2006/relationships/customXml" Target="../ink/ink1125.xml"/><Relationship Id="rId96" Type="http://schemas.openxmlformats.org/officeDocument/2006/relationships/image" Target="../media/image1144.png"/><Relationship Id="rId1" Type="http://schemas.openxmlformats.org/officeDocument/2006/relationships/slideLayout" Target="../slideLayouts/slideLayout7.xml"/><Relationship Id="rId6" Type="http://schemas.openxmlformats.org/officeDocument/2006/relationships/image" Target="../media/image1099.png"/><Relationship Id="rId23" Type="http://schemas.openxmlformats.org/officeDocument/2006/relationships/customXml" Target="../ink/ink1091.xml"/><Relationship Id="rId28" Type="http://schemas.openxmlformats.org/officeDocument/2006/relationships/image" Target="../media/image1110.png"/><Relationship Id="rId49" Type="http://schemas.openxmlformats.org/officeDocument/2006/relationships/customXml" Target="../ink/ink1104.xml"/><Relationship Id="rId114" Type="http://schemas.openxmlformats.org/officeDocument/2006/relationships/image" Target="../media/image1153.png"/><Relationship Id="rId119" Type="http://schemas.openxmlformats.org/officeDocument/2006/relationships/customXml" Target="../ink/ink1139.xml"/><Relationship Id="rId44" Type="http://schemas.openxmlformats.org/officeDocument/2006/relationships/image" Target="../media/image1118.png"/><Relationship Id="rId60" Type="http://schemas.openxmlformats.org/officeDocument/2006/relationships/image" Target="../media/image1126.png"/><Relationship Id="rId65" Type="http://schemas.openxmlformats.org/officeDocument/2006/relationships/customXml" Target="../ink/ink1112.xml"/><Relationship Id="rId81" Type="http://schemas.openxmlformats.org/officeDocument/2006/relationships/customXml" Target="../ink/ink1120.xml"/><Relationship Id="rId86" Type="http://schemas.openxmlformats.org/officeDocument/2006/relationships/image" Target="../media/image1139.png"/><Relationship Id="rId4" Type="http://schemas.openxmlformats.org/officeDocument/2006/relationships/image" Target="../media/image1098.png"/><Relationship Id="rId9" Type="http://schemas.openxmlformats.org/officeDocument/2006/relationships/customXml" Target="../ink/ink1084.xml"/><Relationship Id="rId13" Type="http://schemas.openxmlformats.org/officeDocument/2006/relationships/customXml" Target="../ink/ink1086.xml"/><Relationship Id="rId18" Type="http://schemas.openxmlformats.org/officeDocument/2006/relationships/image" Target="../media/image1105.png"/><Relationship Id="rId39" Type="http://schemas.openxmlformats.org/officeDocument/2006/relationships/customXml" Target="../ink/ink1099.xml"/><Relationship Id="rId109" Type="http://schemas.openxmlformats.org/officeDocument/2006/relationships/customXml" Target="../ink/ink1134.xml"/><Relationship Id="rId34" Type="http://schemas.openxmlformats.org/officeDocument/2006/relationships/image" Target="../media/image1113.png"/><Relationship Id="rId50" Type="http://schemas.openxmlformats.org/officeDocument/2006/relationships/image" Target="../media/image1121.png"/><Relationship Id="rId55" Type="http://schemas.openxmlformats.org/officeDocument/2006/relationships/customXml" Target="../ink/ink1107.xml"/><Relationship Id="rId76" Type="http://schemas.openxmlformats.org/officeDocument/2006/relationships/image" Target="../media/image1134.png"/><Relationship Id="rId97" Type="http://schemas.openxmlformats.org/officeDocument/2006/relationships/customXml" Target="../ink/ink1128.xml"/><Relationship Id="rId104" Type="http://schemas.openxmlformats.org/officeDocument/2006/relationships/image" Target="../media/image1148.png"/><Relationship Id="rId120" Type="http://schemas.openxmlformats.org/officeDocument/2006/relationships/image" Target="../media/image1156.png"/><Relationship Id="rId7" Type="http://schemas.openxmlformats.org/officeDocument/2006/relationships/customXml" Target="../ink/ink1083.xml"/><Relationship Id="rId71" Type="http://schemas.openxmlformats.org/officeDocument/2006/relationships/customXml" Target="../ink/ink1115.xml"/><Relationship Id="rId92" Type="http://schemas.openxmlformats.org/officeDocument/2006/relationships/image" Target="../media/image1142.png"/><Relationship Id="rId2" Type="http://schemas.openxmlformats.org/officeDocument/2006/relationships/hyperlink" Target="https://en.wikipedia.org/wiki/X%CC%85_and_s_chart" TargetMode="External"/><Relationship Id="rId29" Type="http://schemas.openxmlformats.org/officeDocument/2006/relationships/customXml" Target="../ink/ink1094.xml"/><Relationship Id="rId24" Type="http://schemas.openxmlformats.org/officeDocument/2006/relationships/image" Target="../media/image1108.png"/><Relationship Id="rId40" Type="http://schemas.openxmlformats.org/officeDocument/2006/relationships/image" Target="../media/image1116.png"/><Relationship Id="rId45" Type="http://schemas.openxmlformats.org/officeDocument/2006/relationships/customXml" Target="../ink/ink1102.xml"/><Relationship Id="rId66" Type="http://schemas.openxmlformats.org/officeDocument/2006/relationships/image" Target="../media/image1129.png"/><Relationship Id="rId87" Type="http://schemas.openxmlformats.org/officeDocument/2006/relationships/customXml" Target="../ink/ink1123.xml"/><Relationship Id="rId110" Type="http://schemas.openxmlformats.org/officeDocument/2006/relationships/image" Target="../media/image1151.png"/><Relationship Id="rId115" Type="http://schemas.openxmlformats.org/officeDocument/2006/relationships/customXml" Target="../ink/ink1137.xml"/><Relationship Id="rId61" Type="http://schemas.openxmlformats.org/officeDocument/2006/relationships/customXml" Target="../ink/ink1110.xml"/><Relationship Id="rId82" Type="http://schemas.openxmlformats.org/officeDocument/2006/relationships/image" Target="../media/image1137.png"/><Relationship Id="rId19" Type="http://schemas.openxmlformats.org/officeDocument/2006/relationships/customXml" Target="../ink/ink1089.xml"/><Relationship Id="rId14" Type="http://schemas.openxmlformats.org/officeDocument/2006/relationships/image" Target="../media/image1103.png"/><Relationship Id="rId30" Type="http://schemas.openxmlformats.org/officeDocument/2006/relationships/image" Target="../media/image1111.png"/><Relationship Id="rId35" Type="http://schemas.openxmlformats.org/officeDocument/2006/relationships/customXml" Target="../ink/ink1097.xml"/><Relationship Id="rId56" Type="http://schemas.openxmlformats.org/officeDocument/2006/relationships/image" Target="../media/image1124.png"/><Relationship Id="rId77" Type="http://schemas.openxmlformats.org/officeDocument/2006/relationships/customXml" Target="../ink/ink1118.xml"/><Relationship Id="rId100" Type="http://schemas.openxmlformats.org/officeDocument/2006/relationships/image" Target="../media/image1146.png"/><Relationship Id="rId105" Type="http://schemas.openxmlformats.org/officeDocument/2006/relationships/customXml" Target="../ink/ink1132.xml"/><Relationship Id="rId8" Type="http://schemas.openxmlformats.org/officeDocument/2006/relationships/image" Target="../media/image1100.png"/><Relationship Id="rId51" Type="http://schemas.openxmlformats.org/officeDocument/2006/relationships/customXml" Target="../ink/ink1105.xml"/><Relationship Id="rId72" Type="http://schemas.openxmlformats.org/officeDocument/2006/relationships/image" Target="../media/image1132.png"/><Relationship Id="rId93" Type="http://schemas.openxmlformats.org/officeDocument/2006/relationships/customXml" Target="../ink/ink1126.xml"/><Relationship Id="rId98" Type="http://schemas.openxmlformats.org/officeDocument/2006/relationships/image" Target="../media/image1145.png"/><Relationship Id="rId121" Type="http://schemas.openxmlformats.org/officeDocument/2006/relationships/customXml" Target="../ink/ink1140.xml"/><Relationship Id="rId3" Type="http://schemas.openxmlformats.org/officeDocument/2006/relationships/image" Target="../media/image1097.png"/><Relationship Id="rId25" Type="http://schemas.openxmlformats.org/officeDocument/2006/relationships/customXml" Target="../ink/ink1092.xml"/><Relationship Id="rId46" Type="http://schemas.openxmlformats.org/officeDocument/2006/relationships/image" Target="../media/image1119.png"/><Relationship Id="rId67" Type="http://schemas.openxmlformats.org/officeDocument/2006/relationships/customXml" Target="../ink/ink1113.xml"/><Relationship Id="rId116" Type="http://schemas.openxmlformats.org/officeDocument/2006/relationships/image" Target="../media/image1154.png"/><Relationship Id="rId20" Type="http://schemas.openxmlformats.org/officeDocument/2006/relationships/image" Target="../media/image1106.png"/><Relationship Id="rId41" Type="http://schemas.openxmlformats.org/officeDocument/2006/relationships/customXml" Target="../ink/ink1100.xml"/><Relationship Id="rId62" Type="http://schemas.openxmlformats.org/officeDocument/2006/relationships/image" Target="../media/image1127.png"/><Relationship Id="rId83" Type="http://schemas.openxmlformats.org/officeDocument/2006/relationships/customXml" Target="../ink/ink1121.xml"/><Relationship Id="rId88" Type="http://schemas.openxmlformats.org/officeDocument/2006/relationships/image" Target="../media/image1140.png"/><Relationship Id="rId111" Type="http://schemas.openxmlformats.org/officeDocument/2006/relationships/customXml" Target="../ink/ink1135.xml"/><Relationship Id="rId15" Type="http://schemas.openxmlformats.org/officeDocument/2006/relationships/customXml" Target="../ink/ink1087.xml"/><Relationship Id="rId36" Type="http://schemas.openxmlformats.org/officeDocument/2006/relationships/image" Target="../media/image1114.png"/><Relationship Id="rId57" Type="http://schemas.openxmlformats.org/officeDocument/2006/relationships/customXml" Target="../ink/ink1108.xml"/><Relationship Id="rId106" Type="http://schemas.openxmlformats.org/officeDocument/2006/relationships/image" Target="../media/image1149.png"/><Relationship Id="rId10" Type="http://schemas.openxmlformats.org/officeDocument/2006/relationships/image" Target="../media/image1101.png"/><Relationship Id="rId31" Type="http://schemas.openxmlformats.org/officeDocument/2006/relationships/customXml" Target="../ink/ink1095.xml"/><Relationship Id="rId52" Type="http://schemas.openxmlformats.org/officeDocument/2006/relationships/image" Target="../media/image1122.png"/><Relationship Id="rId73" Type="http://schemas.openxmlformats.org/officeDocument/2006/relationships/customXml" Target="../ink/ink1116.xml"/><Relationship Id="rId78" Type="http://schemas.openxmlformats.org/officeDocument/2006/relationships/image" Target="../media/image1135.png"/><Relationship Id="rId94" Type="http://schemas.openxmlformats.org/officeDocument/2006/relationships/image" Target="../media/image1143.png"/><Relationship Id="rId99" Type="http://schemas.openxmlformats.org/officeDocument/2006/relationships/customXml" Target="../ink/ink1129.xml"/><Relationship Id="rId101" Type="http://schemas.openxmlformats.org/officeDocument/2006/relationships/customXml" Target="../ink/ink1130.xml"/><Relationship Id="rId122" Type="http://schemas.openxmlformats.org/officeDocument/2006/relationships/image" Target="../media/image1157.png"/></Relationships>
</file>

<file path=ppt/slides/_rels/slide24.xml.rels><?xml version="1.0" encoding="UTF-8" standalone="yes"?>
<Relationships xmlns="http://schemas.openxmlformats.org/package/2006/relationships"><Relationship Id="rId117" Type="http://schemas.openxmlformats.org/officeDocument/2006/relationships/image" Target="../media/image1216.png"/><Relationship Id="rId21" Type="http://schemas.openxmlformats.org/officeDocument/2006/relationships/image" Target="../media/image1168.png"/><Relationship Id="rId63" Type="http://schemas.openxmlformats.org/officeDocument/2006/relationships/image" Target="../media/image1189.png"/><Relationship Id="rId159" Type="http://schemas.openxmlformats.org/officeDocument/2006/relationships/image" Target="../media/image1237.png"/><Relationship Id="rId170" Type="http://schemas.openxmlformats.org/officeDocument/2006/relationships/customXml" Target="../ink/ink1226.xml"/><Relationship Id="rId226" Type="http://schemas.openxmlformats.org/officeDocument/2006/relationships/customXml" Target="../ink/ink1254.xml"/><Relationship Id="rId268" Type="http://schemas.openxmlformats.org/officeDocument/2006/relationships/customXml" Target="../ink/ink1275.xml"/><Relationship Id="rId32" Type="http://schemas.openxmlformats.org/officeDocument/2006/relationships/customXml" Target="../ink/ink1157.xml"/><Relationship Id="rId74" Type="http://schemas.openxmlformats.org/officeDocument/2006/relationships/customXml" Target="../ink/ink1178.xml"/><Relationship Id="rId128" Type="http://schemas.openxmlformats.org/officeDocument/2006/relationships/customXml" Target="../ink/ink1205.xml"/><Relationship Id="rId5" Type="http://schemas.openxmlformats.org/officeDocument/2006/relationships/image" Target="../media/image1160.png"/><Relationship Id="rId181" Type="http://schemas.openxmlformats.org/officeDocument/2006/relationships/image" Target="../media/image1248.png"/><Relationship Id="rId237" Type="http://schemas.openxmlformats.org/officeDocument/2006/relationships/image" Target="../media/image1276.png"/><Relationship Id="rId279" Type="http://schemas.openxmlformats.org/officeDocument/2006/relationships/image" Target="../media/image1297.png"/><Relationship Id="rId22" Type="http://schemas.openxmlformats.org/officeDocument/2006/relationships/customXml" Target="../ink/ink1152.xml"/><Relationship Id="rId43" Type="http://schemas.openxmlformats.org/officeDocument/2006/relationships/image" Target="../media/image1179.png"/><Relationship Id="rId64" Type="http://schemas.openxmlformats.org/officeDocument/2006/relationships/customXml" Target="../ink/ink1173.xml"/><Relationship Id="rId118" Type="http://schemas.openxmlformats.org/officeDocument/2006/relationships/customXml" Target="../ink/ink1200.xml"/><Relationship Id="rId139" Type="http://schemas.openxmlformats.org/officeDocument/2006/relationships/image" Target="../media/image1227.png"/><Relationship Id="rId85" Type="http://schemas.openxmlformats.org/officeDocument/2006/relationships/image" Target="../media/image1200.png"/><Relationship Id="rId150" Type="http://schemas.openxmlformats.org/officeDocument/2006/relationships/customXml" Target="../ink/ink1216.xml"/><Relationship Id="rId171" Type="http://schemas.openxmlformats.org/officeDocument/2006/relationships/image" Target="../media/image1243.png"/><Relationship Id="rId192" Type="http://schemas.openxmlformats.org/officeDocument/2006/relationships/customXml" Target="../ink/ink1237.xml"/><Relationship Id="rId206" Type="http://schemas.openxmlformats.org/officeDocument/2006/relationships/customXml" Target="../ink/ink1244.xml"/><Relationship Id="rId227" Type="http://schemas.openxmlformats.org/officeDocument/2006/relationships/image" Target="../media/image1271.png"/><Relationship Id="rId248" Type="http://schemas.openxmlformats.org/officeDocument/2006/relationships/customXml" Target="../ink/ink1265.xml"/><Relationship Id="rId269" Type="http://schemas.openxmlformats.org/officeDocument/2006/relationships/image" Target="../media/image1292.png"/><Relationship Id="rId12" Type="http://schemas.openxmlformats.org/officeDocument/2006/relationships/customXml" Target="../ink/ink1147.xml"/><Relationship Id="rId33" Type="http://schemas.openxmlformats.org/officeDocument/2006/relationships/image" Target="../media/image1174.png"/><Relationship Id="rId108" Type="http://schemas.openxmlformats.org/officeDocument/2006/relationships/customXml" Target="../ink/ink1195.xml"/><Relationship Id="rId129" Type="http://schemas.openxmlformats.org/officeDocument/2006/relationships/image" Target="../media/image1222.png"/><Relationship Id="rId280" Type="http://schemas.openxmlformats.org/officeDocument/2006/relationships/customXml" Target="../ink/ink1281.xml"/><Relationship Id="rId54" Type="http://schemas.openxmlformats.org/officeDocument/2006/relationships/customXml" Target="../ink/ink1168.xml"/><Relationship Id="rId75" Type="http://schemas.openxmlformats.org/officeDocument/2006/relationships/image" Target="../media/image1195.png"/><Relationship Id="rId96" Type="http://schemas.openxmlformats.org/officeDocument/2006/relationships/customXml" Target="../ink/ink1189.xml"/><Relationship Id="rId140" Type="http://schemas.openxmlformats.org/officeDocument/2006/relationships/customXml" Target="../ink/ink1211.xml"/><Relationship Id="rId161" Type="http://schemas.openxmlformats.org/officeDocument/2006/relationships/image" Target="../media/image1238.png"/><Relationship Id="rId182" Type="http://schemas.openxmlformats.org/officeDocument/2006/relationships/customXml" Target="../ink/ink1232.xml"/><Relationship Id="rId217" Type="http://schemas.openxmlformats.org/officeDocument/2006/relationships/image" Target="../media/image1266.png"/><Relationship Id="rId6" Type="http://schemas.openxmlformats.org/officeDocument/2006/relationships/customXml" Target="../ink/ink1144.xml"/><Relationship Id="rId238" Type="http://schemas.openxmlformats.org/officeDocument/2006/relationships/customXml" Target="../ink/ink1260.xml"/><Relationship Id="rId259" Type="http://schemas.openxmlformats.org/officeDocument/2006/relationships/image" Target="../media/image1287.png"/><Relationship Id="rId23" Type="http://schemas.openxmlformats.org/officeDocument/2006/relationships/image" Target="../media/image1169.png"/><Relationship Id="rId119" Type="http://schemas.openxmlformats.org/officeDocument/2006/relationships/image" Target="../media/image1217.png"/><Relationship Id="rId270" Type="http://schemas.openxmlformats.org/officeDocument/2006/relationships/customXml" Target="../ink/ink1276.xml"/><Relationship Id="rId44" Type="http://schemas.openxmlformats.org/officeDocument/2006/relationships/customXml" Target="../ink/ink1163.xml"/><Relationship Id="rId65" Type="http://schemas.openxmlformats.org/officeDocument/2006/relationships/image" Target="../media/image1190.png"/><Relationship Id="rId86" Type="http://schemas.openxmlformats.org/officeDocument/2006/relationships/customXml" Target="../ink/ink1184.xml"/><Relationship Id="rId130" Type="http://schemas.openxmlformats.org/officeDocument/2006/relationships/customXml" Target="../ink/ink1206.xml"/><Relationship Id="rId151" Type="http://schemas.openxmlformats.org/officeDocument/2006/relationships/image" Target="../media/image1233.png"/><Relationship Id="rId172" Type="http://schemas.openxmlformats.org/officeDocument/2006/relationships/customXml" Target="../ink/ink1227.xml"/><Relationship Id="rId193" Type="http://schemas.openxmlformats.org/officeDocument/2006/relationships/image" Target="../media/image1254.png"/><Relationship Id="rId207" Type="http://schemas.openxmlformats.org/officeDocument/2006/relationships/image" Target="../media/image1261.png"/><Relationship Id="rId228" Type="http://schemas.openxmlformats.org/officeDocument/2006/relationships/customXml" Target="../ink/ink1255.xml"/><Relationship Id="rId249" Type="http://schemas.openxmlformats.org/officeDocument/2006/relationships/image" Target="../media/image1282.png"/><Relationship Id="rId13" Type="http://schemas.openxmlformats.org/officeDocument/2006/relationships/image" Target="../media/image1164.png"/><Relationship Id="rId109" Type="http://schemas.openxmlformats.org/officeDocument/2006/relationships/image" Target="../media/image1212.png"/><Relationship Id="rId260" Type="http://schemas.openxmlformats.org/officeDocument/2006/relationships/customXml" Target="../ink/ink1271.xml"/><Relationship Id="rId281" Type="http://schemas.openxmlformats.org/officeDocument/2006/relationships/image" Target="../media/image1298.png"/><Relationship Id="rId34" Type="http://schemas.openxmlformats.org/officeDocument/2006/relationships/customXml" Target="../ink/ink1158.xml"/><Relationship Id="rId55" Type="http://schemas.openxmlformats.org/officeDocument/2006/relationships/image" Target="../media/image1185.png"/><Relationship Id="rId76" Type="http://schemas.openxmlformats.org/officeDocument/2006/relationships/customXml" Target="../ink/ink1179.xml"/><Relationship Id="rId97" Type="http://schemas.openxmlformats.org/officeDocument/2006/relationships/image" Target="../media/image1206.png"/><Relationship Id="rId120" Type="http://schemas.openxmlformats.org/officeDocument/2006/relationships/customXml" Target="../ink/ink1201.xml"/><Relationship Id="rId141" Type="http://schemas.openxmlformats.org/officeDocument/2006/relationships/image" Target="../media/image1228.png"/><Relationship Id="rId7" Type="http://schemas.openxmlformats.org/officeDocument/2006/relationships/image" Target="../media/image1161.png"/><Relationship Id="rId162" Type="http://schemas.openxmlformats.org/officeDocument/2006/relationships/customXml" Target="../ink/ink1222.xml"/><Relationship Id="rId183" Type="http://schemas.openxmlformats.org/officeDocument/2006/relationships/image" Target="../media/image1249.png"/><Relationship Id="rId218" Type="http://schemas.openxmlformats.org/officeDocument/2006/relationships/customXml" Target="../ink/ink1250.xml"/><Relationship Id="rId239" Type="http://schemas.openxmlformats.org/officeDocument/2006/relationships/image" Target="../media/image1277.png"/><Relationship Id="rId250" Type="http://schemas.openxmlformats.org/officeDocument/2006/relationships/customXml" Target="../ink/ink1266.xml"/><Relationship Id="rId271" Type="http://schemas.openxmlformats.org/officeDocument/2006/relationships/image" Target="../media/image1293.png"/><Relationship Id="rId24" Type="http://schemas.openxmlformats.org/officeDocument/2006/relationships/customXml" Target="../ink/ink1153.xml"/><Relationship Id="rId45" Type="http://schemas.openxmlformats.org/officeDocument/2006/relationships/image" Target="../media/image1180.png"/><Relationship Id="rId66" Type="http://schemas.openxmlformats.org/officeDocument/2006/relationships/customXml" Target="../ink/ink1174.xml"/><Relationship Id="rId87" Type="http://schemas.openxmlformats.org/officeDocument/2006/relationships/image" Target="../media/image1201.png"/><Relationship Id="rId110" Type="http://schemas.openxmlformats.org/officeDocument/2006/relationships/customXml" Target="../ink/ink1196.xml"/><Relationship Id="rId131" Type="http://schemas.openxmlformats.org/officeDocument/2006/relationships/image" Target="../media/image1223.png"/><Relationship Id="rId152" Type="http://schemas.openxmlformats.org/officeDocument/2006/relationships/customXml" Target="../ink/ink1217.xml"/><Relationship Id="rId173" Type="http://schemas.openxmlformats.org/officeDocument/2006/relationships/image" Target="../media/image1244.png"/><Relationship Id="rId194" Type="http://schemas.openxmlformats.org/officeDocument/2006/relationships/customXml" Target="../ink/ink1238.xml"/><Relationship Id="rId208" Type="http://schemas.openxmlformats.org/officeDocument/2006/relationships/customXml" Target="../ink/ink1245.xml"/><Relationship Id="rId229" Type="http://schemas.openxmlformats.org/officeDocument/2006/relationships/image" Target="../media/image1272.png"/><Relationship Id="rId240" Type="http://schemas.openxmlformats.org/officeDocument/2006/relationships/customXml" Target="../ink/ink1261.xml"/><Relationship Id="rId261" Type="http://schemas.openxmlformats.org/officeDocument/2006/relationships/image" Target="../media/image1288.png"/><Relationship Id="rId14" Type="http://schemas.openxmlformats.org/officeDocument/2006/relationships/customXml" Target="../ink/ink1148.xml"/><Relationship Id="rId35" Type="http://schemas.openxmlformats.org/officeDocument/2006/relationships/image" Target="../media/image1175.png"/><Relationship Id="rId56" Type="http://schemas.openxmlformats.org/officeDocument/2006/relationships/customXml" Target="../ink/ink1169.xml"/><Relationship Id="rId77" Type="http://schemas.openxmlformats.org/officeDocument/2006/relationships/image" Target="../media/image1196.png"/><Relationship Id="rId100" Type="http://schemas.openxmlformats.org/officeDocument/2006/relationships/customXml" Target="../ink/ink1191.xml"/><Relationship Id="rId8" Type="http://schemas.openxmlformats.org/officeDocument/2006/relationships/customXml" Target="../ink/ink1145.xml"/><Relationship Id="rId98" Type="http://schemas.openxmlformats.org/officeDocument/2006/relationships/customXml" Target="../ink/ink1190.xml"/><Relationship Id="rId121" Type="http://schemas.openxmlformats.org/officeDocument/2006/relationships/image" Target="../media/image1218.png"/><Relationship Id="rId142" Type="http://schemas.openxmlformats.org/officeDocument/2006/relationships/customXml" Target="../ink/ink1212.xml"/><Relationship Id="rId163" Type="http://schemas.openxmlformats.org/officeDocument/2006/relationships/image" Target="../media/image1239.png"/><Relationship Id="rId184" Type="http://schemas.openxmlformats.org/officeDocument/2006/relationships/customXml" Target="../ink/ink1233.xml"/><Relationship Id="rId219" Type="http://schemas.openxmlformats.org/officeDocument/2006/relationships/image" Target="../media/image1267.png"/><Relationship Id="rId230" Type="http://schemas.openxmlformats.org/officeDocument/2006/relationships/customXml" Target="../ink/ink1256.xml"/><Relationship Id="rId251" Type="http://schemas.openxmlformats.org/officeDocument/2006/relationships/image" Target="../media/image1283.png"/><Relationship Id="rId25" Type="http://schemas.openxmlformats.org/officeDocument/2006/relationships/image" Target="../media/image1170.png"/><Relationship Id="rId46" Type="http://schemas.openxmlformats.org/officeDocument/2006/relationships/customXml" Target="../ink/ink1164.xml"/><Relationship Id="rId67" Type="http://schemas.openxmlformats.org/officeDocument/2006/relationships/image" Target="../media/image1191.png"/><Relationship Id="rId272" Type="http://schemas.openxmlformats.org/officeDocument/2006/relationships/customXml" Target="../ink/ink1277.xml"/><Relationship Id="rId88" Type="http://schemas.openxmlformats.org/officeDocument/2006/relationships/customXml" Target="../ink/ink1185.xml"/><Relationship Id="rId111" Type="http://schemas.openxmlformats.org/officeDocument/2006/relationships/image" Target="../media/image1213.png"/><Relationship Id="rId132" Type="http://schemas.openxmlformats.org/officeDocument/2006/relationships/customXml" Target="../ink/ink1207.xml"/><Relationship Id="rId153" Type="http://schemas.openxmlformats.org/officeDocument/2006/relationships/image" Target="../media/image1234.png"/><Relationship Id="rId174" Type="http://schemas.openxmlformats.org/officeDocument/2006/relationships/customXml" Target="../ink/ink1228.xml"/><Relationship Id="rId195" Type="http://schemas.openxmlformats.org/officeDocument/2006/relationships/image" Target="../media/image1255.png"/><Relationship Id="rId209" Type="http://schemas.openxmlformats.org/officeDocument/2006/relationships/image" Target="../media/image1262.png"/><Relationship Id="rId220" Type="http://schemas.openxmlformats.org/officeDocument/2006/relationships/customXml" Target="../ink/ink1251.xml"/><Relationship Id="rId241" Type="http://schemas.openxmlformats.org/officeDocument/2006/relationships/image" Target="../media/image1278.png"/><Relationship Id="rId15" Type="http://schemas.openxmlformats.org/officeDocument/2006/relationships/image" Target="../media/image1165.png"/><Relationship Id="rId36" Type="http://schemas.openxmlformats.org/officeDocument/2006/relationships/customXml" Target="../ink/ink1159.xml"/><Relationship Id="rId57" Type="http://schemas.openxmlformats.org/officeDocument/2006/relationships/image" Target="../media/image1186.png"/><Relationship Id="rId262" Type="http://schemas.openxmlformats.org/officeDocument/2006/relationships/customXml" Target="../ink/ink1272.xml"/><Relationship Id="rId78" Type="http://schemas.openxmlformats.org/officeDocument/2006/relationships/customXml" Target="../ink/ink1180.xml"/><Relationship Id="rId99" Type="http://schemas.openxmlformats.org/officeDocument/2006/relationships/image" Target="../media/image1207.png"/><Relationship Id="rId101" Type="http://schemas.openxmlformats.org/officeDocument/2006/relationships/image" Target="../media/image1208.png"/><Relationship Id="rId122" Type="http://schemas.openxmlformats.org/officeDocument/2006/relationships/customXml" Target="../ink/ink1202.xml"/><Relationship Id="rId143" Type="http://schemas.openxmlformats.org/officeDocument/2006/relationships/image" Target="../media/image1229.png"/><Relationship Id="rId164" Type="http://schemas.openxmlformats.org/officeDocument/2006/relationships/customXml" Target="../ink/ink1223.xml"/><Relationship Id="rId185" Type="http://schemas.openxmlformats.org/officeDocument/2006/relationships/image" Target="../media/image1250.png"/><Relationship Id="rId9" Type="http://schemas.openxmlformats.org/officeDocument/2006/relationships/image" Target="../media/image1162.png"/><Relationship Id="rId210" Type="http://schemas.openxmlformats.org/officeDocument/2006/relationships/customXml" Target="../ink/ink1246.xml"/><Relationship Id="rId26" Type="http://schemas.openxmlformats.org/officeDocument/2006/relationships/customXml" Target="../ink/ink1154.xml"/><Relationship Id="rId231" Type="http://schemas.openxmlformats.org/officeDocument/2006/relationships/image" Target="../media/image1273.png"/><Relationship Id="rId252" Type="http://schemas.openxmlformats.org/officeDocument/2006/relationships/customXml" Target="../ink/ink1267.xml"/><Relationship Id="rId273" Type="http://schemas.openxmlformats.org/officeDocument/2006/relationships/image" Target="../media/image1294.png"/><Relationship Id="rId47" Type="http://schemas.openxmlformats.org/officeDocument/2006/relationships/image" Target="../media/image1181.png"/><Relationship Id="rId68" Type="http://schemas.openxmlformats.org/officeDocument/2006/relationships/customXml" Target="../ink/ink1175.xml"/><Relationship Id="rId89" Type="http://schemas.openxmlformats.org/officeDocument/2006/relationships/image" Target="../media/image1202.png"/><Relationship Id="rId112" Type="http://schemas.openxmlformats.org/officeDocument/2006/relationships/customXml" Target="../ink/ink1197.xml"/><Relationship Id="rId133" Type="http://schemas.openxmlformats.org/officeDocument/2006/relationships/image" Target="../media/image1224.png"/><Relationship Id="rId154" Type="http://schemas.openxmlformats.org/officeDocument/2006/relationships/customXml" Target="../ink/ink1218.xml"/><Relationship Id="rId175" Type="http://schemas.openxmlformats.org/officeDocument/2006/relationships/image" Target="../media/image1245.png"/><Relationship Id="rId196" Type="http://schemas.openxmlformats.org/officeDocument/2006/relationships/customXml" Target="../ink/ink1239.xml"/><Relationship Id="rId200" Type="http://schemas.openxmlformats.org/officeDocument/2006/relationships/customXml" Target="../ink/ink1241.xml"/><Relationship Id="rId16" Type="http://schemas.openxmlformats.org/officeDocument/2006/relationships/customXml" Target="../ink/ink1149.xml"/><Relationship Id="rId221" Type="http://schemas.openxmlformats.org/officeDocument/2006/relationships/image" Target="../media/image1268.png"/><Relationship Id="rId242" Type="http://schemas.openxmlformats.org/officeDocument/2006/relationships/customXml" Target="../ink/ink1262.xml"/><Relationship Id="rId263" Type="http://schemas.openxmlformats.org/officeDocument/2006/relationships/image" Target="../media/image1289.png"/><Relationship Id="rId37" Type="http://schemas.openxmlformats.org/officeDocument/2006/relationships/image" Target="../media/image1176.png"/><Relationship Id="rId58" Type="http://schemas.openxmlformats.org/officeDocument/2006/relationships/customXml" Target="../ink/ink1170.xml"/><Relationship Id="rId79" Type="http://schemas.openxmlformats.org/officeDocument/2006/relationships/image" Target="../media/image1197.png"/><Relationship Id="rId102" Type="http://schemas.openxmlformats.org/officeDocument/2006/relationships/customXml" Target="../ink/ink1192.xml"/><Relationship Id="rId123" Type="http://schemas.openxmlformats.org/officeDocument/2006/relationships/image" Target="../media/image1219.png"/><Relationship Id="rId144" Type="http://schemas.openxmlformats.org/officeDocument/2006/relationships/customXml" Target="../ink/ink1213.xml"/><Relationship Id="rId90" Type="http://schemas.openxmlformats.org/officeDocument/2006/relationships/customXml" Target="../ink/ink1186.xml"/><Relationship Id="rId165" Type="http://schemas.openxmlformats.org/officeDocument/2006/relationships/image" Target="../media/image1240.png"/><Relationship Id="rId186" Type="http://schemas.openxmlformats.org/officeDocument/2006/relationships/customXml" Target="../ink/ink1234.xml"/><Relationship Id="rId211" Type="http://schemas.openxmlformats.org/officeDocument/2006/relationships/image" Target="../media/image1263.png"/><Relationship Id="rId232" Type="http://schemas.openxmlformats.org/officeDocument/2006/relationships/customXml" Target="../ink/ink1257.xml"/><Relationship Id="rId253" Type="http://schemas.openxmlformats.org/officeDocument/2006/relationships/image" Target="../media/image1284.png"/><Relationship Id="rId274" Type="http://schemas.openxmlformats.org/officeDocument/2006/relationships/customXml" Target="../ink/ink1278.xml"/><Relationship Id="rId27" Type="http://schemas.openxmlformats.org/officeDocument/2006/relationships/image" Target="../media/image1171.png"/><Relationship Id="rId48" Type="http://schemas.openxmlformats.org/officeDocument/2006/relationships/customXml" Target="../ink/ink1165.xml"/><Relationship Id="rId69" Type="http://schemas.openxmlformats.org/officeDocument/2006/relationships/image" Target="../media/image1192.png"/><Relationship Id="rId113" Type="http://schemas.openxmlformats.org/officeDocument/2006/relationships/image" Target="../media/image1214.png"/><Relationship Id="rId134" Type="http://schemas.openxmlformats.org/officeDocument/2006/relationships/customXml" Target="../ink/ink1208.xml"/><Relationship Id="rId80" Type="http://schemas.openxmlformats.org/officeDocument/2006/relationships/customXml" Target="../ink/ink1181.xml"/><Relationship Id="rId155" Type="http://schemas.openxmlformats.org/officeDocument/2006/relationships/image" Target="../media/image1235.png"/><Relationship Id="rId176" Type="http://schemas.openxmlformats.org/officeDocument/2006/relationships/customXml" Target="../ink/ink1229.xml"/><Relationship Id="rId197" Type="http://schemas.openxmlformats.org/officeDocument/2006/relationships/image" Target="../media/image1256.png"/><Relationship Id="rId201" Type="http://schemas.openxmlformats.org/officeDocument/2006/relationships/image" Target="../media/image1258.png"/><Relationship Id="rId222" Type="http://schemas.openxmlformats.org/officeDocument/2006/relationships/customXml" Target="../ink/ink1252.xml"/><Relationship Id="rId243" Type="http://schemas.openxmlformats.org/officeDocument/2006/relationships/image" Target="../media/image1279.png"/><Relationship Id="rId264" Type="http://schemas.openxmlformats.org/officeDocument/2006/relationships/customXml" Target="../ink/ink1273.xml"/><Relationship Id="rId17" Type="http://schemas.openxmlformats.org/officeDocument/2006/relationships/image" Target="../media/image1166.png"/><Relationship Id="rId38" Type="http://schemas.openxmlformats.org/officeDocument/2006/relationships/customXml" Target="../ink/ink1160.xml"/><Relationship Id="rId59" Type="http://schemas.openxmlformats.org/officeDocument/2006/relationships/image" Target="../media/image1187.png"/><Relationship Id="rId103" Type="http://schemas.openxmlformats.org/officeDocument/2006/relationships/image" Target="../media/image1209.png"/><Relationship Id="rId124" Type="http://schemas.openxmlformats.org/officeDocument/2006/relationships/customXml" Target="../ink/ink1203.xml"/><Relationship Id="rId70" Type="http://schemas.openxmlformats.org/officeDocument/2006/relationships/customXml" Target="../ink/ink1176.xml"/><Relationship Id="rId91" Type="http://schemas.openxmlformats.org/officeDocument/2006/relationships/image" Target="../media/image1203.png"/><Relationship Id="rId145" Type="http://schemas.openxmlformats.org/officeDocument/2006/relationships/image" Target="../media/image1230.png"/><Relationship Id="rId166" Type="http://schemas.openxmlformats.org/officeDocument/2006/relationships/customXml" Target="../ink/ink1224.xml"/><Relationship Id="rId187" Type="http://schemas.openxmlformats.org/officeDocument/2006/relationships/image" Target="../media/image1251.png"/><Relationship Id="rId1" Type="http://schemas.openxmlformats.org/officeDocument/2006/relationships/slideLayout" Target="../slideLayouts/slideLayout7.xml"/><Relationship Id="rId212" Type="http://schemas.openxmlformats.org/officeDocument/2006/relationships/customXml" Target="../ink/ink1247.xml"/><Relationship Id="rId233" Type="http://schemas.openxmlformats.org/officeDocument/2006/relationships/image" Target="../media/image1274.png"/><Relationship Id="rId254" Type="http://schemas.openxmlformats.org/officeDocument/2006/relationships/customXml" Target="../ink/ink1268.xml"/><Relationship Id="rId28" Type="http://schemas.openxmlformats.org/officeDocument/2006/relationships/customXml" Target="../ink/ink1155.xml"/><Relationship Id="rId49" Type="http://schemas.openxmlformats.org/officeDocument/2006/relationships/image" Target="../media/image1182.png"/><Relationship Id="rId114" Type="http://schemas.openxmlformats.org/officeDocument/2006/relationships/customXml" Target="../ink/ink1198.xml"/><Relationship Id="rId275" Type="http://schemas.openxmlformats.org/officeDocument/2006/relationships/image" Target="../media/image1295.png"/><Relationship Id="rId60" Type="http://schemas.openxmlformats.org/officeDocument/2006/relationships/customXml" Target="../ink/ink1171.xml"/><Relationship Id="rId81" Type="http://schemas.openxmlformats.org/officeDocument/2006/relationships/image" Target="../media/image1198.png"/><Relationship Id="rId135" Type="http://schemas.openxmlformats.org/officeDocument/2006/relationships/image" Target="../media/image1225.png"/><Relationship Id="rId156" Type="http://schemas.openxmlformats.org/officeDocument/2006/relationships/customXml" Target="../ink/ink1219.xml"/><Relationship Id="rId177" Type="http://schemas.openxmlformats.org/officeDocument/2006/relationships/image" Target="../media/image1246.png"/><Relationship Id="rId198" Type="http://schemas.openxmlformats.org/officeDocument/2006/relationships/customXml" Target="../ink/ink1240.xml"/><Relationship Id="rId202" Type="http://schemas.openxmlformats.org/officeDocument/2006/relationships/customXml" Target="../ink/ink1242.xml"/><Relationship Id="rId223" Type="http://schemas.openxmlformats.org/officeDocument/2006/relationships/image" Target="../media/image1269.png"/><Relationship Id="rId244" Type="http://schemas.openxmlformats.org/officeDocument/2006/relationships/customXml" Target="../ink/ink1263.xml"/><Relationship Id="rId18" Type="http://schemas.openxmlformats.org/officeDocument/2006/relationships/customXml" Target="../ink/ink1150.xml"/><Relationship Id="rId39" Type="http://schemas.openxmlformats.org/officeDocument/2006/relationships/image" Target="../media/image1177.png"/><Relationship Id="rId265" Type="http://schemas.openxmlformats.org/officeDocument/2006/relationships/image" Target="../media/image1290.png"/><Relationship Id="rId50" Type="http://schemas.openxmlformats.org/officeDocument/2006/relationships/customXml" Target="../ink/ink1166.xml"/><Relationship Id="rId104" Type="http://schemas.openxmlformats.org/officeDocument/2006/relationships/customXml" Target="../ink/ink1193.xml"/><Relationship Id="rId125" Type="http://schemas.openxmlformats.org/officeDocument/2006/relationships/image" Target="../media/image1220.png"/><Relationship Id="rId146" Type="http://schemas.openxmlformats.org/officeDocument/2006/relationships/customXml" Target="../ink/ink1214.xml"/><Relationship Id="rId167" Type="http://schemas.openxmlformats.org/officeDocument/2006/relationships/image" Target="../media/image1241.png"/><Relationship Id="rId188" Type="http://schemas.openxmlformats.org/officeDocument/2006/relationships/customXml" Target="../ink/ink1235.xml"/><Relationship Id="rId71" Type="http://schemas.openxmlformats.org/officeDocument/2006/relationships/image" Target="../media/image1193.png"/><Relationship Id="rId92" Type="http://schemas.openxmlformats.org/officeDocument/2006/relationships/customXml" Target="../ink/ink1187.xml"/><Relationship Id="rId213" Type="http://schemas.openxmlformats.org/officeDocument/2006/relationships/image" Target="../media/image1264.png"/><Relationship Id="rId234" Type="http://schemas.openxmlformats.org/officeDocument/2006/relationships/customXml" Target="../ink/ink1258.xml"/><Relationship Id="rId2" Type="http://schemas.openxmlformats.org/officeDocument/2006/relationships/customXml" Target="../ink/ink1142.xml"/><Relationship Id="rId29" Type="http://schemas.openxmlformats.org/officeDocument/2006/relationships/image" Target="../media/image1172.png"/><Relationship Id="rId255" Type="http://schemas.openxmlformats.org/officeDocument/2006/relationships/image" Target="../media/image1285.png"/><Relationship Id="rId276" Type="http://schemas.openxmlformats.org/officeDocument/2006/relationships/customXml" Target="../ink/ink1279.xml"/><Relationship Id="rId40" Type="http://schemas.openxmlformats.org/officeDocument/2006/relationships/customXml" Target="../ink/ink1161.xml"/><Relationship Id="rId115" Type="http://schemas.openxmlformats.org/officeDocument/2006/relationships/image" Target="../media/image1215.png"/><Relationship Id="rId136" Type="http://schemas.openxmlformats.org/officeDocument/2006/relationships/customXml" Target="../ink/ink1209.xml"/><Relationship Id="rId157" Type="http://schemas.openxmlformats.org/officeDocument/2006/relationships/image" Target="../media/image1236.png"/><Relationship Id="rId178" Type="http://schemas.openxmlformats.org/officeDocument/2006/relationships/customXml" Target="../ink/ink1230.xml"/><Relationship Id="rId61" Type="http://schemas.openxmlformats.org/officeDocument/2006/relationships/image" Target="../media/image1188.png"/><Relationship Id="rId82" Type="http://schemas.openxmlformats.org/officeDocument/2006/relationships/customXml" Target="../ink/ink1182.xml"/><Relationship Id="rId199" Type="http://schemas.openxmlformats.org/officeDocument/2006/relationships/image" Target="../media/image1257.png"/><Relationship Id="rId203" Type="http://schemas.openxmlformats.org/officeDocument/2006/relationships/image" Target="../media/image1259.png"/><Relationship Id="rId19" Type="http://schemas.openxmlformats.org/officeDocument/2006/relationships/image" Target="../media/image1167.png"/><Relationship Id="rId224" Type="http://schemas.openxmlformats.org/officeDocument/2006/relationships/customXml" Target="../ink/ink1253.xml"/><Relationship Id="rId245" Type="http://schemas.openxmlformats.org/officeDocument/2006/relationships/image" Target="../media/image1280.png"/><Relationship Id="rId266" Type="http://schemas.openxmlformats.org/officeDocument/2006/relationships/customXml" Target="../ink/ink1274.xml"/><Relationship Id="rId30" Type="http://schemas.openxmlformats.org/officeDocument/2006/relationships/customXml" Target="../ink/ink1156.xml"/><Relationship Id="rId105" Type="http://schemas.openxmlformats.org/officeDocument/2006/relationships/image" Target="../media/image1210.png"/><Relationship Id="rId126" Type="http://schemas.openxmlformats.org/officeDocument/2006/relationships/customXml" Target="../ink/ink1204.xml"/><Relationship Id="rId147" Type="http://schemas.openxmlformats.org/officeDocument/2006/relationships/image" Target="../media/image1231.png"/><Relationship Id="rId168" Type="http://schemas.openxmlformats.org/officeDocument/2006/relationships/customXml" Target="../ink/ink1225.xml"/><Relationship Id="rId51" Type="http://schemas.openxmlformats.org/officeDocument/2006/relationships/image" Target="../media/image1183.png"/><Relationship Id="rId72" Type="http://schemas.openxmlformats.org/officeDocument/2006/relationships/customXml" Target="../ink/ink1177.xml"/><Relationship Id="rId93" Type="http://schemas.openxmlformats.org/officeDocument/2006/relationships/image" Target="../media/image1204.png"/><Relationship Id="rId189" Type="http://schemas.openxmlformats.org/officeDocument/2006/relationships/image" Target="../media/image1252.png"/><Relationship Id="rId3" Type="http://schemas.openxmlformats.org/officeDocument/2006/relationships/image" Target="../media/image1159.png"/><Relationship Id="rId214" Type="http://schemas.openxmlformats.org/officeDocument/2006/relationships/customXml" Target="../ink/ink1248.xml"/><Relationship Id="rId235" Type="http://schemas.openxmlformats.org/officeDocument/2006/relationships/image" Target="../media/image1275.png"/><Relationship Id="rId256" Type="http://schemas.openxmlformats.org/officeDocument/2006/relationships/customXml" Target="../ink/ink1269.xml"/><Relationship Id="rId277" Type="http://schemas.openxmlformats.org/officeDocument/2006/relationships/image" Target="../media/image1296.png"/><Relationship Id="rId116" Type="http://schemas.openxmlformats.org/officeDocument/2006/relationships/customXml" Target="../ink/ink1199.xml"/><Relationship Id="rId137" Type="http://schemas.openxmlformats.org/officeDocument/2006/relationships/image" Target="../media/image1226.png"/><Relationship Id="rId158" Type="http://schemas.openxmlformats.org/officeDocument/2006/relationships/customXml" Target="../ink/ink1220.xml"/><Relationship Id="rId20" Type="http://schemas.openxmlformats.org/officeDocument/2006/relationships/customXml" Target="../ink/ink1151.xml"/><Relationship Id="rId41" Type="http://schemas.openxmlformats.org/officeDocument/2006/relationships/image" Target="../media/image1178.png"/><Relationship Id="rId62" Type="http://schemas.openxmlformats.org/officeDocument/2006/relationships/customXml" Target="../ink/ink1172.xml"/><Relationship Id="rId83" Type="http://schemas.openxmlformats.org/officeDocument/2006/relationships/image" Target="../media/image1199.png"/><Relationship Id="rId179" Type="http://schemas.openxmlformats.org/officeDocument/2006/relationships/image" Target="../media/image1247.png"/><Relationship Id="rId190" Type="http://schemas.openxmlformats.org/officeDocument/2006/relationships/customXml" Target="../ink/ink1236.xml"/><Relationship Id="rId204" Type="http://schemas.openxmlformats.org/officeDocument/2006/relationships/customXml" Target="../ink/ink1243.xml"/><Relationship Id="rId225" Type="http://schemas.openxmlformats.org/officeDocument/2006/relationships/image" Target="../media/image1270.png"/><Relationship Id="rId246" Type="http://schemas.openxmlformats.org/officeDocument/2006/relationships/customXml" Target="../ink/ink1264.xml"/><Relationship Id="rId267" Type="http://schemas.openxmlformats.org/officeDocument/2006/relationships/image" Target="../media/image1291.png"/><Relationship Id="rId106" Type="http://schemas.openxmlformats.org/officeDocument/2006/relationships/customXml" Target="../ink/ink1194.xml"/><Relationship Id="rId127" Type="http://schemas.openxmlformats.org/officeDocument/2006/relationships/image" Target="../media/image1221.png"/><Relationship Id="rId10" Type="http://schemas.openxmlformats.org/officeDocument/2006/relationships/customXml" Target="../ink/ink1146.xml"/><Relationship Id="rId31" Type="http://schemas.openxmlformats.org/officeDocument/2006/relationships/image" Target="../media/image1173.png"/><Relationship Id="rId52" Type="http://schemas.openxmlformats.org/officeDocument/2006/relationships/customXml" Target="../ink/ink1167.xml"/><Relationship Id="rId73" Type="http://schemas.openxmlformats.org/officeDocument/2006/relationships/image" Target="../media/image1194.png"/><Relationship Id="rId94" Type="http://schemas.openxmlformats.org/officeDocument/2006/relationships/customXml" Target="../ink/ink1188.xml"/><Relationship Id="rId148" Type="http://schemas.openxmlformats.org/officeDocument/2006/relationships/customXml" Target="../ink/ink1215.xml"/><Relationship Id="rId169" Type="http://schemas.openxmlformats.org/officeDocument/2006/relationships/image" Target="../media/image1242.png"/><Relationship Id="rId4" Type="http://schemas.openxmlformats.org/officeDocument/2006/relationships/customXml" Target="../ink/ink1143.xml"/><Relationship Id="rId180" Type="http://schemas.openxmlformats.org/officeDocument/2006/relationships/customXml" Target="../ink/ink1231.xml"/><Relationship Id="rId215" Type="http://schemas.openxmlformats.org/officeDocument/2006/relationships/image" Target="../media/image1265.png"/><Relationship Id="rId236" Type="http://schemas.openxmlformats.org/officeDocument/2006/relationships/customXml" Target="../ink/ink1259.xml"/><Relationship Id="rId257" Type="http://schemas.openxmlformats.org/officeDocument/2006/relationships/image" Target="../media/image1286.png"/><Relationship Id="rId278" Type="http://schemas.openxmlformats.org/officeDocument/2006/relationships/customXml" Target="../ink/ink1280.xml"/><Relationship Id="rId42" Type="http://schemas.openxmlformats.org/officeDocument/2006/relationships/customXml" Target="../ink/ink1162.xml"/><Relationship Id="rId84" Type="http://schemas.openxmlformats.org/officeDocument/2006/relationships/customXml" Target="../ink/ink1183.xml"/><Relationship Id="rId138" Type="http://schemas.openxmlformats.org/officeDocument/2006/relationships/customXml" Target="../ink/ink1210.xml"/><Relationship Id="rId191" Type="http://schemas.openxmlformats.org/officeDocument/2006/relationships/image" Target="../media/image1253.png"/><Relationship Id="rId205" Type="http://schemas.openxmlformats.org/officeDocument/2006/relationships/image" Target="../media/image1260.png"/><Relationship Id="rId247" Type="http://schemas.openxmlformats.org/officeDocument/2006/relationships/image" Target="../media/image1281.png"/><Relationship Id="rId107" Type="http://schemas.openxmlformats.org/officeDocument/2006/relationships/image" Target="../media/image1211.png"/><Relationship Id="rId11" Type="http://schemas.openxmlformats.org/officeDocument/2006/relationships/image" Target="../media/image1163.png"/><Relationship Id="rId53" Type="http://schemas.openxmlformats.org/officeDocument/2006/relationships/image" Target="../media/image1184.png"/><Relationship Id="rId149" Type="http://schemas.openxmlformats.org/officeDocument/2006/relationships/image" Target="../media/image1232.png"/><Relationship Id="rId95" Type="http://schemas.openxmlformats.org/officeDocument/2006/relationships/image" Target="../media/image1205.png"/><Relationship Id="rId160" Type="http://schemas.openxmlformats.org/officeDocument/2006/relationships/customXml" Target="../ink/ink1221.xml"/><Relationship Id="rId216" Type="http://schemas.openxmlformats.org/officeDocument/2006/relationships/customXml" Target="../ink/ink1249.xml"/><Relationship Id="rId258" Type="http://schemas.openxmlformats.org/officeDocument/2006/relationships/customXml" Target="../ink/ink1270.xml"/></Relationships>
</file>

<file path=ppt/slides/_rels/slide25.xml.rels><?xml version="1.0" encoding="UTF-8" standalone="yes"?>
<Relationships xmlns="http://schemas.openxmlformats.org/package/2006/relationships"><Relationship Id="rId117" Type="http://schemas.openxmlformats.org/officeDocument/2006/relationships/image" Target="../media/image1356.png"/><Relationship Id="rId299" Type="http://schemas.openxmlformats.org/officeDocument/2006/relationships/image" Target="../media/image1447.png"/><Relationship Id="rId21" Type="http://schemas.openxmlformats.org/officeDocument/2006/relationships/image" Target="../media/image1308.png"/><Relationship Id="rId63" Type="http://schemas.openxmlformats.org/officeDocument/2006/relationships/image" Target="../media/image1329.png"/><Relationship Id="rId159" Type="http://schemas.openxmlformats.org/officeDocument/2006/relationships/image" Target="../media/image1377.png"/><Relationship Id="rId324" Type="http://schemas.openxmlformats.org/officeDocument/2006/relationships/customXml" Target="../ink/ink1443.xml"/><Relationship Id="rId366" Type="http://schemas.openxmlformats.org/officeDocument/2006/relationships/customXml" Target="../ink/ink1464.xml"/><Relationship Id="rId170" Type="http://schemas.openxmlformats.org/officeDocument/2006/relationships/customXml" Target="../ink/ink1366.xml"/><Relationship Id="rId226" Type="http://schemas.openxmlformats.org/officeDocument/2006/relationships/customXml" Target="../ink/ink1394.xml"/><Relationship Id="rId268" Type="http://schemas.openxmlformats.org/officeDocument/2006/relationships/customXml" Target="../ink/ink1415.xml"/><Relationship Id="rId32" Type="http://schemas.openxmlformats.org/officeDocument/2006/relationships/customXml" Target="../ink/ink1297.xml"/><Relationship Id="rId74" Type="http://schemas.openxmlformats.org/officeDocument/2006/relationships/customXml" Target="../ink/ink1318.xml"/><Relationship Id="rId128" Type="http://schemas.openxmlformats.org/officeDocument/2006/relationships/customXml" Target="../ink/ink1345.xml"/><Relationship Id="rId335" Type="http://schemas.openxmlformats.org/officeDocument/2006/relationships/image" Target="../media/image1465.png"/><Relationship Id="rId5" Type="http://schemas.openxmlformats.org/officeDocument/2006/relationships/image" Target="../media/image1300.png"/><Relationship Id="rId181" Type="http://schemas.openxmlformats.org/officeDocument/2006/relationships/image" Target="../media/image1388.png"/><Relationship Id="rId237" Type="http://schemas.openxmlformats.org/officeDocument/2006/relationships/image" Target="../media/image1416.png"/><Relationship Id="rId279" Type="http://schemas.openxmlformats.org/officeDocument/2006/relationships/image" Target="../media/image1437.png"/><Relationship Id="rId43" Type="http://schemas.openxmlformats.org/officeDocument/2006/relationships/image" Target="../media/image1319.png"/><Relationship Id="rId139" Type="http://schemas.openxmlformats.org/officeDocument/2006/relationships/image" Target="../media/image1367.png"/><Relationship Id="rId290" Type="http://schemas.openxmlformats.org/officeDocument/2006/relationships/customXml" Target="../ink/ink1426.xml"/><Relationship Id="rId304" Type="http://schemas.openxmlformats.org/officeDocument/2006/relationships/customXml" Target="../ink/ink1433.xml"/><Relationship Id="rId346" Type="http://schemas.openxmlformats.org/officeDocument/2006/relationships/customXml" Target="../ink/ink1454.xml"/><Relationship Id="rId85" Type="http://schemas.openxmlformats.org/officeDocument/2006/relationships/image" Target="../media/image1340.png"/><Relationship Id="rId150" Type="http://schemas.openxmlformats.org/officeDocument/2006/relationships/customXml" Target="../ink/ink1356.xml"/><Relationship Id="rId192" Type="http://schemas.openxmlformats.org/officeDocument/2006/relationships/customXml" Target="../ink/ink1377.xml"/><Relationship Id="rId206" Type="http://schemas.openxmlformats.org/officeDocument/2006/relationships/customXml" Target="../ink/ink1384.xml"/><Relationship Id="rId248" Type="http://schemas.openxmlformats.org/officeDocument/2006/relationships/customXml" Target="../ink/ink1405.xml"/><Relationship Id="rId12" Type="http://schemas.openxmlformats.org/officeDocument/2006/relationships/customXml" Target="../ink/ink1287.xml"/><Relationship Id="rId108" Type="http://schemas.openxmlformats.org/officeDocument/2006/relationships/customXml" Target="../ink/ink1335.xml"/><Relationship Id="rId315" Type="http://schemas.openxmlformats.org/officeDocument/2006/relationships/image" Target="../media/image1455.png"/><Relationship Id="rId357" Type="http://schemas.openxmlformats.org/officeDocument/2006/relationships/image" Target="../media/image1476.png"/><Relationship Id="rId54" Type="http://schemas.openxmlformats.org/officeDocument/2006/relationships/customXml" Target="../ink/ink1308.xml"/><Relationship Id="rId96" Type="http://schemas.openxmlformats.org/officeDocument/2006/relationships/customXml" Target="../ink/ink1329.xml"/><Relationship Id="rId161" Type="http://schemas.openxmlformats.org/officeDocument/2006/relationships/image" Target="../media/image1378.png"/><Relationship Id="rId217" Type="http://schemas.openxmlformats.org/officeDocument/2006/relationships/image" Target="../media/image1406.png"/><Relationship Id="rId259" Type="http://schemas.openxmlformats.org/officeDocument/2006/relationships/image" Target="../media/image1427.png"/><Relationship Id="rId23" Type="http://schemas.openxmlformats.org/officeDocument/2006/relationships/image" Target="../media/image1309.png"/><Relationship Id="rId119" Type="http://schemas.openxmlformats.org/officeDocument/2006/relationships/image" Target="../media/image1357.png"/><Relationship Id="rId270" Type="http://schemas.openxmlformats.org/officeDocument/2006/relationships/customXml" Target="../ink/ink1416.xml"/><Relationship Id="rId326" Type="http://schemas.openxmlformats.org/officeDocument/2006/relationships/customXml" Target="../ink/ink1444.xml"/><Relationship Id="rId65" Type="http://schemas.openxmlformats.org/officeDocument/2006/relationships/image" Target="../media/image1330.png"/><Relationship Id="rId130" Type="http://schemas.openxmlformats.org/officeDocument/2006/relationships/customXml" Target="../ink/ink1346.xml"/><Relationship Id="rId368" Type="http://schemas.openxmlformats.org/officeDocument/2006/relationships/customXml" Target="../ink/ink1465.xml"/><Relationship Id="rId172" Type="http://schemas.openxmlformats.org/officeDocument/2006/relationships/customXml" Target="../ink/ink1367.xml"/><Relationship Id="rId228" Type="http://schemas.openxmlformats.org/officeDocument/2006/relationships/customXml" Target="../ink/ink1395.xml"/><Relationship Id="rId281" Type="http://schemas.openxmlformats.org/officeDocument/2006/relationships/image" Target="../media/image1438.png"/><Relationship Id="rId337" Type="http://schemas.openxmlformats.org/officeDocument/2006/relationships/image" Target="../media/image1466.png"/><Relationship Id="rId34" Type="http://schemas.openxmlformats.org/officeDocument/2006/relationships/customXml" Target="../ink/ink1298.xml"/><Relationship Id="rId76" Type="http://schemas.openxmlformats.org/officeDocument/2006/relationships/customXml" Target="../ink/ink1319.xml"/><Relationship Id="rId141" Type="http://schemas.openxmlformats.org/officeDocument/2006/relationships/image" Target="../media/image1368.png"/><Relationship Id="rId7" Type="http://schemas.openxmlformats.org/officeDocument/2006/relationships/image" Target="../media/image1301.png"/><Relationship Id="rId183" Type="http://schemas.openxmlformats.org/officeDocument/2006/relationships/image" Target="../media/image1389.png"/><Relationship Id="rId239" Type="http://schemas.openxmlformats.org/officeDocument/2006/relationships/image" Target="../media/image1417.png"/><Relationship Id="rId250" Type="http://schemas.openxmlformats.org/officeDocument/2006/relationships/customXml" Target="../ink/ink1406.xml"/><Relationship Id="rId292" Type="http://schemas.openxmlformats.org/officeDocument/2006/relationships/customXml" Target="../ink/ink1427.xml"/><Relationship Id="rId306" Type="http://schemas.openxmlformats.org/officeDocument/2006/relationships/customXml" Target="../ink/ink1434.xml"/><Relationship Id="rId45" Type="http://schemas.openxmlformats.org/officeDocument/2006/relationships/image" Target="../media/image1320.png"/><Relationship Id="rId87" Type="http://schemas.openxmlformats.org/officeDocument/2006/relationships/image" Target="../media/image1341.png"/><Relationship Id="rId110" Type="http://schemas.openxmlformats.org/officeDocument/2006/relationships/customXml" Target="../ink/ink1336.xml"/><Relationship Id="rId348" Type="http://schemas.openxmlformats.org/officeDocument/2006/relationships/customXml" Target="../ink/ink1455.xml"/><Relationship Id="rId152" Type="http://schemas.openxmlformats.org/officeDocument/2006/relationships/customXml" Target="../ink/ink1357.xml"/><Relationship Id="rId194" Type="http://schemas.openxmlformats.org/officeDocument/2006/relationships/customXml" Target="../ink/ink1378.xml"/><Relationship Id="rId208" Type="http://schemas.openxmlformats.org/officeDocument/2006/relationships/customXml" Target="../ink/ink1385.xml"/><Relationship Id="rId261" Type="http://schemas.openxmlformats.org/officeDocument/2006/relationships/image" Target="../media/image1428.png"/><Relationship Id="rId14" Type="http://schemas.openxmlformats.org/officeDocument/2006/relationships/customXml" Target="../ink/ink1288.xml"/><Relationship Id="rId56" Type="http://schemas.openxmlformats.org/officeDocument/2006/relationships/customXml" Target="../ink/ink1309.xml"/><Relationship Id="rId317" Type="http://schemas.openxmlformats.org/officeDocument/2006/relationships/image" Target="../media/image1456.png"/><Relationship Id="rId359" Type="http://schemas.openxmlformats.org/officeDocument/2006/relationships/image" Target="../media/image1477.png"/><Relationship Id="rId98" Type="http://schemas.openxmlformats.org/officeDocument/2006/relationships/customXml" Target="../ink/ink1330.xml"/><Relationship Id="rId121" Type="http://schemas.openxmlformats.org/officeDocument/2006/relationships/image" Target="../media/image1358.png"/><Relationship Id="rId163" Type="http://schemas.openxmlformats.org/officeDocument/2006/relationships/image" Target="../media/image1379.png"/><Relationship Id="rId219" Type="http://schemas.openxmlformats.org/officeDocument/2006/relationships/image" Target="../media/image1407.png"/><Relationship Id="rId370" Type="http://schemas.openxmlformats.org/officeDocument/2006/relationships/customXml" Target="../ink/ink1466.xml"/><Relationship Id="rId230" Type="http://schemas.openxmlformats.org/officeDocument/2006/relationships/customXml" Target="../ink/ink1396.xml"/><Relationship Id="rId25" Type="http://schemas.openxmlformats.org/officeDocument/2006/relationships/image" Target="../media/image1310.png"/><Relationship Id="rId67" Type="http://schemas.openxmlformats.org/officeDocument/2006/relationships/image" Target="../media/image1331.png"/><Relationship Id="rId272" Type="http://schemas.openxmlformats.org/officeDocument/2006/relationships/customXml" Target="../ink/ink1417.xml"/><Relationship Id="rId328" Type="http://schemas.openxmlformats.org/officeDocument/2006/relationships/customXml" Target="../ink/ink1445.xml"/><Relationship Id="rId132" Type="http://schemas.openxmlformats.org/officeDocument/2006/relationships/customXml" Target="../ink/ink1347.xml"/><Relationship Id="rId174" Type="http://schemas.openxmlformats.org/officeDocument/2006/relationships/customXml" Target="../ink/ink1368.xml"/><Relationship Id="rId241" Type="http://schemas.openxmlformats.org/officeDocument/2006/relationships/image" Target="../media/image1418.png"/><Relationship Id="rId36" Type="http://schemas.openxmlformats.org/officeDocument/2006/relationships/customXml" Target="../ink/ink1299.xml"/><Relationship Id="rId283" Type="http://schemas.openxmlformats.org/officeDocument/2006/relationships/image" Target="../media/image1439.png"/><Relationship Id="rId339" Type="http://schemas.openxmlformats.org/officeDocument/2006/relationships/image" Target="../media/image1467.png"/><Relationship Id="rId78" Type="http://schemas.openxmlformats.org/officeDocument/2006/relationships/customXml" Target="../ink/ink1320.xml"/><Relationship Id="rId99" Type="http://schemas.openxmlformats.org/officeDocument/2006/relationships/image" Target="../media/image1347.png"/><Relationship Id="rId101" Type="http://schemas.openxmlformats.org/officeDocument/2006/relationships/image" Target="../media/image1348.png"/><Relationship Id="rId122" Type="http://schemas.openxmlformats.org/officeDocument/2006/relationships/customXml" Target="../ink/ink1342.xml"/><Relationship Id="rId143" Type="http://schemas.openxmlformats.org/officeDocument/2006/relationships/image" Target="../media/image1369.png"/><Relationship Id="rId164" Type="http://schemas.openxmlformats.org/officeDocument/2006/relationships/customXml" Target="../ink/ink1363.xml"/><Relationship Id="rId185" Type="http://schemas.openxmlformats.org/officeDocument/2006/relationships/image" Target="../media/image1390.png"/><Relationship Id="rId350" Type="http://schemas.openxmlformats.org/officeDocument/2006/relationships/customXml" Target="../ink/ink1456.xml"/><Relationship Id="rId371" Type="http://schemas.openxmlformats.org/officeDocument/2006/relationships/image" Target="../media/image1483.png"/><Relationship Id="rId9" Type="http://schemas.openxmlformats.org/officeDocument/2006/relationships/image" Target="../media/image1302.png"/><Relationship Id="rId210" Type="http://schemas.openxmlformats.org/officeDocument/2006/relationships/customXml" Target="../ink/ink1386.xml"/><Relationship Id="rId26" Type="http://schemas.openxmlformats.org/officeDocument/2006/relationships/customXml" Target="../ink/ink1294.xml"/><Relationship Id="rId231" Type="http://schemas.openxmlformats.org/officeDocument/2006/relationships/image" Target="../media/image1413.png"/><Relationship Id="rId252" Type="http://schemas.openxmlformats.org/officeDocument/2006/relationships/customXml" Target="../ink/ink1407.xml"/><Relationship Id="rId273" Type="http://schemas.openxmlformats.org/officeDocument/2006/relationships/image" Target="../media/image1434.png"/><Relationship Id="rId294" Type="http://schemas.openxmlformats.org/officeDocument/2006/relationships/customXml" Target="../ink/ink1428.xml"/><Relationship Id="rId308" Type="http://schemas.openxmlformats.org/officeDocument/2006/relationships/customXml" Target="../ink/ink1435.xml"/><Relationship Id="rId329" Type="http://schemas.openxmlformats.org/officeDocument/2006/relationships/image" Target="../media/image1462.png"/><Relationship Id="rId47" Type="http://schemas.openxmlformats.org/officeDocument/2006/relationships/image" Target="../media/image1321.png"/><Relationship Id="rId68" Type="http://schemas.openxmlformats.org/officeDocument/2006/relationships/customXml" Target="../ink/ink1315.xml"/><Relationship Id="rId89" Type="http://schemas.openxmlformats.org/officeDocument/2006/relationships/image" Target="../media/image1342.png"/><Relationship Id="rId112" Type="http://schemas.openxmlformats.org/officeDocument/2006/relationships/customXml" Target="../ink/ink1337.xml"/><Relationship Id="rId133" Type="http://schemas.openxmlformats.org/officeDocument/2006/relationships/image" Target="../media/image1364.png"/><Relationship Id="rId154" Type="http://schemas.openxmlformats.org/officeDocument/2006/relationships/customXml" Target="../ink/ink1358.xml"/><Relationship Id="rId175" Type="http://schemas.openxmlformats.org/officeDocument/2006/relationships/image" Target="../media/image1385.png"/><Relationship Id="rId340" Type="http://schemas.openxmlformats.org/officeDocument/2006/relationships/customXml" Target="../ink/ink1451.xml"/><Relationship Id="rId361" Type="http://schemas.openxmlformats.org/officeDocument/2006/relationships/image" Target="../media/image1478.png"/><Relationship Id="rId196" Type="http://schemas.openxmlformats.org/officeDocument/2006/relationships/customXml" Target="../ink/ink1379.xml"/><Relationship Id="rId200" Type="http://schemas.openxmlformats.org/officeDocument/2006/relationships/customXml" Target="../ink/ink1381.xml"/><Relationship Id="rId16" Type="http://schemas.openxmlformats.org/officeDocument/2006/relationships/customXml" Target="../ink/ink1289.xml"/><Relationship Id="rId221" Type="http://schemas.openxmlformats.org/officeDocument/2006/relationships/image" Target="../media/image1408.png"/><Relationship Id="rId242" Type="http://schemas.openxmlformats.org/officeDocument/2006/relationships/customXml" Target="../ink/ink1402.xml"/><Relationship Id="rId263" Type="http://schemas.openxmlformats.org/officeDocument/2006/relationships/image" Target="../media/image1429.png"/><Relationship Id="rId284" Type="http://schemas.openxmlformats.org/officeDocument/2006/relationships/customXml" Target="../ink/ink1423.xml"/><Relationship Id="rId319" Type="http://schemas.openxmlformats.org/officeDocument/2006/relationships/image" Target="../media/image1457.png"/><Relationship Id="rId37" Type="http://schemas.openxmlformats.org/officeDocument/2006/relationships/image" Target="../media/image1316.png"/><Relationship Id="rId58" Type="http://schemas.openxmlformats.org/officeDocument/2006/relationships/customXml" Target="../ink/ink1310.xml"/><Relationship Id="rId79" Type="http://schemas.openxmlformats.org/officeDocument/2006/relationships/image" Target="../media/image1337.png"/><Relationship Id="rId102" Type="http://schemas.openxmlformats.org/officeDocument/2006/relationships/customXml" Target="../ink/ink1332.xml"/><Relationship Id="rId123" Type="http://schemas.openxmlformats.org/officeDocument/2006/relationships/image" Target="../media/image1359.png"/><Relationship Id="rId144" Type="http://schemas.openxmlformats.org/officeDocument/2006/relationships/customXml" Target="../ink/ink1353.xml"/><Relationship Id="rId330" Type="http://schemas.openxmlformats.org/officeDocument/2006/relationships/customXml" Target="../ink/ink1446.xml"/><Relationship Id="rId90" Type="http://schemas.openxmlformats.org/officeDocument/2006/relationships/customXml" Target="../ink/ink1326.xml"/><Relationship Id="rId165" Type="http://schemas.openxmlformats.org/officeDocument/2006/relationships/image" Target="../media/image1380.png"/><Relationship Id="rId186" Type="http://schemas.openxmlformats.org/officeDocument/2006/relationships/customXml" Target="../ink/ink1374.xml"/><Relationship Id="rId351" Type="http://schemas.openxmlformats.org/officeDocument/2006/relationships/image" Target="../media/image1473.png"/><Relationship Id="rId372" Type="http://schemas.openxmlformats.org/officeDocument/2006/relationships/customXml" Target="../ink/ink1467.xml"/><Relationship Id="rId211" Type="http://schemas.openxmlformats.org/officeDocument/2006/relationships/image" Target="../media/image1403.png"/><Relationship Id="rId232" Type="http://schemas.openxmlformats.org/officeDocument/2006/relationships/customXml" Target="../ink/ink1397.xml"/><Relationship Id="rId253" Type="http://schemas.openxmlformats.org/officeDocument/2006/relationships/image" Target="../media/image1424.png"/><Relationship Id="rId274" Type="http://schemas.openxmlformats.org/officeDocument/2006/relationships/customXml" Target="../ink/ink1418.xml"/><Relationship Id="rId295" Type="http://schemas.openxmlformats.org/officeDocument/2006/relationships/image" Target="../media/image1445.png"/><Relationship Id="rId309" Type="http://schemas.openxmlformats.org/officeDocument/2006/relationships/image" Target="../media/image1452.png"/><Relationship Id="rId27" Type="http://schemas.openxmlformats.org/officeDocument/2006/relationships/image" Target="../media/image1311.png"/><Relationship Id="rId48" Type="http://schemas.openxmlformats.org/officeDocument/2006/relationships/customXml" Target="../ink/ink1305.xml"/><Relationship Id="rId69" Type="http://schemas.openxmlformats.org/officeDocument/2006/relationships/image" Target="../media/image1332.png"/><Relationship Id="rId113" Type="http://schemas.openxmlformats.org/officeDocument/2006/relationships/image" Target="../media/image1354.png"/><Relationship Id="rId134" Type="http://schemas.openxmlformats.org/officeDocument/2006/relationships/customXml" Target="../ink/ink1348.xml"/><Relationship Id="rId320" Type="http://schemas.openxmlformats.org/officeDocument/2006/relationships/customXml" Target="../ink/ink1441.xml"/><Relationship Id="rId80" Type="http://schemas.openxmlformats.org/officeDocument/2006/relationships/customXml" Target="../ink/ink1321.xml"/><Relationship Id="rId155" Type="http://schemas.openxmlformats.org/officeDocument/2006/relationships/image" Target="../media/image1375.png"/><Relationship Id="rId176" Type="http://schemas.openxmlformats.org/officeDocument/2006/relationships/customXml" Target="../ink/ink1369.xml"/><Relationship Id="rId197" Type="http://schemas.openxmlformats.org/officeDocument/2006/relationships/image" Target="../media/image1396.png"/><Relationship Id="rId341" Type="http://schemas.openxmlformats.org/officeDocument/2006/relationships/image" Target="../media/image1468.png"/><Relationship Id="rId362" Type="http://schemas.openxmlformats.org/officeDocument/2006/relationships/customXml" Target="../ink/ink1462.xml"/><Relationship Id="rId201" Type="http://schemas.openxmlformats.org/officeDocument/2006/relationships/image" Target="../media/image1398.png"/><Relationship Id="rId222" Type="http://schemas.openxmlformats.org/officeDocument/2006/relationships/customXml" Target="../ink/ink1392.xml"/><Relationship Id="rId243" Type="http://schemas.openxmlformats.org/officeDocument/2006/relationships/image" Target="../media/image1419.png"/><Relationship Id="rId264" Type="http://schemas.openxmlformats.org/officeDocument/2006/relationships/customXml" Target="../ink/ink1413.xml"/><Relationship Id="rId285" Type="http://schemas.openxmlformats.org/officeDocument/2006/relationships/image" Target="../media/image1440.png"/><Relationship Id="rId17" Type="http://schemas.openxmlformats.org/officeDocument/2006/relationships/image" Target="../media/image1306.png"/><Relationship Id="rId38" Type="http://schemas.openxmlformats.org/officeDocument/2006/relationships/customXml" Target="../ink/ink1300.xml"/><Relationship Id="rId59" Type="http://schemas.openxmlformats.org/officeDocument/2006/relationships/image" Target="../media/image1327.png"/><Relationship Id="rId103" Type="http://schemas.openxmlformats.org/officeDocument/2006/relationships/image" Target="../media/image1349.png"/><Relationship Id="rId124" Type="http://schemas.openxmlformats.org/officeDocument/2006/relationships/customXml" Target="../ink/ink1343.xml"/><Relationship Id="rId310" Type="http://schemas.openxmlformats.org/officeDocument/2006/relationships/customXml" Target="../ink/ink1436.xml"/><Relationship Id="rId70" Type="http://schemas.openxmlformats.org/officeDocument/2006/relationships/customXml" Target="../ink/ink1316.xml"/><Relationship Id="rId91" Type="http://schemas.openxmlformats.org/officeDocument/2006/relationships/image" Target="../media/image1343.png"/><Relationship Id="rId145" Type="http://schemas.openxmlformats.org/officeDocument/2006/relationships/image" Target="../media/image1370.png"/><Relationship Id="rId166" Type="http://schemas.openxmlformats.org/officeDocument/2006/relationships/customXml" Target="../ink/ink1364.xml"/><Relationship Id="rId187" Type="http://schemas.openxmlformats.org/officeDocument/2006/relationships/image" Target="../media/image1391.png"/><Relationship Id="rId331" Type="http://schemas.openxmlformats.org/officeDocument/2006/relationships/image" Target="../media/image1463.png"/><Relationship Id="rId352" Type="http://schemas.openxmlformats.org/officeDocument/2006/relationships/customXml" Target="../ink/ink1457.xml"/><Relationship Id="rId373" Type="http://schemas.openxmlformats.org/officeDocument/2006/relationships/image" Target="../media/image1484.png"/><Relationship Id="rId1" Type="http://schemas.openxmlformats.org/officeDocument/2006/relationships/slideLayout" Target="../slideLayouts/slideLayout7.xml"/><Relationship Id="rId212" Type="http://schemas.openxmlformats.org/officeDocument/2006/relationships/customXml" Target="../ink/ink1387.xml"/><Relationship Id="rId233" Type="http://schemas.openxmlformats.org/officeDocument/2006/relationships/image" Target="../media/image1414.png"/><Relationship Id="rId254" Type="http://schemas.openxmlformats.org/officeDocument/2006/relationships/customXml" Target="../ink/ink1408.xml"/><Relationship Id="rId28" Type="http://schemas.openxmlformats.org/officeDocument/2006/relationships/customXml" Target="../ink/ink1295.xml"/><Relationship Id="rId49" Type="http://schemas.openxmlformats.org/officeDocument/2006/relationships/image" Target="../media/image1322.png"/><Relationship Id="rId114" Type="http://schemas.openxmlformats.org/officeDocument/2006/relationships/customXml" Target="../ink/ink1338.xml"/><Relationship Id="rId275" Type="http://schemas.openxmlformats.org/officeDocument/2006/relationships/image" Target="../media/image1435.png"/><Relationship Id="rId296" Type="http://schemas.openxmlformats.org/officeDocument/2006/relationships/customXml" Target="../ink/ink1429.xml"/><Relationship Id="rId300" Type="http://schemas.openxmlformats.org/officeDocument/2006/relationships/customXml" Target="../ink/ink1431.xml"/><Relationship Id="rId60" Type="http://schemas.openxmlformats.org/officeDocument/2006/relationships/customXml" Target="../ink/ink1311.xml"/><Relationship Id="rId81" Type="http://schemas.openxmlformats.org/officeDocument/2006/relationships/image" Target="../media/image1338.png"/><Relationship Id="rId135" Type="http://schemas.openxmlformats.org/officeDocument/2006/relationships/image" Target="../media/image1365.png"/><Relationship Id="rId156" Type="http://schemas.openxmlformats.org/officeDocument/2006/relationships/customXml" Target="../ink/ink1359.xml"/><Relationship Id="rId177" Type="http://schemas.openxmlformats.org/officeDocument/2006/relationships/image" Target="../media/image1386.png"/><Relationship Id="rId198" Type="http://schemas.openxmlformats.org/officeDocument/2006/relationships/customXml" Target="../ink/ink1380.xml"/><Relationship Id="rId321" Type="http://schemas.openxmlformats.org/officeDocument/2006/relationships/image" Target="../media/image1458.png"/><Relationship Id="rId342" Type="http://schemas.openxmlformats.org/officeDocument/2006/relationships/customXml" Target="../ink/ink1452.xml"/><Relationship Id="rId363" Type="http://schemas.openxmlformats.org/officeDocument/2006/relationships/image" Target="../media/image1479.png"/><Relationship Id="rId202" Type="http://schemas.openxmlformats.org/officeDocument/2006/relationships/customXml" Target="../ink/ink1382.xml"/><Relationship Id="rId223" Type="http://schemas.openxmlformats.org/officeDocument/2006/relationships/image" Target="../media/image1409.png"/><Relationship Id="rId244" Type="http://schemas.openxmlformats.org/officeDocument/2006/relationships/customXml" Target="../ink/ink1403.xml"/><Relationship Id="rId18" Type="http://schemas.openxmlformats.org/officeDocument/2006/relationships/customXml" Target="../ink/ink1290.xml"/><Relationship Id="rId39" Type="http://schemas.openxmlformats.org/officeDocument/2006/relationships/image" Target="../media/image1317.png"/><Relationship Id="rId265" Type="http://schemas.openxmlformats.org/officeDocument/2006/relationships/image" Target="../media/image1430.png"/><Relationship Id="rId286" Type="http://schemas.openxmlformats.org/officeDocument/2006/relationships/customXml" Target="../ink/ink1424.xml"/><Relationship Id="rId50" Type="http://schemas.openxmlformats.org/officeDocument/2006/relationships/customXml" Target="../ink/ink1306.xml"/><Relationship Id="rId104" Type="http://schemas.openxmlformats.org/officeDocument/2006/relationships/customXml" Target="../ink/ink1333.xml"/><Relationship Id="rId125" Type="http://schemas.openxmlformats.org/officeDocument/2006/relationships/image" Target="../media/image1360.png"/><Relationship Id="rId146" Type="http://schemas.openxmlformats.org/officeDocument/2006/relationships/customXml" Target="../ink/ink1354.xml"/><Relationship Id="rId167" Type="http://schemas.openxmlformats.org/officeDocument/2006/relationships/image" Target="../media/image1381.png"/><Relationship Id="rId188" Type="http://schemas.openxmlformats.org/officeDocument/2006/relationships/customXml" Target="../ink/ink1375.xml"/><Relationship Id="rId311" Type="http://schemas.openxmlformats.org/officeDocument/2006/relationships/image" Target="../media/image1453.png"/><Relationship Id="rId332" Type="http://schemas.openxmlformats.org/officeDocument/2006/relationships/customXml" Target="../ink/ink1447.xml"/><Relationship Id="rId353" Type="http://schemas.openxmlformats.org/officeDocument/2006/relationships/image" Target="../media/image1474.png"/><Relationship Id="rId71" Type="http://schemas.openxmlformats.org/officeDocument/2006/relationships/image" Target="../media/image1333.png"/><Relationship Id="rId92" Type="http://schemas.openxmlformats.org/officeDocument/2006/relationships/customXml" Target="../ink/ink1327.xml"/><Relationship Id="rId213" Type="http://schemas.openxmlformats.org/officeDocument/2006/relationships/image" Target="../media/image1404.png"/><Relationship Id="rId234" Type="http://schemas.openxmlformats.org/officeDocument/2006/relationships/customXml" Target="../ink/ink1398.xml"/><Relationship Id="rId2" Type="http://schemas.openxmlformats.org/officeDocument/2006/relationships/customXml" Target="../ink/ink1282.xml"/><Relationship Id="rId29" Type="http://schemas.openxmlformats.org/officeDocument/2006/relationships/image" Target="../media/image1312.png"/><Relationship Id="rId255" Type="http://schemas.openxmlformats.org/officeDocument/2006/relationships/image" Target="../media/image1425.png"/><Relationship Id="rId276" Type="http://schemas.openxmlformats.org/officeDocument/2006/relationships/customXml" Target="../ink/ink1419.xml"/><Relationship Id="rId297" Type="http://schemas.openxmlformats.org/officeDocument/2006/relationships/image" Target="../media/image1446.png"/><Relationship Id="rId40" Type="http://schemas.openxmlformats.org/officeDocument/2006/relationships/customXml" Target="../ink/ink1301.xml"/><Relationship Id="rId115" Type="http://schemas.openxmlformats.org/officeDocument/2006/relationships/image" Target="../media/image1355.png"/><Relationship Id="rId136" Type="http://schemas.openxmlformats.org/officeDocument/2006/relationships/customXml" Target="../ink/ink1349.xml"/><Relationship Id="rId157" Type="http://schemas.openxmlformats.org/officeDocument/2006/relationships/image" Target="../media/image1376.png"/><Relationship Id="rId178" Type="http://schemas.openxmlformats.org/officeDocument/2006/relationships/customXml" Target="../ink/ink1370.xml"/><Relationship Id="rId301" Type="http://schemas.openxmlformats.org/officeDocument/2006/relationships/image" Target="../media/image1448.png"/><Relationship Id="rId322" Type="http://schemas.openxmlformats.org/officeDocument/2006/relationships/customXml" Target="../ink/ink1442.xml"/><Relationship Id="rId343" Type="http://schemas.openxmlformats.org/officeDocument/2006/relationships/image" Target="../media/image1469.png"/><Relationship Id="rId364" Type="http://schemas.openxmlformats.org/officeDocument/2006/relationships/customXml" Target="../ink/ink1463.xml"/><Relationship Id="rId61" Type="http://schemas.openxmlformats.org/officeDocument/2006/relationships/image" Target="../media/image1328.png"/><Relationship Id="rId82" Type="http://schemas.openxmlformats.org/officeDocument/2006/relationships/customXml" Target="../ink/ink1322.xml"/><Relationship Id="rId199" Type="http://schemas.openxmlformats.org/officeDocument/2006/relationships/image" Target="../media/image1397.png"/><Relationship Id="rId203" Type="http://schemas.openxmlformats.org/officeDocument/2006/relationships/image" Target="../media/image1399.png"/><Relationship Id="rId19" Type="http://schemas.openxmlformats.org/officeDocument/2006/relationships/image" Target="../media/image1307.png"/><Relationship Id="rId224" Type="http://schemas.openxmlformats.org/officeDocument/2006/relationships/customXml" Target="../ink/ink1393.xml"/><Relationship Id="rId245" Type="http://schemas.openxmlformats.org/officeDocument/2006/relationships/image" Target="../media/image1420.png"/><Relationship Id="rId266" Type="http://schemas.openxmlformats.org/officeDocument/2006/relationships/customXml" Target="../ink/ink1414.xml"/><Relationship Id="rId287" Type="http://schemas.openxmlformats.org/officeDocument/2006/relationships/image" Target="../media/image1441.png"/><Relationship Id="rId30" Type="http://schemas.openxmlformats.org/officeDocument/2006/relationships/customXml" Target="../ink/ink1296.xml"/><Relationship Id="rId105" Type="http://schemas.openxmlformats.org/officeDocument/2006/relationships/image" Target="../media/image1350.png"/><Relationship Id="rId126" Type="http://schemas.openxmlformats.org/officeDocument/2006/relationships/customXml" Target="../ink/ink1344.xml"/><Relationship Id="rId147" Type="http://schemas.openxmlformats.org/officeDocument/2006/relationships/image" Target="../media/image1371.png"/><Relationship Id="rId168" Type="http://schemas.openxmlformats.org/officeDocument/2006/relationships/customXml" Target="../ink/ink1365.xml"/><Relationship Id="rId312" Type="http://schemas.openxmlformats.org/officeDocument/2006/relationships/customXml" Target="../ink/ink1437.xml"/><Relationship Id="rId333" Type="http://schemas.openxmlformats.org/officeDocument/2006/relationships/image" Target="../media/image1464.png"/><Relationship Id="rId354" Type="http://schemas.openxmlformats.org/officeDocument/2006/relationships/customXml" Target="../ink/ink1458.xml"/><Relationship Id="rId51" Type="http://schemas.openxmlformats.org/officeDocument/2006/relationships/image" Target="../media/image1323.png"/><Relationship Id="rId72" Type="http://schemas.openxmlformats.org/officeDocument/2006/relationships/customXml" Target="../ink/ink1317.xml"/><Relationship Id="rId93" Type="http://schemas.openxmlformats.org/officeDocument/2006/relationships/image" Target="../media/image1344.png"/><Relationship Id="rId189" Type="http://schemas.openxmlformats.org/officeDocument/2006/relationships/image" Target="../media/image1392.png"/><Relationship Id="rId3" Type="http://schemas.openxmlformats.org/officeDocument/2006/relationships/image" Target="../media/image1299.png"/><Relationship Id="rId214" Type="http://schemas.openxmlformats.org/officeDocument/2006/relationships/customXml" Target="../ink/ink1388.xml"/><Relationship Id="rId235" Type="http://schemas.openxmlformats.org/officeDocument/2006/relationships/image" Target="../media/image1415.png"/><Relationship Id="rId256" Type="http://schemas.openxmlformats.org/officeDocument/2006/relationships/customXml" Target="../ink/ink1409.xml"/><Relationship Id="rId277" Type="http://schemas.openxmlformats.org/officeDocument/2006/relationships/image" Target="../media/image1436.png"/><Relationship Id="rId298" Type="http://schemas.openxmlformats.org/officeDocument/2006/relationships/customXml" Target="../ink/ink1430.xml"/><Relationship Id="rId116" Type="http://schemas.openxmlformats.org/officeDocument/2006/relationships/customXml" Target="../ink/ink1339.xml"/><Relationship Id="rId137" Type="http://schemas.openxmlformats.org/officeDocument/2006/relationships/image" Target="../media/image1366.png"/><Relationship Id="rId158" Type="http://schemas.openxmlformats.org/officeDocument/2006/relationships/customXml" Target="../ink/ink1360.xml"/><Relationship Id="rId302" Type="http://schemas.openxmlformats.org/officeDocument/2006/relationships/customXml" Target="../ink/ink1432.xml"/><Relationship Id="rId323" Type="http://schemas.openxmlformats.org/officeDocument/2006/relationships/image" Target="../media/image1459.png"/><Relationship Id="rId344" Type="http://schemas.openxmlformats.org/officeDocument/2006/relationships/customXml" Target="../ink/ink1453.xml"/><Relationship Id="rId20" Type="http://schemas.openxmlformats.org/officeDocument/2006/relationships/customXml" Target="../ink/ink1291.xml"/><Relationship Id="rId41" Type="http://schemas.openxmlformats.org/officeDocument/2006/relationships/image" Target="../media/image1318.png"/><Relationship Id="rId62" Type="http://schemas.openxmlformats.org/officeDocument/2006/relationships/customXml" Target="../ink/ink1312.xml"/><Relationship Id="rId83" Type="http://schemas.openxmlformats.org/officeDocument/2006/relationships/image" Target="../media/image1339.png"/><Relationship Id="rId179" Type="http://schemas.openxmlformats.org/officeDocument/2006/relationships/image" Target="../media/image1387.png"/><Relationship Id="rId365" Type="http://schemas.openxmlformats.org/officeDocument/2006/relationships/image" Target="../media/image1480.png"/><Relationship Id="rId190" Type="http://schemas.openxmlformats.org/officeDocument/2006/relationships/customXml" Target="../ink/ink1376.xml"/><Relationship Id="rId204" Type="http://schemas.openxmlformats.org/officeDocument/2006/relationships/customXml" Target="../ink/ink1383.xml"/><Relationship Id="rId225" Type="http://schemas.openxmlformats.org/officeDocument/2006/relationships/image" Target="../media/image1410.png"/><Relationship Id="rId246" Type="http://schemas.openxmlformats.org/officeDocument/2006/relationships/customXml" Target="../ink/ink1404.xml"/><Relationship Id="rId267" Type="http://schemas.openxmlformats.org/officeDocument/2006/relationships/image" Target="../media/image1431.png"/><Relationship Id="rId288" Type="http://schemas.openxmlformats.org/officeDocument/2006/relationships/customXml" Target="../ink/ink1425.xml"/><Relationship Id="rId106" Type="http://schemas.openxmlformats.org/officeDocument/2006/relationships/customXml" Target="../ink/ink1334.xml"/><Relationship Id="rId127" Type="http://schemas.openxmlformats.org/officeDocument/2006/relationships/image" Target="../media/image1361.png"/><Relationship Id="rId313" Type="http://schemas.openxmlformats.org/officeDocument/2006/relationships/image" Target="../media/image1454.png"/><Relationship Id="rId10" Type="http://schemas.openxmlformats.org/officeDocument/2006/relationships/customXml" Target="../ink/ink1286.xml"/><Relationship Id="rId31" Type="http://schemas.openxmlformats.org/officeDocument/2006/relationships/image" Target="../media/image1313.png"/><Relationship Id="rId52" Type="http://schemas.openxmlformats.org/officeDocument/2006/relationships/customXml" Target="../ink/ink1307.xml"/><Relationship Id="rId73" Type="http://schemas.openxmlformats.org/officeDocument/2006/relationships/image" Target="../media/image1334.png"/><Relationship Id="rId94" Type="http://schemas.openxmlformats.org/officeDocument/2006/relationships/customXml" Target="../ink/ink1328.xml"/><Relationship Id="rId148" Type="http://schemas.openxmlformats.org/officeDocument/2006/relationships/customXml" Target="../ink/ink1355.xml"/><Relationship Id="rId169" Type="http://schemas.openxmlformats.org/officeDocument/2006/relationships/image" Target="../media/image1382.png"/><Relationship Id="rId334" Type="http://schemas.openxmlformats.org/officeDocument/2006/relationships/customXml" Target="../ink/ink1448.xml"/><Relationship Id="rId355" Type="http://schemas.openxmlformats.org/officeDocument/2006/relationships/image" Target="../media/image1475.png"/><Relationship Id="rId4" Type="http://schemas.openxmlformats.org/officeDocument/2006/relationships/customXml" Target="../ink/ink1283.xml"/><Relationship Id="rId180" Type="http://schemas.openxmlformats.org/officeDocument/2006/relationships/customXml" Target="../ink/ink1371.xml"/><Relationship Id="rId215" Type="http://schemas.openxmlformats.org/officeDocument/2006/relationships/image" Target="../media/image1405.png"/><Relationship Id="rId236" Type="http://schemas.openxmlformats.org/officeDocument/2006/relationships/customXml" Target="../ink/ink1399.xml"/><Relationship Id="rId257" Type="http://schemas.openxmlformats.org/officeDocument/2006/relationships/image" Target="../media/image1426.png"/><Relationship Id="rId278" Type="http://schemas.openxmlformats.org/officeDocument/2006/relationships/customXml" Target="../ink/ink1420.xml"/><Relationship Id="rId303" Type="http://schemas.openxmlformats.org/officeDocument/2006/relationships/image" Target="../media/image1449.png"/><Relationship Id="rId42" Type="http://schemas.openxmlformats.org/officeDocument/2006/relationships/customXml" Target="../ink/ink1302.xml"/><Relationship Id="rId84" Type="http://schemas.openxmlformats.org/officeDocument/2006/relationships/customXml" Target="../ink/ink1323.xml"/><Relationship Id="rId138" Type="http://schemas.openxmlformats.org/officeDocument/2006/relationships/customXml" Target="../ink/ink1350.xml"/><Relationship Id="rId345" Type="http://schemas.openxmlformats.org/officeDocument/2006/relationships/image" Target="../media/image1470.png"/><Relationship Id="rId191" Type="http://schemas.openxmlformats.org/officeDocument/2006/relationships/image" Target="../media/image1393.png"/><Relationship Id="rId205" Type="http://schemas.openxmlformats.org/officeDocument/2006/relationships/image" Target="../media/image1400.png"/><Relationship Id="rId247" Type="http://schemas.openxmlformats.org/officeDocument/2006/relationships/image" Target="../media/image1421.png"/><Relationship Id="rId107" Type="http://schemas.openxmlformats.org/officeDocument/2006/relationships/image" Target="../media/image1351.png"/><Relationship Id="rId289" Type="http://schemas.openxmlformats.org/officeDocument/2006/relationships/image" Target="../media/image1442.png"/><Relationship Id="rId11" Type="http://schemas.openxmlformats.org/officeDocument/2006/relationships/image" Target="../media/image1303.png"/><Relationship Id="rId53" Type="http://schemas.openxmlformats.org/officeDocument/2006/relationships/image" Target="../media/image1324.png"/><Relationship Id="rId149" Type="http://schemas.openxmlformats.org/officeDocument/2006/relationships/image" Target="../media/image1372.png"/><Relationship Id="rId314" Type="http://schemas.openxmlformats.org/officeDocument/2006/relationships/customXml" Target="../ink/ink1438.xml"/><Relationship Id="rId356" Type="http://schemas.openxmlformats.org/officeDocument/2006/relationships/customXml" Target="../ink/ink1459.xml"/><Relationship Id="rId95" Type="http://schemas.openxmlformats.org/officeDocument/2006/relationships/image" Target="../media/image1345.png"/><Relationship Id="rId160" Type="http://schemas.openxmlformats.org/officeDocument/2006/relationships/customXml" Target="../ink/ink1361.xml"/><Relationship Id="rId216" Type="http://schemas.openxmlformats.org/officeDocument/2006/relationships/customXml" Target="../ink/ink1389.xml"/><Relationship Id="rId258" Type="http://schemas.openxmlformats.org/officeDocument/2006/relationships/customXml" Target="../ink/ink1410.xml"/><Relationship Id="rId22" Type="http://schemas.openxmlformats.org/officeDocument/2006/relationships/customXml" Target="../ink/ink1292.xml"/><Relationship Id="rId64" Type="http://schemas.openxmlformats.org/officeDocument/2006/relationships/customXml" Target="../ink/ink1313.xml"/><Relationship Id="rId118" Type="http://schemas.openxmlformats.org/officeDocument/2006/relationships/customXml" Target="../ink/ink1340.xml"/><Relationship Id="rId325" Type="http://schemas.openxmlformats.org/officeDocument/2006/relationships/image" Target="../media/image1460.png"/><Relationship Id="rId367" Type="http://schemas.openxmlformats.org/officeDocument/2006/relationships/image" Target="../media/image1481.png"/><Relationship Id="rId171" Type="http://schemas.openxmlformats.org/officeDocument/2006/relationships/image" Target="../media/image1383.png"/><Relationship Id="rId227" Type="http://schemas.openxmlformats.org/officeDocument/2006/relationships/image" Target="../media/image1411.png"/><Relationship Id="rId269" Type="http://schemas.openxmlformats.org/officeDocument/2006/relationships/image" Target="../media/image1432.png"/><Relationship Id="rId33" Type="http://schemas.openxmlformats.org/officeDocument/2006/relationships/image" Target="../media/image1314.png"/><Relationship Id="rId129" Type="http://schemas.openxmlformats.org/officeDocument/2006/relationships/image" Target="../media/image1362.png"/><Relationship Id="rId280" Type="http://schemas.openxmlformats.org/officeDocument/2006/relationships/customXml" Target="../ink/ink1421.xml"/><Relationship Id="rId336" Type="http://schemas.openxmlformats.org/officeDocument/2006/relationships/customXml" Target="../ink/ink1449.xml"/><Relationship Id="rId75" Type="http://schemas.openxmlformats.org/officeDocument/2006/relationships/image" Target="../media/image1335.png"/><Relationship Id="rId140" Type="http://schemas.openxmlformats.org/officeDocument/2006/relationships/customXml" Target="../ink/ink1351.xml"/><Relationship Id="rId182" Type="http://schemas.openxmlformats.org/officeDocument/2006/relationships/customXml" Target="../ink/ink1372.xml"/><Relationship Id="rId6" Type="http://schemas.openxmlformats.org/officeDocument/2006/relationships/customXml" Target="../ink/ink1284.xml"/><Relationship Id="rId238" Type="http://schemas.openxmlformats.org/officeDocument/2006/relationships/customXml" Target="../ink/ink1400.xml"/><Relationship Id="rId291" Type="http://schemas.openxmlformats.org/officeDocument/2006/relationships/image" Target="../media/image1443.png"/><Relationship Id="rId305" Type="http://schemas.openxmlformats.org/officeDocument/2006/relationships/image" Target="../media/image1450.png"/><Relationship Id="rId347" Type="http://schemas.openxmlformats.org/officeDocument/2006/relationships/image" Target="../media/image1471.png"/><Relationship Id="rId44" Type="http://schemas.openxmlformats.org/officeDocument/2006/relationships/customXml" Target="../ink/ink1303.xml"/><Relationship Id="rId86" Type="http://schemas.openxmlformats.org/officeDocument/2006/relationships/customXml" Target="../ink/ink1324.xml"/><Relationship Id="rId151" Type="http://schemas.openxmlformats.org/officeDocument/2006/relationships/image" Target="../media/image1373.png"/><Relationship Id="rId193" Type="http://schemas.openxmlformats.org/officeDocument/2006/relationships/image" Target="../media/image1394.png"/><Relationship Id="rId207" Type="http://schemas.openxmlformats.org/officeDocument/2006/relationships/image" Target="../media/image1401.png"/><Relationship Id="rId249" Type="http://schemas.openxmlformats.org/officeDocument/2006/relationships/image" Target="../media/image1422.png"/><Relationship Id="rId13" Type="http://schemas.openxmlformats.org/officeDocument/2006/relationships/image" Target="../media/image1304.png"/><Relationship Id="rId109" Type="http://schemas.openxmlformats.org/officeDocument/2006/relationships/image" Target="../media/image1352.png"/><Relationship Id="rId260" Type="http://schemas.openxmlformats.org/officeDocument/2006/relationships/customXml" Target="../ink/ink1411.xml"/><Relationship Id="rId316" Type="http://schemas.openxmlformats.org/officeDocument/2006/relationships/customXml" Target="../ink/ink1439.xml"/><Relationship Id="rId55" Type="http://schemas.openxmlformats.org/officeDocument/2006/relationships/image" Target="../media/image1325.png"/><Relationship Id="rId97" Type="http://schemas.openxmlformats.org/officeDocument/2006/relationships/image" Target="../media/image1346.png"/><Relationship Id="rId120" Type="http://schemas.openxmlformats.org/officeDocument/2006/relationships/customXml" Target="../ink/ink1341.xml"/><Relationship Id="rId358" Type="http://schemas.openxmlformats.org/officeDocument/2006/relationships/customXml" Target="../ink/ink1460.xml"/><Relationship Id="rId162" Type="http://schemas.openxmlformats.org/officeDocument/2006/relationships/customXml" Target="../ink/ink1362.xml"/><Relationship Id="rId218" Type="http://schemas.openxmlformats.org/officeDocument/2006/relationships/customXml" Target="../ink/ink1390.xml"/><Relationship Id="rId271" Type="http://schemas.openxmlformats.org/officeDocument/2006/relationships/image" Target="../media/image1433.png"/><Relationship Id="rId24" Type="http://schemas.openxmlformats.org/officeDocument/2006/relationships/customXml" Target="../ink/ink1293.xml"/><Relationship Id="rId66" Type="http://schemas.openxmlformats.org/officeDocument/2006/relationships/customXml" Target="../ink/ink1314.xml"/><Relationship Id="rId131" Type="http://schemas.openxmlformats.org/officeDocument/2006/relationships/image" Target="../media/image1363.png"/><Relationship Id="rId327" Type="http://schemas.openxmlformats.org/officeDocument/2006/relationships/image" Target="../media/image1461.png"/><Relationship Id="rId369" Type="http://schemas.openxmlformats.org/officeDocument/2006/relationships/image" Target="../media/image1482.png"/><Relationship Id="rId173" Type="http://schemas.openxmlformats.org/officeDocument/2006/relationships/image" Target="../media/image1384.png"/><Relationship Id="rId229" Type="http://schemas.openxmlformats.org/officeDocument/2006/relationships/image" Target="../media/image1412.png"/><Relationship Id="rId240" Type="http://schemas.openxmlformats.org/officeDocument/2006/relationships/customXml" Target="../ink/ink1401.xml"/><Relationship Id="rId35" Type="http://schemas.openxmlformats.org/officeDocument/2006/relationships/image" Target="../media/image1315.png"/><Relationship Id="rId77" Type="http://schemas.openxmlformats.org/officeDocument/2006/relationships/image" Target="../media/image1336.png"/><Relationship Id="rId100" Type="http://schemas.openxmlformats.org/officeDocument/2006/relationships/customXml" Target="../ink/ink1331.xml"/><Relationship Id="rId282" Type="http://schemas.openxmlformats.org/officeDocument/2006/relationships/customXml" Target="../ink/ink1422.xml"/><Relationship Id="rId338" Type="http://schemas.openxmlformats.org/officeDocument/2006/relationships/customXml" Target="../ink/ink1450.xml"/><Relationship Id="rId8" Type="http://schemas.openxmlformats.org/officeDocument/2006/relationships/customXml" Target="../ink/ink1285.xml"/><Relationship Id="rId142" Type="http://schemas.openxmlformats.org/officeDocument/2006/relationships/customXml" Target="../ink/ink1352.xml"/><Relationship Id="rId184" Type="http://schemas.openxmlformats.org/officeDocument/2006/relationships/customXml" Target="../ink/ink1373.xml"/><Relationship Id="rId251" Type="http://schemas.openxmlformats.org/officeDocument/2006/relationships/image" Target="../media/image1423.png"/><Relationship Id="rId46" Type="http://schemas.openxmlformats.org/officeDocument/2006/relationships/customXml" Target="../ink/ink1304.xml"/><Relationship Id="rId293" Type="http://schemas.openxmlformats.org/officeDocument/2006/relationships/image" Target="../media/image1444.png"/><Relationship Id="rId307" Type="http://schemas.openxmlformats.org/officeDocument/2006/relationships/image" Target="../media/image1451.png"/><Relationship Id="rId349" Type="http://schemas.openxmlformats.org/officeDocument/2006/relationships/image" Target="../media/image1472.png"/><Relationship Id="rId88" Type="http://schemas.openxmlformats.org/officeDocument/2006/relationships/customXml" Target="../ink/ink1325.xml"/><Relationship Id="rId111" Type="http://schemas.openxmlformats.org/officeDocument/2006/relationships/image" Target="../media/image1353.png"/><Relationship Id="rId153" Type="http://schemas.openxmlformats.org/officeDocument/2006/relationships/image" Target="../media/image1374.png"/><Relationship Id="rId195" Type="http://schemas.openxmlformats.org/officeDocument/2006/relationships/image" Target="../media/image1395.png"/><Relationship Id="rId209" Type="http://schemas.openxmlformats.org/officeDocument/2006/relationships/image" Target="../media/image1402.png"/><Relationship Id="rId360" Type="http://schemas.openxmlformats.org/officeDocument/2006/relationships/customXml" Target="../ink/ink1461.xml"/><Relationship Id="rId220" Type="http://schemas.openxmlformats.org/officeDocument/2006/relationships/customXml" Target="../ink/ink1391.xml"/><Relationship Id="rId15" Type="http://schemas.openxmlformats.org/officeDocument/2006/relationships/image" Target="../media/image1305.png"/><Relationship Id="rId57" Type="http://schemas.openxmlformats.org/officeDocument/2006/relationships/image" Target="../media/image1326.png"/><Relationship Id="rId262" Type="http://schemas.openxmlformats.org/officeDocument/2006/relationships/customXml" Target="../ink/ink1412.xml"/><Relationship Id="rId318" Type="http://schemas.openxmlformats.org/officeDocument/2006/relationships/customXml" Target="../ink/ink1440.xml"/></Relationships>
</file>

<file path=ppt/slides/_rels/slide26.xml.rels><?xml version="1.0" encoding="UTF-8" standalone="yes"?>
<Relationships xmlns="http://schemas.openxmlformats.org/package/2006/relationships"><Relationship Id="rId117" Type="http://schemas.openxmlformats.org/officeDocument/2006/relationships/image" Target="../media/image1541.png"/><Relationship Id="rId299" Type="http://schemas.openxmlformats.org/officeDocument/2006/relationships/image" Target="../media/image1632.png"/><Relationship Id="rId21" Type="http://schemas.openxmlformats.org/officeDocument/2006/relationships/image" Target="../media/image1493.png"/><Relationship Id="rId63" Type="http://schemas.openxmlformats.org/officeDocument/2006/relationships/image" Target="../media/image1514.png"/><Relationship Id="rId159" Type="http://schemas.openxmlformats.org/officeDocument/2006/relationships/image" Target="../media/image1562.png"/><Relationship Id="rId324" Type="http://schemas.openxmlformats.org/officeDocument/2006/relationships/customXml" Target="../ink/ink1629.xml"/><Relationship Id="rId366" Type="http://schemas.openxmlformats.org/officeDocument/2006/relationships/customXml" Target="../ink/ink1650.xml"/><Relationship Id="rId170" Type="http://schemas.openxmlformats.org/officeDocument/2006/relationships/customXml" Target="../ink/ink1552.xml"/><Relationship Id="rId226" Type="http://schemas.openxmlformats.org/officeDocument/2006/relationships/customXml" Target="../ink/ink1580.xml"/><Relationship Id="rId433" Type="http://schemas.openxmlformats.org/officeDocument/2006/relationships/image" Target="../media/image1699.png"/><Relationship Id="rId268" Type="http://schemas.openxmlformats.org/officeDocument/2006/relationships/customXml" Target="../ink/ink1601.xml"/><Relationship Id="rId475" Type="http://schemas.openxmlformats.org/officeDocument/2006/relationships/image" Target="../media/image1720.png"/><Relationship Id="rId32" Type="http://schemas.openxmlformats.org/officeDocument/2006/relationships/customXml" Target="../ink/ink1483.xml"/><Relationship Id="rId74" Type="http://schemas.openxmlformats.org/officeDocument/2006/relationships/customXml" Target="../ink/ink1504.xml"/><Relationship Id="rId128" Type="http://schemas.openxmlformats.org/officeDocument/2006/relationships/customXml" Target="../ink/ink1531.xml"/><Relationship Id="rId335" Type="http://schemas.openxmlformats.org/officeDocument/2006/relationships/image" Target="../media/image1650.png"/><Relationship Id="rId377" Type="http://schemas.openxmlformats.org/officeDocument/2006/relationships/image" Target="../media/image1671.png"/><Relationship Id="rId5" Type="http://schemas.openxmlformats.org/officeDocument/2006/relationships/image" Target="../media/image1486.png"/><Relationship Id="rId181" Type="http://schemas.openxmlformats.org/officeDocument/2006/relationships/image" Target="../media/image1573.png"/><Relationship Id="rId237" Type="http://schemas.openxmlformats.org/officeDocument/2006/relationships/image" Target="../media/image1601.png"/><Relationship Id="rId402" Type="http://schemas.openxmlformats.org/officeDocument/2006/relationships/customXml" Target="../ink/ink1668.xml"/><Relationship Id="rId279" Type="http://schemas.openxmlformats.org/officeDocument/2006/relationships/image" Target="../media/image1622.png"/><Relationship Id="rId444" Type="http://schemas.openxmlformats.org/officeDocument/2006/relationships/customXml" Target="../ink/ink1689.xml"/><Relationship Id="rId486" Type="http://schemas.openxmlformats.org/officeDocument/2006/relationships/customXml" Target="../ink/ink1710.xml"/><Relationship Id="rId43" Type="http://schemas.openxmlformats.org/officeDocument/2006/relationships/image" Target="../media/image1504.png"/><Relationship Id="rId139" Type="http://schemas.openxmlformats.org/officeDocument/2006/relationships/image" Target="../media/image1552.png"/><Relationship Id="rId290" Type="http://schemas.openxmlformats.org/officeDocument/2006/relationships/customXml" Target="../ink/ink1612.xml"/><Relationship Id="rId304" Type="http://schemas.openxmlformats.org/officeDocument/2006/relationships/customXml" Target="../ink/ink1619.xml"/><Relationship Id="rId346" Type="http://schemas.openxmlformats.org/officeDocument/2006/relationships/customXml" Target="../ink/ink1640.xml"/><Relationship Id="rId388" Type="http://schemas.openxmlformats.org/officeDocument/2006/relationships/customXml" Target="../ink/ink1661.xml"/><Relationship Id="rId85" Type="http://schemas.openxmlformats.org/officeDocument/2006/relationships/image" Target="../media/image1525.png"/><Relationship Id="rId150" Type="http://schemas.openxmlformats.org/officeDocument/2006/relationships/customXml" Target="../ink/ink1542.xml"/><Relationship Id="rId192" Type="http://schemas.openxmlformats.org/officeDocument/2006/relationships/customXml" Target="../ink/ink1563.xml"/><Relationship Id="rId206" Type="http://schemas.openxmlformats.org/officeDocument/2006/relationships/customXml" Target="../ink/ink1570.xml"/><Relationship Id="rId413" Type="http://schemas.openxmlformats.org/officeDocument/2006/relationships/image" Target="../media/image1689.png"/><Relationship Id="rId248" Type="http://schemas.openxmlformats.org/officeDocument/2006/relationships/customXml" Target="../ink/ink1591.xml"/><Relationship Id="rId455" Type="http://schemas.openxmlformats.org/officeDocument/2006/relationships/image" Target="../media/image1710.png"/><Relationship Id="rId497" Type="http://schemas.openxmlformats.org/officeDocument/2006/relationships/image" Target="../media/image1731.png"/><Relationship Id="rId12" Type="http://schemas.openxmlformats.org/officeDocument/2006/relationships/customXml" Target="../ink/ink1473.xml"/><Relationship Id="rId108" Type="http://schemas.openxmlformats.org/officeDocument/2006/relationships/customXml" Target="../ink/ink1521.xml"/><Relationship Id="rId315" Type="http://schemas.openxmlformats.org/officeDocument/2006/relationships/image" Target="../media/image1640.png"/><Relationship Id="rId357" Type="http://schemas.openxmlformats.org/officeDocument/2006/relationships/image" Target="../media/image1661.png"/><Relationship Id="rId54" Type="http://schemas.openxmlformats.org/officeDocument/2006/relationships/customXml" Target="../ink/ink1494.xml"/><Relationship Id="rId96" Type="http://schemas.openxmlformats.org/officeDocument/2006/relationships/customXml" Target="../ink/ink1515.xml"/><Relationship Id="rId161" Type="http://schemas.openxmlformats.org/officeDocument/2006/relationships/image" Target="../media/image1563.png"/><Relationship Id="rId217" Type="http://schemas.openxmlformats.org/officeDocument/2006/relationships/image" Target="../media/image1591.png"/><Relationship Id="rId399" Type="http://schemas.openxmlformats.org/officeDocument/2006/relationships/image" Target="../media/image1682.png"/><Relationship Id="rId259" Type="http://schemas.openxmlformats.org/officeDocument/2006/relationships/image" Target="../media/image1612.png"/><Relationship Id="rId424" Type="http://schemas.openxmlformats.org/officeDocument/2006/relationships/customXml" Target="../ink/ink1679.xml"/><Relationship Id="rId466" Type="http://schemas.openxmlformats.org/officeDocument/2006/relationships/customXml" Target="../ink/ink1700.xml"/><Relationship Id="rId23" Type="http://schemas.openxmlformats.org/officeDocument/2006/relationships/image" Target="../media/image1494.png"/><Relationship Id="rId119" Type="http://schemas.openxmlformats.org/officeDocument/2006/relationships/image" Target="../media/image1542.png"/><Relationship Id="rId270" Type="http://schemas.openxmlformats.org/officeDocument/2006/relationships/customXml" Target="../ink/ink1602.xml"/><Relationship Id="rId326" Type="http://schemas.openxmlformats.org/officeDocument/2006/relationships/customXml" Target="../ink/ink1630.xml"/><Relationship Id="rId65" Type="http://schemas.openxmlformats.org/officeDocument/2006/relationships/image" Target="../media/image1515.png"/><Relationship Id="rId130" Type="http://schemas.openxmlformats.org/officeDocument/2006/relationships/customXml" Target="../ink/ink1532.xml"/><Relationship Id="rId368" Type="http://schemas.openxmlformats.org/officeDocument/2006/relationships/customXml" Target="../ink/ink1651.xml"/><Relationship Id="rId172" Type="http://schemas.openxmlformats.org/officeDocument/2006/relationships/customXml" Target="../ink/ink1553.xml"/><Relationship Id="rId228" Type="http://schemas.openxmlformats.org/officeDocument/2006/relationships/customXml" Target="../ink/ink1581.xml"/><Relationship Id="rId435" Type="http://schemas.openxmlformats.org/officeDocument/2006/relationships/image" Target="../media/image1700.png"/><Relationship Id="rId477" Type="http://schemas.openxmlformats.org/officeDocument/2006/relationships/image" Target="../media/image1721.png"/><Relationship Id="rId281" Type="http://schemas.openxmlformats.org/officeDocument/2006/relationships/image" Target="../media/image1623.png"/><Relationship Id="rId337" Type="http://schemas.openxmlformats.org/officeDocument/2006/relationships/image" Target="../media/image1651.png"/><Relationship Id="rId34" Type="http://schemas.openxmlformats.org/officeDocument/2006/relationships/customXml" Target="../ink/ink1484.xml"/><Relationship Id="rId76" Type="http://schemas.openxmlformats.org/officeDocument/2006/relationships/customXml" Target="../ink/ink1505.xml"/><Relationship Id="rId141" Type="http://schemas.openxmlformats.org/officeDocument/2006/relationships/image" Target="../media/image1553.png"/><Relationship Id="rId379" Type="http://schemas.openxmlformats.org/officeDocument/2006/relationships/image" Target="../media/image1672.png"/><Relationship Id="rId7" Type="http://schemas.openxmlformats.org/officeDocument/2006/relationships/image" Target="../media/image1487.png"/><Relationship Id="rId183" Type="http://schemas.openxmlformats.org/officeDocument/2006/relationships/image" Target="../media/image1574.png"/><Relationship Id="rId239" Type="http://schemas.openxmlformats.org/officeDocument/2006/relationships/image" Target="../media/image1602.png"/><Relationship Id="rId390" Type="http://schemas.openxmlformats.org/officeDocument/2006/relationships/customXml" Target="../ink/ink1662.xml"/><Relationship Id="rId404" Type="http://schemas.openxmlformats.org/officeDocument/2006/relationships/customXml" Target="../ink/ink1669.xml"/><Relationship Id="rId446" Type="http://schemas.openxmlformats.org/officeDocument/2006/relationships/customXml" Target="../ink/ink1690.xml"/><Relationship Id="rId250" Type="http://schemas.openxmlformats.org/officeDocument/2006/relationships/customXml" Target="../ink/ink1592.xml"/><Relationship Id="rId292" Type="http://schemas.openxmlformats.org/officeDocument/2006/relationships/customXml" Target="../ink/ink1613.xml"/><Relationship Id="rId306" Type="http://schemas.openxmlformats.org/officeDocument/2006/relationships/customXml" Target="../ink/ink1620.xml"/><Relationship Id="rId488" Type="http://schemas.openxmlformats.org/officeDocument/2006/relationships/customXml" Target="../ink/ink1711.xml"/><Relationship Id="rId45" Type="http://schemas.openxmlformats.org/officeDocument/2006/relationships/image" Target="../media/image1505.png"/><Relationship Id="rId87" Type="http://schemas.openxmlformats.org/officeDocument/2006/relationships/image" Target="../media/image1526.png"/><Relationship Id="rId110" Type="http://schemas.openxmlformats.org/officeDocument/2006/relationships/customXml" Target="../ink/ink1522.xml"/><Relationship Id="rId348" Type="http://schemas.openxmlformats.org/officeDocument/2006/relationships/customXml" Target="../ink/ink1641.xml"/><Relationship Id="rId152" Type="http://schemas.openxmlformats.org/officeDocument/2006/relationships/customXml" Target="../ink/ink1543.xml"/><Relationship Id="rId194" Type="http://schemas.openxmlformats.org/officeDocument/2006/relationships/customXml" Target="../ink/ink1564.xml"/><Relationship Id="rId208" Type="http://schemas.openxmlformats.org/officeDocument/2006/relationships/customXml" Target="../ink/ink1571.xml"/><Relationship Id="rId415" Type="http://schemas.openxmlformats.org/officeDocument/2006/relationships/image" Target="../media/image1690.png"/><Relationship Id="rId457" Type="http://schemas.openxmlformats.org/officeDocument/2006/relationships/image" Target="../media/image1711.png"/><Relationship Id="rId261" Type="http://schemas.openxmlformats.org/officeDocument/2006/relationships/image" Target="../media/image1613.png"/><Relationship Id="rId499" Type="http://schemas.openxmlformats.org/officeDocument/2006/relationships/image" Target="../media/image1732.png"/><Relationship Id="rId14" Type="http://schemas.openxmlformats.org/officeDocument/2006/relationships/customXml" Target="../ink/ink1474.xml"/><Relationship Id="rId56" Type="http://schemas.openxmlformats.org/officeDocument/2006/relationships/customXml" Target="../ink/ink1495.xml"/><Relationship Id="rId317" Type="http://schemas.openxmlformats.org/officeDocument/2006/relationships/image" Target="../media/image1641.png"/><Relationship Id="rId359" Type="http://schemas.openxmlformats.org/officeDocument/2006/relationships/image" Target="../media/image1662.png"/><Relationship Id="rId98" Type="http://schemas.openxmlformats.org/officeDocument/2006/relationships/customXml" Target="../ink/ink1516.xml"/><Relationship Id="rId121" Type="http://schemas.openxmlformats.org/officeDocument/2006/relationships/image" Target="../media/image1543.png"/><Relationship Id="rId163" Type="http://schemas.openxmlformats.org/officeDocument/2006/relationships/image" Target="../media/image1564.png"/><Relationship Id="rId219" Type="http://schemas.openxmlformats.org/officeDocument/2006/relationships/image" Target="../media/image1592.png"/><Relationship Id="rId370" Type="http://schemas.openxmlformats.org/officeDocument/2006/relationships/customXml" Target="../ink/ink1652.xml"/><Relationship Id="rId426" Type="http://schemas.openxmlformats.org/officeDocument/2006/relationships/customXml" Target="../ink/ink1680.xml"/><Relationship Id="rId230" Type="http://schemas.openxmlformats.org/officeDocument/2006/relationships/customXml" Target="../ink/ink1582.xml"/><Relationship Id="rId468" Type="http://schemas.openxmlformats.org/officeDocument/2006/relationships/customXml" Target="../ink/ink1701.xml"/><Relationship Id="rId25" Type="http://schemas.openxmlformats.org/officeDocument/2006/relationships/image" Target="../media/image1495.png"/><Relationship Id="rId67" Type="http://schemas.openxmlformats.org/officeDocument/2006/relationships/image" Target="../media/image1516.png"/><Relationship Id="rId272" Type="http://schemas.openxmlformats.org/officeDocument/2006/relationships/customXml" Target="../ink/ink1603.xml"/><Relationship Id="rId328" Type="http://schemas.openxmlformats.org/officeDocument/2006/relationships/customXml" Target="../ink/ink1631.xml"/><Relationship Id="rId132" Type="http://schemas.openxmlformats.org/officeDocument/2006/relationships/customXml" Target="../ink/ink1533.xml"/><Relationship Id="rId174" Type="http://schemas.openxmlformats.org/officeDocument/2006/relationships/customXml" Target="../ink/ink1554.xml"/><Relationship Id="rId381" Type="http://schemas.openxmlformats.org/officeDocument/2006/relationships/image" Target="../media/image1673.png"/><Relationship Id="rId241" Type="http://schemas.openxmlformats.org/officeDocument/2006/relationships/image" Target="../media/image1603.png"/><Relationship Id="rId437" Type="http://schemas.openxmlformats.org/officeDocument/2006/relationships/image" Target="../media/image1701.png"/><Relationship Id="rId479" Type="http://schemas.openxmlformats.org/officeDocument/2006/relationships/image" Target="../media/image1722.png"/><Relationship Id="rId36" Type="http://schemas.openxmlformats.org/officeDocument/2006/relationships/customXml" Target="../ink/ink1485.xml"/><Relationship Id="rId283" Type="http://schemas.openxmlformats.org/officeDocument/2006/relationships/image" Target="../media/image1624.png"/><Relationship Id="rId339" Type="http://schemas.openxmlformats.org/officeDocument/2006/relationships/image" Target="../media/image1652.png"/><Relationship Id="rId490" Type="http://schemas.openxmlformats.org/officeDocument/2006/relationships/customXml" Target="../ink/ink1712.xml"/><Relationship Id="rId78" Type="http://schemas.openxmlformats.org/officeDocument/2006/relationships/customXml" Target="../ink/ink1506.xml"/><Relationship Id="rId101" Type="http://schemas.openxmlformats.org/officeDocument/2006/relationships/image" Target="../media/image1533.png"/><Relationship Id="rId143" Type="http://schemas.openxmlformats.org/officeDocument/2006/relationships/image" Target="../media/image1554.png"/><Relationship Id="rId185" Type="http://schemas.openxmlformats.org/officeDocument/2006/relationships/image" Target="../media/image1575.png"/><Relationship Id="rId350" Type="http://schemas.openxmlformats.org/officeDocument/2006/relationships/customXml" Target="../ink/ink1642.xml"/><Relationship Id="rId406" Type="http://schemas.openxmlformats.org/officeDocument/2006/relationships/customXml" Target="../ink/ink1670.xml"/><Relationship Id="rId9" Type="http://schemas.openxmlformats.org/officeDocument/2006/relationships/image" Target="../media/image1488.png"/><Relationship Id="rId210" Type="http://schemas.openxmlformats.org/officeDocument/2006/relationships/customXml" Target="../ink/ink1572.xml"/><Relationship Id="rId392" Type="http://schemas.openxmlformats.org/officeDocument/2006/relationships/customXml" Target="../ink/ink1663.xml"/><Relationship Id="rId448" Type="http://schemas.openxmlformats.org/officeDocument/2006/relationships/customXml" Target="../ink/ink1691.xml"/><Relationship Id="rId252" Type="http://schemas.openxmlformats.org/officeDocument/2006/relationships/customXml" Target="../ink/ink1593.xml"/><Relationship Id="rId294" Type="http://schemas.openxmlformats.org/officeDocument/2006/relationships/customXml" Target="../ink/ink1614.xml"/><Relationship Id="rId308" Type="http://schemas.openxmlformats.org/officeDocument/2006/relationships/customXml" Target="../ink/ink1621.xml"/><Relationship Id="rId47" Type="http://schemas.openxmlformats.org/officeDocument/2006/relationships/image" Target="../media/image1506.png"/><Relationship Id="rId89" Type="http://schemas.openxmlformats.org/officeDocument/2006/relationships/image" Target="../media/image1527.png"/><Relationship Id="rId112" Type="http://schemas.openxmlformats.org/officeDocument/2006/relationships/customXml" Target="../ink/ink1523.xml"/><Relationship Id="rId154" Type="http://schemas.openxmlformats.org/officeDocument/2006/relationships/customXml" Target="../ink/ink1544.xml"/><Relationship Id="rId361" Type="http://schemas.openxmlformats.org/officeDocument/2006/relationships/image" Target="../media/image1663.png"/><Relationship Id="rId196" Type="http://schemas.openxmlformats.org/officeDocument/2006/relationships/customXml" Target="../ink/ink1565.xml"/><Relationship Id="rId417" Type="http://schemas.openxmlformats.org/officeDocument/2006/relationships/image" Target="../media/image1691.png"/><Relationship Id="rId459" Type="http://schemas.openxmlformats.org/officeDocument/2006/relationships/image" Target="../media/image1712.png"/><Relationship Id="rId16" Type="http://schemas.openxmlformats.org/officeDocument/2006/relationships/customXml" Target="../ink/ink1475.xml"/><Relationship Id="rId221" Type="http://schemas.openxmlformats.org/officeDocument/2006/relationships/image" Target="../media/image1593.png"/><Relationship Id="rId263" Type="http://schemas.openxmlformats.org/officeDocument/2006/relationships/image" Target="../media/image1614.png"/><Relationship Id="rId319" Type="http://schemas.openxmlformats.org/officeDocument/2006/relationships/image" Target="../media/image1642.png"/><Relationship Id="rId470" Type="http://schemas.openxmlformats.org/officeDocument/2006/relationships/customXml" Target="../ink/ink1702.xml"/><Relationship Id="rId58" Type="http://schemas.openxmlformats.org/officeDocument/2006/relationships/customXml" Target="../ink/ink1496.xml"/><Relationship Id="rId123" Type="http://schemas.openxmlformats.org/officeDocument/2006/relationships/image" Target="../media/image1544.png"/><Relationship Id="rId330" Type="http://schemas.openxmlformats.org/officeDocument/2006/relationships/customXml" Target="../ink/ink1632.xml"/><Relationship Id="rId165" Type="http://schemas.openxmlformats.org/officeDocument/2006/relationships/image" Target="../media/image1565.png"/><Relationship Id="rId372" Type="http://schemas.openxmlformats.org/officeDocument/2006/relationships/customXml" Target="../ink/ink1653.xml"/><Relationship Id="rId428" Type="http://schemas.openxmlformats.org/officeDocument/2006/relationships/customXml" Target="../ink/ink1681.xml"/><Relationship Id="rId232" Type="http://schemas.openxmlformats.org/officeDocument/2006/relationships/customXml" Target="../ink/ink1583.xml"/><Relationship Id="rId274" Type="http://schemas.openxmlformats.org/officeDocument/2006/relationships/customXml" Target="../ink/ink1604.xml"/><Relationship Id="rId481" Type="http://schemas.openxmlformats.org/officeDocument/2006/relationships/image" Target="../media/image1723.png"/><Relationship Id="rId27" Type="http://schemas.openxmlformats.org/officeDocument/2006/relationships/image" Target="../media/image1496.png"/><Relationship Id="rId69" Type="http://schemas.openxmlformats.org/officeDocument/2006/relationships/image" Target="../media/image1517.png"/><Relationship Id="rId134" Type="http://schemas.openxmlformats.org/officeDocument/2006/relationships/customXml" Target="../ink/ink1534.xml"/><Relationship Id="rId80" Type="http://schemas.openxmlformats.org/officeDocument/2006/relationships/customXml" Target="../ink/ink1507.xml"/><Relationship Id="rId176" Type="http://schemas.openxmlformats.org/officeDocument/2006/relationships/customXml" Target="../ink/ink1555.xml"/><Relationship Id="rId341" Type="http://schemas.openxmlformats.org/officeDocument/2006/relationships/image" Target="../media/image1653.png"/><Relationship Id="rId383" Type="http://schemas.openxmlformats.org/officeDocument/2006/relationships/image" Target="../media/image1674.png"/><Relationship Id="rId439" Type="http://schemas.openxmlformats.org/officeDocument/2006/relationships/image" Target="../media/image1702.png"/><Relationship Id="rId201" Type="http://schemas.openxmlformats.org/officeDocument/2006/relationships/image" Target="../media/image1583.png"/><Relationship Id="rId243" Type="http://schemas.openxmlformats.org/officeDocument/2006/relationships/image" Target="../media/image1604.png"/><Relationship Id="rId285" Type="http://schemas.openxmlformats.org/officeDocument/2006/relationships/image" Target="../media/image1625.png"/><Relationship Id="rId450" Type="http://schemas.openxmlformats.org/officeDocument/2006/relationships/customXml" Target="../ink/ink1692.xml"/><Relationship Id="rId38" Type="http://schemas.openxmlformats.org/officeDocument/2006/relationships/customXml" Target="../ink/ink1486.xml"/><Relationship Id="rId103" Type="http://schemas.openxmlformats.org/officeDocument/2006/relationships/image" Target="../media/image1534.png"/><Relationship Id="rId310" Type="http://schemas.openxmlformats.org/officeDocument/2006/relationships/customXml" Target="../ink/ink1622.xml"/><Relationship Id="rId492" Type="http://schemas.openxmlformats.org/officeDocument/2006/relationships/customXml" Target="../ink/ink1713.xml"/><Relationship Id="rId91" Type="http://schemas.openxmlformats.org/officeDocument/2006/relationships/image" Target="../media/image1528.png"/><Relationship Id="rId145" Type="http://schemas.openxmlformats.org/officeDocument/2006/relationships/image" Target="../media/image1555.png"/><Relationship Id="rId187" Type="http://schemas.openxmlformats.org/officeDocument/2006/relationships/image" Target="../media/image1576.png"/><Relationship Id="rId352" Type="http://schemas.openxmlformats.org/officeDocument/2006/relationships/customXml" Target="../ink/ink1643.xml"/><Relationship Id="rId394" Type="http://schemas.openxmlformats.org/officeDocument/2006/relationships/customXml" Target="../ink/ink1664.xml"/><Relationship Id="rId408" Type="http://schemas.openxmlformats.org/officeDocument/2006/relationships/customXml" Target="../ink/ink1671.xml"/><Relationship Id="rId212" Type="http://schemas.openxmlformats.org/officeDocument/2006/relationships/customXml" Target="../ink/ink1573.xml"/><Relationship Id="rId254" Type="http://schemas.openxmlformats.org/officeDocument/2006/relationships/customXml" Target="../ink/ink1594.xml"/><Relationship Id="rId49" Type="http://schemas.openxmlformats.org/officeDocument/2006/relationships/image" Target="../media/image1507.png"/><Relationship Id="rId114" Type="http://schemas.openxmlformats.org/officeDocument/2006/relationships/customXml" Target="../ink/ink1524.xml"/><Relationship Id="rId296" Type="http://schemas.openxmlformats.org/officeDocument/2006/relationships/customXml" Target="../ink/ink1615.xml"/><Relationship Id="rId461" Type="http://schemas.openxmlformats.org/officeDocument/2006/relationships/image" Target="../media/image1713.png"/><Relationship Id="rId60" Type="http://schemas.openxmlformats.org/officeDocument/2006/relationships/customXml" Target="../ink/ink1497.xml"/><Relationship Id="rId156" Type="http://schemas.openxmlformats.org/officeDocument/2006/relationships/customXml" Target="../ink/ink1545.xml"/><Relationship Id="rId198" Type="http://schemas.openxmlformats.org/officeDocument/2006/relationships/customXml" Target="../ink/ink1566.xml"/><Relationship Id="rId321" Type="http://schemas.openxmlformats.org/officeDocument/2006/relationships/image" Target="../media/image1643.png"/><Relationship Id="rId363" Type="http://schemas.openxmlformats.org/officeDocument/2006/relationships/image" Target="../media/image1664.png"/><Relationship Id="rId419" Type="http://schemas.openxmlformats.org/officeDocument/2006/relationships/image" Target="../media/image1692.png"/><Relationship Id="rId223" Type="http://schemas.openxmlformats.org/officeDocument/2006/relationships/image" Target="../media/image1594.png"/><Relationship Id="rId430" Type="http://schemas.openxmlformats.org/officeDocument/2006/relationships/customXml" Target="../ink/ink1682.xml"/><Relationship Id="rId18" Type="http://schemas.openxmlformats.org/officeDocument/2006/relationships/customXml" Target="../ink/ink1476.xml"/><Relationship Id="rId265" Type="http://schemas.openxmlformats.org/officeDocument/2006/relationships/image" Target="../media/image1615.png"/><Relationship Id="rId472" Type="http://schemas.openxmlformats.org/officeDocument/2006/relationships/customXml" Target="../ink/ink1703.xml"/><Relationship Id="rId125" Type="http://schemas.openxmlformats.org/officeDocument/2006/relationships/image" Target="../media/image1545.png"/><Relationship Id="rId167" Type="http://schemas.openxmlformats.org/officeDocument/2006/relationships/image" Target="../media/image1566.png"/><Relationship Id="rId332" Type="http://schemas.openxmlformats.org/officeDocument/2006/relationships/customXml" Target="../ink/ink1633.xml"/><Relationship Id="rId374" Type="http://schemas.openxmlformats.org/officeDocument/2006/relationships/customXml" Target="../ink/ink1654.xml"/><Relationship Id="rId71" Type="http://schemas.openxmlformats.org/officeDocument/2006/relationships/image" Target="../media/image1518.png"/><Relationship Id="rId234" Type="http://schemas.openxmlformats.org/officeDocument/2006/relationships/customXml" Target="../ink/ink1584.xml"/><Relationship Id="rId2" Type="http://schemas.openxmlformats.org/officeDocument/2006/relationships/customXml" Target="../ink/ink1468.xml"/><Relationship Id="rId29" Type="http://schemas.openxmlformats.org/officeDocument/2006/relationships/image" Target="../media/image1497.png"/><Relationship Id="rId276" Type="http://schemas.openxmlformats.org/officeDocument/2006/relationships/customXml" Target="../ink/ink1605.xml"/><Relationship Id="rId441" Type="http://schemas.openxmlformats.org/officeDocument/2006/relationships/image" Target="../media/image1703.png"/><Relationship Id="rId483" Type="http://schemas.openxmlformats.org/officeDocument/2006/relationships/image" Target="../media/image1724.png"/><Relationship Id="rId40" Type="http://schemas.openxmlformats.org/officeDocument/2006/relationships/customXml" Target="../ink/ink1487.xml"/><Relationship Id="rId136" Type="http://schemas.openxmlformats.org/officeDocument/2006/relationships/customXml" Target="../ink/ink1535.xml"/><Relationship Id="rId178" Type="http://schemas.openxmlformats.org/officeDocument/2006/relationships/customXml" Target="../ink/ink1556.xml"/><Relationship Id="rId301" Type="http://schemas.openxmlformats.org/officeDocument/2006/relationships/image" Target="../media/image1633.png"/><Relationship Id="rId343" Type="http://schemas.openxmlformats.org/officeDocument/2006/relationships/image" Target="../media/image1654.png"/><Relationship Id="rId82" Type="http://schemas.openxmlformats.org/officeDocument/2006/relationships/customXml" Target="../ink/ink1508.xml"/><Relationship Id="rId203" Type="http://schemas.openxmlformats.org/officeDocument/2006/relationships/image" Target="../media/image1584.png"/><Relationship Id="rId385" Type="http://schemas.openxmlformats.org/officeDocument/2006/relationships/image" Target="../media/image1675.png"/><Relationship Id="rId245" Type="http://schemas.openxmlformats.org/officeDocument/2006/relationships/image" Target="../media/image1605.png"/><Relationship Id="rId287" Type="http://schemas.openxmlformats.org/officeDocument/2006/relationships/image" Target="../media/image1626.png"/><Relationship Id="rId410" Type="http://schemas.openxmlformats.org/officeDocument/2006/relationships/customXml" Target="../ink/ink1672.xml"/><Relationship Id="rId452" Type="http://schemas.openxmlformats.org/officeDocument/2006/relationships/customXml" Target="../ink/ink1693.xml"/><Relationship Id="rId494" Type="http://schemas.openxmlformats.org/officeDocument/2006/relationships/customXml" Target="../ink/ink1714.xml"/><Relationship Id="rId105" Type="http://schemas.openxmlformats.org/officeDocument/2006/relationships/image" Target="../media/image1535.png"/><Relationship Id="rId147" Type="http://schemas.openxmlformats.org/officeDocument/2006/relationships/image" Target="../media/image1556.png"/><Relationship Id="rId312" Type="http://schemas.openxmlformats.org/officeDocument/2006/relationships/customXml" Target="../ink/ink1623.xml"/><Relationship Id="rId354" Type="http://schemas.openxmlformats.org/officeDocument/2006/relationships/customXml" Target="../ink/ink1644.xml"/><Relationship Id="rId51" Type="http://schemas.openxmlformats.org/officeDocument/2006/relationships/image" Target="../media/image1508.png"/><Relationship Id="rId93" Type="http://schemas.openxmlformats.org/officeDocument/2006/relationships/image" Target="../media/image1529.png"/><Relationship Id="rId189" Type="http://schemas.openxmlformats.org/officeDocument/2006/relationships/image" Target="../media/image1577.png"/><Relationship Id="rId396" Type="http://schemas.openxmlformats.org/officeDocument/2006/relationships/customXml" Target="../ink/ink1665.xml"/><Relationship Id="rId214" Type="http://schemas.openxmlformats.org/officeDocument/2006/relationships/customXml" Target="../ink/ink1574.xml"/><Relationship Id="rId256" Type="http://schemas.openxmlformats.org/officeDocument/2006/relationships/customXml" Target="../ink/ink1595.xml"/><Relationship Id="rId298" Type="http://schemas.openxmlformats.org/officeDocument/2006/relationships/customXml" Target="../ink/ink1616.xml"/><Relationship Id="rId421" Type="http://schemas.openxmlformats.org/officeDocument/2006/relationships/image" Target="../media/image1693.png"/><Relationship Id="rId463" Type="http://schemas.openxmlformats.org/officeDocument/2006/relationships/image" Target="../media/image1714.png"/><Relationship Id="rId116" Type="http://schemas.openxmlformats.org/officeDocument/2006/relationships/customXml" Target="../ink/ink1525.xml"/><Relationship Id="rId158" Type="http://schemas.openxmlformats.org/officeDocument/2006/relationships/customXml" Target="../ink/ink1546.xml"/><Relationship Id="rId323" Type="http://schemas.openxmlformats.org/officeDocument/2006/relationships/image" Target="../media/image1644.png"/><Relationship Id="rId20" Type="http://schemas.openxmlformats.org/officeDocument/2006/relationships/customXml" Target="../ink/ink1477.xml"/><Relationship Id="rId62" Type="http://schemas.openxmlformats.org/officeDocument/2006/relationships/customXml" Target="../ink/ink1498.xml"/><Relationship Id="rId365" Type="http://schemas.openxmlformats.org/officeDocument/2006/relationships/image" Target="../media/image1665.png"/><Relationship Id="rId225" Type="http://schemas.openxmlformats.org/officeDocument/2006/relationships/image" Target="../media/image1595.png"/><Relationship Id="rId267" Type="http://schemas.openxmlformats.org/officeDocument/2006/relationships/image" Target="../media/image1616.png"/><Relationship Id="rId432" Type="http://schemas.openxmlformats.org/officeDocument/2006/relationships/customXml" Target="../ink/ink1683.xml"/><Relationship Id="rId474" Type="http://schemas.openxmlformats.org/officeDocument/2006/relationships/customXml" Target="../ink/ink1704.xml"/><Relationship Id="rId106" Type="http://schemas.openxmlformats.org/officeDocument/2006/relationships/customXml" Target="../ink/ink1520.xml"/><Relationship Id="rId127" Type="http://schemas.openxmlformats.org/officeDocument/2006/relationships/image" Target="../media/image1546.png"/><Relationship Id="rId313" Type="http://schemas.openxmlformats.org/officeDocument/2006/relationships/image" Target="../media/image1639.png"/><Relationship Id="rId495" Type="http://schemas.openxmlformats.org/officeDocument/2006/relationships/image" Target="../media/image1730.png"/><Relationship Id="rId10" Type="http://schemas.openxmlformats.org/officeDocument/2006/relationships/customXml" Target="../ink/ink1472.xml"/><Relationship Id="rId31" Type="http://schemas.openxmlformats.org/officeDocument/2006/relationships/image" Target="../media/image1498.png"/><Relationship Id="rId52" Type="http://schemas.openxmlformats.org/officeDocument/2006/relationships/customXml" Target="../ink/ink1493.xml"/><Relationship Id="rId73" Type="http://schemas.openxmlformats.org/officeDocument/2006/relationships/image" Target="../media/image1519.png"/><Relationship Id="rId94" Type="http://schemas.openxmlformats.org/officeDocument/2006/relationships/customXml" Target="../ink/ink1514.xml"/><Relationship Id="rId148" Type="http://schemas.openxmlformats.org/officeDocument/2006/relationships/customXml" Target="../ink/ink1541.xml"/><Relationship Id="rId169" Type="http://schemas.openxmlformats.org/officeDocument/2006/relationships/image" Target="../media/image1567.png"/><Relationship Id="rId334" Type="http://schemas.openxmlformats.org/officeDocument/2006/relationships/customXml" Target="../ink/ink1634.xml"/><Relationship Id="rId355" Type="http://schemas.openxmlformats.org/officeDocument/2006/relationships/image" Target="../media/image1660.png"/><Relationship Id="rId376" Type="http://schemas.openxmlformats.org/officeDocument/2006/relationships/customXml" Target="../ink/ink1655.xml"/><Relationship Id="rId397" Type="http://schemas.openxmlformats.org/officeDocument/2006/relationships/image" Target="../media/image1681.png"/><Relationship Id="rId4" Type="http://schemas.openxmlformats.org/officeDocument/2006/relationships/customXml" Target="../ink/ink1469.xml"/><Relationship Id="rId180" Type="http://schemas.openxmlformats.org/officeDocument/2006/relationships/customXml" Target="../ink/ink1557.xml"/><Relationship Id="rId215" Type="http://schemas.openxmlformats.org/officeDocument/2006/relationships/image" Target="../media/image1590.png"/><Relationship Id="rId236" Type="http://schemas.openxmlformats.org/officeDocument/2006/relationships/customXml" Target="../ink/ink1585.xml"/><Relationship Id="rId257" Type="http://schemas.openxmlformats.org/officeDocument/2006/relationships/image" Target="../media/image1611.png"/><Relationship Id="rId278" Type="http://schemas.openxmlformats.org/officeDocument/2006/relationships/customXml" Target="../ink/ink1606.xml"/><Relationship Id="rId401" Type="http://schemas.openxmlformats.org/officeDocument/2006/relationships/image" Target="../media/image1683.png"/><Relationship Id="rId422" Type="http://schemas.openxmlformats.org/officeDocument/2006/relationships/customXml" Target="../ink/ink1678.xml"/><Relationship Id="rId443" Type="http://schemas.openxmlformats.org/officeDocument/2006/relationships/image" Target="../media/image1704.png"/><Relationship Id="rId464" Type="http://schemas.openxmlformats.org/officeDocument/2006/relationships/customXml" Target="../ink/ink1699.xml"/><Relationship Id="rId303" Type="http://schemas.openxmlformats.org/officeDocument/2006/relationships/image" Target="../media/image1634.png"/><Relationship Id="rId485" Type="http://schemas.openxmlformats.org/officeDocument/2006/relationships/image" Target="../media/image1725.png"/><Relationship Id="rId42" Type="http://schemas.openxmlformats.org/officeDocument/2006/relationships/customXml" Target="../ink/ink1488.xml"/><Relationship Id="rId84" Type="http://schemas.openxmlformats.org/officeDocument/2006/relationships/customXml" Target="../ink/ink1509.xml"/><Relationship Id="rId138" Type="http://schemas.openxmlformats.org/officeDocument/2006/relationships/customXml" Target="../ink/ink1536.xml"/><Relationship Id="rId345" Type="http://schemas.openxmlformats.org/officeDocument/2006/relationships/image" Target="../media/image1655.png"/><Relationship Id="rId387" Type="http://schemas.openxmlformats.org/officeDocument/2006/relationships/image" Target="../media/image1676.png"/><Relationship Id="rId191" Type="http://schemas.openxmlformats.org/officeDocument/2006/relationships/image" Target="../media/image1578.png"/><Relationship Id="rId205" Type="http://schemas.openxmlformats.org/officeDocument/2006/relationships/image" Target="../media/image1585.png"/><Relationship Id="rId247" Type="http://schemas.openxmlformats.org/officeDocument/2006/relationships/image" Target="../media/image1606.png"/><Relationship Id="rId412" Type="http://schemas.openxmlformats.org/officeDocument/2006/relationships/customXml" Target="../ink/ink1673.xml"/><Relationship Id="rId107" Type="http://schemas.openxmlformats.org/officeDocument/2006/relationships/image" Target="../media/image1536.png"/><Relationship Id="rId289" Type="http://schemas.openxmlformats.org/officeDocument/2006/relationships/image" Target="../media/image1627.png"/><Relationship Id="rId454" Type="http://schemas.openxmlformats.org/officeDocument/2006/relationships/customXml" Target="../ink/ink1694.xml"/><Relationship Id="rId496" Type="http://schemas.openxmlformats.org/officeDocument/2006/relationships/customXml" Target="../ink/ink1715.xml"/><Relationship Id="rId11" Type="http://schemas.openxmlformats.org/officeDocument/2006/relationships/image" Target="../media/image1489.png"/><Relationship Id="rId53" Type="http://schemas.openxmlformats.org/officeDocument/2006/relationships/image" Target="../media/image1509.png"/><Relationship Id="rId149" Type="http://schemas.openxmlformats.org/officeDocument/2006/relationships/image" Target="../media/image1557.png"/><Relationship Id="rId314" Type="http://schemas.openxmlformats.org/officeDocument/2006/relationships/customXml" Target="../ink/ink1624.xml"/><Relationship Id="rId356" Type="http://schemas.openxmlformats.org/officeDocument/2006/relationships/customXml" Target="../ink/ink1645.xml"/><Relationship Id="rId398" Type="http://schemas.openxmlformats.org/officeDocument/2006/relationships/customXml" Target="../ink/ink1666.xml"/><Relationship Id="rId95" Type="http://schemas.openxmlformats.org/officeDocument/2006/relationships/image" Target="../media/image1530.png"/><Relationship Id="rId160" Type="http://schemas.openxmlformats.org/officeDocument/2006/relationships/customXml" Target="../ink/ink1547.xml"/><Relationship Id="rId216" Type="http://schemas.openxmlformats.org/officeDocument/2006/relationships/customXml" Target="../ink/ink1575.xml"/><Relationship Id="rId423" Type="http://schemas.openxmlformats.org/officeDocument/2006/relationships/image" Target="../media/image1694.png"/><Relationship Id="rId258" Type="http://schemas.openxmlformats.org/officeDocument/2006/relationships/customXml" Target="../ink/ink1596.xml"/><Relationship Id="rId465" Type="http://schemas.openxmlformats.org/officeDocument/2006/relationships/image" Target="../media/image1715.png"/><Relationship Id="rId22" Type="http://schemas.openxmlformats.org/officeDocument/2006/relationships/customXml" Target="../ink/ink1478.xml"/><Relationship Id="rId64" Type="http://schemas.openxmlformats.org/officeDocument/2006/relationships/customXml" Target="../ink/ink1499.xml"/><Relationship Id="rId118" Type="http://schemas.openxmlformats.org/officeDocument/2006/relationships/customXml" Target="../ink/ink1526.xml"/><Relationship Id="rId325" Type="http://schemas.openxmlformats.org/officeDocument/2006/relationships/image" Target="../media/image1645.png"/><Relationship Id="rId367" Type="http://schemas.openxmlformats.org/officeDocument/2006/relationships/image" Target="../media/image1666.png"/><Relationship Id="rId171" Type="http://schemas.openxmlformats.org/officeDocument/2006/relationships/image" Target="../media/image1568.png"/><Relationship Id="rId227" Type="http://schemas.openxmlformats.org/officeDocument/2006/relationships/image" Target="../media/image1596.png"/><Relationship Id="rId269" Type="http://schemas.openxmlformats.org/officeDocument/2006/relationships/image" Target="../media/image1617.png"/><Relationship Id="rId434" Type="http://schemas.openxmlformats.org/officeDocument/2006/relationships/customXml" Target="../ink/ink1684.xml"/><Relationship Id="rId476" Type="http://schemas.openxmlformats.org/officeDocument/2006/relationships/customXml" Target="../ink/ink1705.xml"/><Relationship Id="rId33" Type="http://schemas.openxmlformats.org/officeDocument/2006/relationships/image" Target="../media/image1499.png"/><Relationship Id="rId129" Type="http://schemas.openxmlformats.org/officeDocument/2006/relationships/image" Target="../media/image1547.png"/><Relationship Id="rId280" Type="http://schemas.openxmlformats.org/officeDocument/2006/relationships/customXml" Target="../ink/ink1607.xml"/><Relationship Id="rId336" Type="http://schemas.openxmlformats.org/officeDocument/2006/relationships/customXml" Target="../ink/ink1635.xml"/><Relationship Id="rId75" Type="http://schemas.openxmlformats.org/officeDocument/2006/relationships/image" Target="../media/image1520.png"/><Relationship Id="rId140" Type="http://schemas.openxmlformats.org/officeDocument/2006/relationships/customXml" Target="../ink/ink1537.xml"/><Relationship Id="rId182" Type="http://schemas.openxmlformats.org/officeDocument/2006/relationships/customXml" Target="../ink/ink1558.xml"/><Relationship Id="rId378" Type="http://schemas.openxmlformats.org/officeDocument/2006/relationships/customXml" Target="../ink/ink1656.xml"/><Relationship Id="rId403" Type="http://schemas.openxmlformats.org/officeDocument/2006/relationships/image" Target="../media/image1684.png"/><Relationship Id="rId6" Type="http://schemas.openxmlformats.org/officeDocument/2006/relationships/customXml" Target="../ink/ink1470.xml"/><Relationship Id="rId238" Type="http://schemas.openxmlformats.org/officeDocument/2006/relationships/customXml" Target="../ink/ink1586.xml"/><Relationship Id="rId445" Type="http://schemas.openxmlformats.org/officeDocument/2006/relationships/image" Target="../media/image1705.png"/><Relationship Id="rId487" Type="http://schemas.openxmlformats.org/officeDocument/2006/relationships/image" Target="../media/image1726.png"/><Relationship Id="rId291" Type="http://schemas.openxmlformats.org/officeDocument/2006/relationships/image" Target="../media/image1628.png"/><Relationship Id="rId305" Type="http://schemas.openxmlformats.org/officeDocument/2006/relationships/image" Target="../media/image1635.png"/><Relationship Id="rId347" Type="http://schemas.openxmlformats.org/officeDocument/2006/relationships/image" Target="../media/image1656.png"/><Relationship Id="rId44" Type="http://schemas.openxmlformats.org/officeDocument/2006/relationships/customXml" Target="../ink/ink1489.xml"/><Relationship Id="rId86" Type="http://schemas.openxmlformats.org/officeDocument/2006/relationships/customXml" Target="../ink/ink1510.xml"/><Relationship Id="rId151" Type="http://schemas.openxmlformats.org/officeDocument/2006/relationships/image" Target="../media/image1558.png"/><Relationship Id="rId389" Type="http://schemas.openxmlformats.org/officeDocument/2006/relationships/image" Target="../media/image1677.png"/><Relationship Id="rId193" Type="http://schemas.openxmlformats.org/officeDocument/2006/relationships/image" Target="../media/image1579.png"/><Relationship Id="rId207" Type="http://schemas.openxmlformats.org/officeDocument/2006/relationships/image" Target="../media/image1586.png"/><Relationship Id="rId249" Type="http://schemas.openxmlformats.org/officeDocument/2006/relationships/image" Target="../media/image1607.png"/><Relationship Id="rId414" Type="http://schemas.openxmlformats.org/officeDocument/2006/relationships/customXml" Target="../ink/ink1674.xml"/><Relationship Id="rId456" Type="http://schemas.openxmlformats.org/officeDocument/2006/relationships/customXml" Target="../ink/ink1695.xml"/><Relationship Id="rId498" Type="http://schemas.openxmlformats.org/officeDocument/2006/relationships/customXml" Target="../ink/ink1716.xml"/><Relationship Id="rId13" Type="http://schemas.openxmlformats.org/officeDocument/2006/relationships/image" Target="../media/image1152.png"/><Relationship Id="rId109" Type="http://schemas.openxmlformats.org/officeDocument/2006/relationships/image" Target="../media/image1537.png"/><Relationship Id="rId260" Type="http://schemas.openxmlformats.org/officeDocument/2006/relationships/customXml" Target="../ink/ink1597.xml"/><Relationship Id="rId316" Type="http://schemas.openxmlformats.org/officeDocument/2006/relationships/customXml" Target="../ink/ink1625.xml"/><Relationship Id="rId55" Type="http://schemas.openxmlformats.org/officeDocument/2006/relationships/image" Target="../media/image1510.png"/><Relationship Id="rId97" Type="http://schemas.openxmlformats.org/officeDocument/2006/relationships/image" Target="../media/image1531.png"/><Relationship Id="rId120" Type="http://schemas.openxmlformats.org/officeDocument/2006/relationships/customXml" Target="../ink/ink1527.xml"/><Relationship Id="rId358" Type="http://schemas.openxmlformats.org/officeDocument/2006/relationships/customXml" Target="../ink/ink1646.xml"/><Relationship Id="rId162" Type="http://schemas.openxmlformats.org/officeDocument/2006/relationships/customXml" Target="../ink/ink1548.xml"/><Relationship Id="rId218" Type="http://schemas.openxmlformats.org/officeDocument/2006/relationships/customXml" Target="../ink/ink1576.xml"/><Relationship Id="rId425" Type="http://schemas.openxmlformats.org/officeDocument/2006/relationships/image" Target="../media/image1695.png"/><Relationship Id="rId467" Type="http://schemas.openxmlformats.org/officeDocument/2006/relationships/image" Target="../media/image1716.png"/><Relationship Id="rId271" Type="http://schemas.openxmlformats.org/officeDocument/2006/relationships/image" Target="../media/image1618.png"/><Relationship Id="rId24" Type="http://schemas.openxmlformats.org/officeDocument/2006/relationships/customXml" Target="../ink/ink1479.xml"/><Relationship Id="rId66" Type="http://schemas.openxmlformats.org/officeDocument/2006/relationships/customXml" Target="../ink/ink1500.xml"/><Relationship Id="rId131" Type="http://schemas.openxmlformats.org/officeDocument/2006/relationships/image" Target="../media/image1548.png"/><Relationship Id="rId327" Type="http://schemas.openxmlformats.org/officeDocument/2006/relationships/image" Target="../media/image1646.png"/><Relationship Id="rId369" Type="http://schemas.openxmlformats.org/officeDocument/2006/relationships/image" Target="../media/image1667.png"/><Relationship Id="rId173" Type="http://schemas.openxmlformats.org/officeDocument/2006/relationships/image" Target="../media/image1569.png"/><Relationship Id="rId229" Type="http://schemas.openxmlformats.org/officeDocument/2006/relationships/image" Target="../media/image1597.png"/><Relationship Id="rId380" Type="http://schemas.openxmlformats.org/officeDocument/2006/relationships/customXml" Target="../ink/ink1657.xml"/><Relationship Id="rId436" Type="http://schemas.openxmlformats.org/officeDocument/2006/relationships/customXml" Target="../ink/ink1685.xml"/><Relationship Id="rId240" Type="http://schemas.openxmlformats.org/officeDocument/2006/relationships/customXml" Target="../ink/ink1587.xml"/><Relationship Id="rId478" Type="http://schemas.openxmlformats.org/officeDocument/2006/relationships/customXml" Target="../ink/ink1706.xml"/><Relationship Id="rId35" Type="http://schemas.openxmlformats.org/officeDocument/2006/relationships/image" Target="../media/image1500.png"/><Relationship Id="rId77" Type="http://schemas.openxmlformats.org/officeDocument/2006/relationships/image" Target="../media/image1521.png"/><Relationship Id="rId100" Type="http://schemas.openxmlformats.org/officeDocument/2006/relationships/customXml" Target="../ink/ink1517.xml"/><Relationship Id="rId282" Type="http://schemas.openxmlformats.org/officeDocument/2006/relationships/customXml" Target="../ink/ink1608.xml"/><Relationship Id="rId338" Type="http://schemas.openxmlformats.org/officeDocument/2006/relationships/customXml" Target="../ink/ink1636.xml"/><Relationship Id="rId8" Type="http://schemas.openxmlformats.org/officeDocument/2006/relationships/customXml" Target="../ink/ink1471.xml"/><Relationship Id="rId142" Type="http://schemas.openxmlformats.org/officeDocument/2006/relationships/customXml" Target="../ink/ink1538.xml"/><Relationship Id="rId184" Type="http://schemas.openxmlformats.org/officeDocument/2006/relationships/customXml" Target="../ink/ink1559.xml"/><Relationship Id="rId391" Type="http://schemas.openxmlformats.org/officeDocument/2006/relationships/image" Target="../media/image1678.png"/><Relationship Id="rId405" Type="http://schemas.openxmlformats.org/officeDocument/2006/relationships/image" Target="../media/image1685.png"/><Relationship Id="rId447" Type="http://schemas.openxmlformats.org/officeDocument/2006/relationships/image" Target="../media/image1706.png"/><Relationship Id="rId251" Type="http://schemas.openxmlformats.org/officeDocument/2006/relationships/image" Target="../media/image1608.png"/><Relationship Id="rId489" Type="http://schemas.openxmlformats.org/officeDocument/2006/relationships/image" Target="../media/image1727.png"/><Relationship Id="rId46" Type="http://schemas.openxmlformats.org/officeDocument/2006/relationships/customXml" Target="../ink/ink1490.xml"/><Relationship Id="rId293" Type="http://schemas.openxmlformats.org/officeDocument/2006/relationships/image" Target="../media/image1629.png"/><Relationship Id="rId307" Type="http://schemas.openxmlformats.org/officeDocument/2006/relationships/image" Target="../media/image1636.png"/><Relationship Id="rId349" Type="http://schemas.openxmlformats.org/officeDocument/2006/relationships/image" Target="../media/image1657.png"/><Relationship Id="rId88" Type="http://schemas.openxmlformats.org/officeDocument/2006/relationships/customXml" Target="../ink/ink1511.xml"/><Relationship Id="rId111" Type="http://schemas.openxmlformats.org/officeDocument/2006/relationships/image" Target="../media/image1538.png"/><Relationship Id="rId153" Type="http://schemas.openxmlformats.org/officeDocument/2006/relationships/image" Target="../media/image1559.png"/><Relationship Id="rId195" Type="http://schemas.openxmlformats.org/officeDocument/2006/relationships/image" Target="../media/image1580.png"/><Relationship Id="rId209" Type="http://schemas.openxmlformats.org/officeDocument/2006/relationships/image" Target="../media/image1587.png"/><Relationship Id="rId360" Type="http://schemas.openxmlformats.org/officeDocument/2006/relationships/customXml" Target="../ink/ink1647.xml"/><Relationship Id="rId416" Type="http://schemas.openxmlformats.org/officeDocument/2006/relationships/customXml" Target="../ink/ink1675.xml"/><Relationship Id="rId220" Type="http://schemas.openxmlformats.org/officeDocument/2006/relationships/customXml" Target="../ink/ink1577.xml"/><Relationship Id="rId458" Type="http://schemas.openxmlformats.org/officeDocument/2006/relationships/customXml" Target="../ink/ink1696.xml"/><Relationship Id="rId15" Type="http://schemas.openxmlformats.org/officeDocument/2006/relationships/image" Target="../media/image1490.png"/><Relationship Id="rId57" Type="http://schemas.openxmlformats.org/officeDocument/2006/relationships/image" Target="../media/image1511.png"/><Relationship Id="rId262" Type="http://schemas.openxmlformats.org/officeDocument/2006/relationships/customXml" Target="../ink/ink1598.xml"/><Relationship Id="rId318" Type="http://schemas.openxmlformats.org/officeDocument/2006/relationships/customXml" Target="../ink/ink1626.xml"/><Relationship Id="rId99" Type="http://schemas.openxmlformats.org/officeDocument/2006/relationships/image" Target="../media/image1532.png"/><Relationship Id="rId122" Type="http://schemas.openxmlformats.org/officeDocument/2006/relationships/customXml" Target="../ink/ink1528.xml"/><Relationship Id="rId164" Type="http://schemas.openxmlformats.org/officeDocument/2006/relationships/customXml" Target="../ink/ink1549.xml"/><Relationship Id="rId371" Type="http://schemas.openxmlformats.org/officeDocument/2006/relationships/image" Target="../media/image1668.png"/><Relationship Id="rId427" Type="http://schemas.openxmlformats.org/officeDocument/2006/relationships/image" Target="../media/image1696.png"/><Relationship Id="rId469" Type="http://schemas.openxmlformats.org/officeDocument/2006/relationships/image" Target="../media/image1717.png"/><Relationship Id="rId26" Type="http://schemas.openxmlformats.org/officeDocument/2006/relationships/customXml" Target="../ink/ink1480.xml"/><Relationship Id="rId231" Type="http://schemas.openxmlformats.org/officeDocument/2006/relationships/image" Target="../media/image1598.png"/><Relationship Id="rId273" Type="http://schemas.openxmlformats.org/officeDocument/2006/relationships/image" Target="../media/image1619.png"/><Relationship Id="rId329" Type="http://schemas.openxmlformats.org/officeDocument/2006/relationships/image" Target="../media/image1647.png"/><Relationship Id="rId480" Type="http://schemas.openxmlformats.org/officeDocument/2006/relationships/customXml" Target="../ink/ink1707.xml"/><Relationship Id="rId68" Type="http://schemas.openxmlformats.org/officeDocument/2006/relationships/customXml" Target="../ink/ink1501.xml"/><Relationship Id="rId133" Type="http://schemas.openxmlformats.org/officeDocument/2006/relationships/image" Target="../media/image1549.png"/><Relationship Id="rId175" Type="http://schemas.openxmlformats.org/officeDocument/2006/relationships/image" Target="../media/image1570.png"/><Relationship Id="rId340" Type="http://schemas.openxmlformats.org/officeDocument/2006/relationships/customXml" Target="../ink/ink1637.xml"/><Relationship Id="rId200" Type="http://schemas.openxmlformats.org/officeDocument/2006/relationships/customXml" Target="../ink/ink1567.xml"/><Relationship Id="rId382" Type="http://schemas.openxmlformats.org/officeDocument/2006/relationships/customXml" Target="../ink/ink1658.xml"/><Relationship Id="rId438" Type="http://schemas.openxmlformats.org/officeDocument/2006/relationships/customXml" Target="../ink/ink1686.xml"/><Relationship Id="rId242" Type="http://schemas.openxmlformats.org/officeDocument/2006/relationships/customXml" Target="../ink/ink1588.xml"/><Relationship Id="rId284" Type="http://schemas.openxmlformats.org/officeDocument/2006/relationships/customXml" Target="../ink/ink1609.xml"/><Relationship Id="rId491" Type="http://schemas.openxmlformats.org/officeDocument/2006/relationships/image" Target="../media/image1728.png"/><Relationship Id="rId37" Type="http://schemas.openxmlformats.org/officeDocument/2006/relationships/image" Target="../media/image1501.png"/><Relationship Id="rId79" Type="http://schemas.openxmlformats.org/officeDocument/2006/relationships/image" Target="../media/image1522.png"/><Relationship Id="rId102" Type="http://schemas.openxmlformats.org/officeDocument/2006/relationships/customXml" Target="../ink/ink1518.xml"/><Relationship Id="rId144" Type="http://schemas.openxmlformats.org/officeDocument/2006/relationships/customXml" Target="../ink/ink1539.xml"/><Relationship Id="rId90" Type="http://schemas.openxmlformats.org/officeDocument/2006/relationships/customXml" Target="../ink/ink1512.xml"/><Relationship Id="rId186" Type="http://schemas.openxmlformats.org/officeDocument/2006/relationships/customXml" Target="../ink/ink1560.xml"/><Relationship Id="rId351" Type="http://schemas.openxmlformats.org/officeDocument/2006/relationships/image" Target="../media/image1658.png"/><Relationship Id="rId393" Type="http://schemas.openxmlformats.org/officeDocument/2006/relationships/image" Target="../media/image1679.png"/><Relationship Id="rId407" Type="http://schemas.openxmlformats.org/officeDocument/2006/relationships/image" Target="../media/image1686.png"/><Relationship Id="rId449" Type="http://schemas.openxmlformats.org/officeDocument/2006/relationships/image" Target="../media/image1707.png"/><Relationship Id="rId211" Type="http://schemas.openxmlformats.org/officeDocument/2006/relationships/image" Target="../media/image1588.png"/><Relationship Id="rId253" Type="http://schemas.openxmlformats.org/officeDocument/2006/relationships/image" Target="../media/image1609.png"/><Relationship Id="rId295" Type="http://schemas.openxmlformats.org/officeDocument/2006/relationships/image" Target="../media/image1630.png"/><Relationship Id="rId309" Type="http://schemas.openxmlformats.org/officeDocument/2006/relationships/image" Target="../media/image1637.png"/><Relationship Id="rId460" Type="http://schemas.openxmlformats.org/officeDocument/2006/relationships/customXml" Target="../ink/ink1697.xml"/><Relationship Id="rId48" Type="http://schemas.openxmlformats.org/officeDocument/2006/relationships/customXml" Target="../ink/ink1491.xml"/><Relationship Id="rId113" Type="http://schemas.openxmlformats.org/officeDocument/2006/relationships/image" Target="../media/image1539.png"/><Relationship Id="rId320" Type="http://schemas.openxmlformats.org/officeDocument/2006/relationships/customXml" Target="../ink/ink1627.xml"/><Relationship Id="rId155" Type="http://schemas.openxmlformats.org/officeDocument/2006/relationships/image" Target="../media/image1560.png"/><Relationship Id="rId197" Type="http://schemas.openxmlformats.org/officeDocument/2006/relationships/image" Target="../media/image1581.png"/><Relationship Id="rId362" Type="http://schemas.openxmlformats.org/officeDocument/2006/relationships/customXml" Target="../ink/ink1648.xml"/><Relationship Id="rId418" Type="http://schemas.openxmlformats.org/officeDocument/2006/relationships/customXml" Target="../ink/ink1676.xml"/><Relationship Id="rId222" Type="http://schemas.openxmlformats.org/officeDocument/2006/relationships/customXml" Target="../ink/ink1578.xml"/><Relationship Id="rId264" Type="http://schemas.openxmlformats.org/officeDocument/2006/relationships/customXml" Target="../ink/ink1599.xml"/><Relationship Id="rId471" Type="http://schemas.openxmlformats.org/officeDocument/2006/relationships/image" Target="../media/image1718.png"/><Relationship Id="rId17" Type="http://schemas.openxmlformats.org/officeDocument/2006/relationships/image" Target="../media/image1491.png"/><Relationship Id="rId59" Type="http://schemas.openxmlformats.org/officeDocument/2006/relationships/image" Target="../media/image1512.png"/><Relationship Id="rId124" Type="http://schemas.openxmlformats.org/officeDocument/2006/relationships/customXml" Target="../ink/ink1529.xml"/><Relationship Id="rId70" Type="http://schemas.openxmlformats.org/officeDocument/2006/relationships/customXml" Target="../ink/ink1502.xml"/><Relationship Id="rId166" Type="http://schemas.openxmlformats.org/officeDocument/2006/relationships/customXml" Target="../ink/ink1550.xml"/><Relationship Id="rId331" Type="http://schemas.openxmlformats.org/officeDocument/2006/relationships/image" Target="../media/image1648.png"/><Relationship Id="rId373" Type="http://schemas.openxmlformats.org/officeDocument/2006/relationships/image" Target="../media/image1669.png"/><Relationship Id="rId429" Type="http://schemas.openxmlformats.org/officeDocument/2006/relationships/image" Target="../media/image1697.png"/><Relationship Id="rId1" Type="http://schemas.openxmlformats.org/officeDocument/2006/relationships/slideLayout" Target="../slideLayouts/slideLayout7.xml"/><Relationship Id="rId233" Type="http://schemas.openxmlformats.org/officeDocument/2006/relationships/image" Target="../media/image1599.png"/><Relationship Id="rId440" Type="http://schemas.openxmlformats.org/officeDocument/2006/relationships/customXml" Target="../ink/ink1687.xml"/><Relationship Id="rId28" Type="http://schemas.openxmlformats.org/officeDocument/2006/relationships/customXml" Target="../ink/ink1481.xml"/><Relationship Id="rId275" Type="http://schemas.openxmlformats.org/officeDocument/2006/relationships/image" Target="../media/image1620.png"/><Relationship Id="rId300" Type="http://schemas.openxmlformats.org/officeDocument/2006/relationships/customXml" Target="../ink/ink1617.xml"/><Relationship Id="rId482" Type="http://schemas.openxmlformats.org/officeDocument/2006/relationships/customXml" Target="../ink/ink1708.xml"/><Relationship Id="rId81" Type="http://schemas.openxmlformats.org/officeDocument/2006/relationships/image" Target="../media/image1523.png"/><Relationship Id="rId135" Type="http://schemas.openxmlformats.org/officeDocument/2006/relationships/image" Target="../media/image1550.png"/><Relationship Id="rId177" Type="http://schemas.openxmlformats.org/officeDocument/2006/relationships/image" Target="../media/image1571.png"/><Relationship Id="rId342" Type="http://schemas.openxmlformats.org/officeDocument/2006/relationships/customXml" Target="../ink/ink1638.xml"/><Relationship Id="rId384" Type="http://schemas.openxmlformats.org/officeDocument/2006/relationships/customXml" Target="../ink/ink1659.xml"/><Relationship Id="rId202" Type="http://schemas.openxmlformats.org/officeDocument/2006/relationships/customXml" Target="../ink/ink1568.xml"/><Relationship Id="rId244" Type="http://schemas.openxmlformats.org/officeDocument/2006/relationships/customXml" Target="../ink/ink1589.xml"/><Relationship Id="rId39" Type="http://schemas.openxmlformats.org/officeDocument/2006/relationships/image" Target="../media/image1502.png"/><Relationship Id="rId286" Type="http://schemas.openxmlformats.org/officeDocument/2006/relationships/customXml" Target="../ink/ink1610.xml"/><Relationship Id="rId451" Type="http://schemas.openxmlformats.org/officeDocument/2006/relationships/image" Target="../media/image1708.png"/><Relationship Id="rId493" Type="http://schemas.openxmlformats.org/officeDocument/2006/relationships/image" Target="../media/image1729.png"/><Relationship Id="rId50" Type="http://schemas.openxmlformats.org/officeDocument/2006/relationships/customXml" Target="../ink/ink1492.xml"/><Relationship Id="rId104" Type="http://schemas.openxmlformats.org/officeDocument/2006/relationships/customXml" Target="../ink/ink1519.xml"/><Relationship Id="rId146" Type="http://schemas.openxmlformats.org/officeDocument/2006/relationships/customXml" Target="../ink/ink1540.xml"/><Relationship Id="rId188" Type="http://schemas.openxmlformats.org/officeDocument/2006/relationships/customXml" Target="../ink/ink1561.xml"/><Relationship Id="rId311" Type="http://schemas.openxmlformats.org/officeDocument/2006/relationships/image" Target="../media/image1638.png"/><Relationship Id="rId353" Type="http://schemas.openxmlformats.org/officeDocument/2006/relationships/image" Target="../media/image1659.png"/><Relationship Id="rId395" Type="http://schemas.openxmlformats.org/officeDocument/2006/relationships/image" Target="../media/image1680.png"/><Relationship Id="rId409" Type="http://schemas.openxmlformats.org/officeDocument/2006/relationships/image" Target="../media/image1687.png"/><Relationship Id="rId92" Type="http://schemas.openxmlformats.org/officeDocument/2006/relationships/customXml" Target="../ink/ink1513.xml"/><Relationship Id="rId213" Type="http://schemas.openxmlformats.org/officeDocument/2006/relationships/image" Target="../media/image1589.png"/><Relationship Id="rId420" Type="http://schemas.openxmlformats.org/officeDocument/2006/relationships/customXml" Target="../ink/ink1677.xml"/><Relationship Id="rId255" Type="http://schemas.openxmlformats.org/officeDocument/2006/relationships/image" Target="../media/image1610.png"/><Relationship Id="rId297" Type="http://schemas.openxmlformats.org/officeDocument/2006/relationships/image" Target="../media/image1631.png"/><Relationship Id="rId462" Type="http://schemas.openxmlformats.org/officeDocument/2006/relationships/customXml" Target="../ink/ink1698.xml"/><Relationship Id="rId115" Type="http://schemas.openxmlformats.org/officeDocument/2006/relationships/image" Target="../media/image1540.png"/><Relationship Id="rId157" Type="http://schemas.openxmlformats.org/officeDocument/2006/relationships/image" Target="../media/image1561.png"/><Relationship Id="rId322" Type="http://schemas.openxmlformats.org/officeDocument/2006/relationships/customXml" Target="../ink/ink1628.xml"/><Relationship Id="rId364" Type="http://schemas.openxmlformats.org/officeDocument/2006/relationships/customXml" Target="../ink/ink1649.xml"/><Relationship Id="rId61" Type="http://schemas.openxmlformats.org/officeDocument/2006/relationships/image" Target="../media/image1513.png"/><Relationship Id="rId199" Type="http://schemas.openxmlformats.org/officeDocument/2006/relationships/image" Target="../media/image1582.png"/><Relationship Id="rId19" Type="http://schemas.openxmlformats.org/officeDocument/2006/relationships/image" Target="../media/image1492.png"/><Relationship Id="rId224" Type="http://schemas.openxmlformats.org/officeDocument/2006/relationships/customXml" Target="../ink/ink1579.xml"/><Relationship Id="rId266" Type="http://schemas.openxmlformats.org/officeDocument/2006/relationships/customXml" Target="../ink/ink1600.xml"/><Relationship Id="rId431" Type="http://schemas.openxmlformats.org/officeDocument/2006/relationships/image" Target="../media/image1698.png"/><Relationship Id="rId473" Type="http://schemas.openxmlformats.org/officeDocument/2006/relationships/image" Target="../media/image1719.png"/><Relationship Id="rId30" Type="http://schemas.openxmlformats.org/officeDocument/2006/relationships/customXml" Target="../ink/ink1482.xml"/><Relationship Id="rId126" Type="http://schemas.openxmlformats.org/officeDocument/2006/relationships/customXml" Target="../ink/ink1530.xml"/><Relationship Id="rId168" Type="http://schemas.openxmlformats.org/officeDocument/2006/relationships/customXml" Target="../ink/ink1551.xml"/><Relationship Id="rId333" Type="http://schemas.openxmlformats.org/officeDocument/2006/relationships/image" Target="../media/image1649.png"/><Relationship Id="rId72" Type="http://schemas.openxmlformats.org/officeDocument/2006/relationships/customXml" Target="../ink/ink1503.xml"/><Relationship Id="rId375" Type="http://schemas.openxmlformats.org/officeDocument/2006/relationships/image" Target="../media/image1670.png"/><Relationship Id="rId3" Type="http://schemas.openxmlformats.org/officeDocument/2006/relationships/image" Target="../media/image1485.png"/><Relationship Id="rId235" Type="http://schemas.openxmlformats.org/officeDocument/2006/relationships/image" Target="../media/image1600.png"/><Relationship Id="rId277" Type="http://schemas.openxmlformats.org/officeDocument/2006/relationships/image" Target="../media/image1621.png"/><Relationship Id="rId400" Type="http://schemas.openxmlformats.org/officeDocument/2006/relationships/customXml" Target="../ink/ink1667.xml"/><Relationship Id="rId442" Type="http://schemas.openxmlformats.org/officeDocument/2006/relationships/customXml" Target="../ink/ink1688.xml"/><Relationship Id="rId484" Type="http://schemas.openxmlformats.org/officeDocument/2006/relationships/customXml" Target="../ink/ink1709.xml"/><Relationship Id="rId137" Type="http://schemas.openxmlformats.org/officeDocument/2006/relationships/image" Target="../media/image1551.png"/><Relationship Id="rId302" Type="http://schemas.openxmlformats.org/officeDocument/2006/relationships/customXml" Target="../ink/ink1618.xml"/><Relationship Id="rId344" Type="http://schemas.openxmlformats.org/officeDocument/2006/relationships/customXml" Target="../ink/ink1639.xml"/><Relationship Id="rId41" Type="http://schemas.openxmlformats.org/officeDocument/2006/relationships/image" Target="../media/image1503.png"/><Relationship Id="rId83" Type="http://schemas.openxmlformats.org/officeDocument/2006/relationships/image" Target="../media/image1524.png"/><Relationship Id="rId179" Type="http://schemas.openxmlformats.org/officeDocument/2006/relationships/image" Target="../media/image1572.png"/><Relationship Id="rId386" Type="http://schemas.openxmlformats.org/officeDocument/2006/relationships/customXml" Target="../ink/ink1660.xml"/><Relationship Id="rId190" Type="http://schemas.openxmlformats.org/officeDocument/2006/relationships/customXml" Target="../ink/ink1562.xml"/><Relationship Id="rId204" Type="http://schemas.openxmlformats.org/officeDocument/2006/relationships/customXml" Target="../ink/ink1569.xml"/><Relationship Id="rId246" Type="http://schemas.openxmlformats.org/officeDocument/2006/relationships/customXml" Target="../ink/ink1590.xml"/><Relationship Id="rId288" Type="http://schemas.openxmlformats.org/officeDocument/2006/relationships/customXml" Target="../ink/ink1611.xml"/><Relationship Id="rId411" Type="http://schemas.openxmlformats.org/officeDocument/2006/relationships/image" Target="../media/image1688.png"/><Relationship Id="rId453" Type="http://schemas.openxmlformats.org/officeDocument/2006/relationships/image" Target="../media/image1709.png"/></Relationships>
</file>

<file path=ppt/slides/_rels/slide27.xml.rels><?xml version="1.0" encoding="UTF-8" standalone="yes"?>
<Relationships xmlns="http://schemas.openxmlformats.org/package/2006/relationships"><Relationship Id="rId117" Type="http://schemas.openxmlformats.org/officeDocument/2006/relationships/image" Target="../media/image1790.png"/><Relationship Id="rId21" Type="http://schemas.openxmlformats.org/officeDocument/2006/relationships/image" Target="../media/image1742.png"/><Relationship Id="rId63" Type="http://schemas.openxmlformats.org/officeDocument/2006/relationships/image" Target="../media/image1763.png"/><Relationship Id="rId159" Type="http://schemas.openxmlformats.org/officeDocument/2006/relationships/image" Target="../media/image1811.png"/><Relationship Id="rId170" Type="http://schemas.openxmlformats.org/officeDocument/2006/relationships/customXml" Target="../ink/ink1801.xml"/><Relationship Id="rId226" Type="http://schemas.openxmlformats.org/officeDocument/2006/relationships/customXml" Target="../ink/ink1829.xml"/><Relationship Id="rId268" Type="http://schemas.openxmlformats.org/officeDocument/2006/relationships/customXml" Target="../ink/ink1850.xml"/><Relationship Id="rId32" Type="http://schemas.openxmlformats.org/officeDocument/2006/relationships/customXml" Target="../ink/ink1732.xml"/><Relationship Id="rId74" Type="http://schemas.openxmlformats.org/officeDocument/2006/relationships/customXml" Target="../ink/ink1753.xml"/><Relationship Id="rId128" Type="http://schemas.openxmlformats.org/officeDocument/2006/relationships/customXml" Target="../ink/ink1780.xml"/><Relationship Id="rId5" Type="http://schemas.openxmlformats.org/officeDocument/2006/relationships/image" Target="../media/image1734.png"/><Relationship Id="rId95" Type="http://schemas.openxmlformats.org/officeDocument/2006/relationships/image" Target="../media/image1779.png"/><Relationship Id="rId160" Type="http://schemas.openxmlformats.org/officeDocument/2006/relationships/customXml" Target="../ink/ink1796.xml"/><Relationship Id="rId181" Type="http://schemas.openxmlformats.org/officeDocument/2006/relationships/image" Target="../media/image1822.png"/><Relationship Id="rId216" Type="http://schemas.openxmlformats.org/officeDocument/2006/relationships/customXml" Target="../ink/ink1824.xml"/><Relationship Id="rId237" Type="http://schemas.openxmlformats.org/officeDocument/2006/relationships/image" Target="../media/image1850.png"/><Relationship Id="rId258" Type="http://schemas.openxmlformats.org/officeDocument/2006/relationships/customXml" Target="../ink/ink1845.xml"/><Relationship Id="rId22" Type="http://schemas.openxmlformats.org/officeDocument/2006/relationships/customXml" Target="../ink/ink1727.xml"/><Relationship Id="rId43" Type="http://schemas.openxmlformats.org/officeDocument/2006/relationships/image" Target="../media/image1753.png"/><Relationship Id="rId64" Type="http://schemas.openxmlformats.org/officeDocument/2006/relationships/customXml" Target="../ink/ink1748.xml"/><Relationship Id="rId118" Type="http://schemas.openxmlformats.org/officeDocument/2006/relationships/customXml" Target="../ink/ink1775.xml"/><Relationship Id="rId139" Type="http://schemas.openxmlformats.org/officeDocument/2006/relationships/image" Target="../media/image1801.png"/><Relationship Id="rId85" Type="http://schemas.openxmlformats.org/officeDocument/2006/relationships/image" Target="../media/image1774.png"/><Relationship Id="rId150" Type="http://schemas.openxmlformats.org/officeDocument/2006/relationships/customXml" Target="../ink/ink1791.xml"/><Relationship Id="rId171" Type="http://schemas.openxmlformats.org/officeDocument/2006/relationships/image" Target="../media/image1817.png"/><Relationship Id="rId192" Type="http://schemas.openxmlformats.org/officeDocument/2006/relationships/customXml" Target="../ink/ink1812.xml"/><Relationship Id="rId206" Type="http://schemas.openxmlformats.org/officeDocument/2006/relationships/customXml" Target="../ink/ink1819.xml"/><Relationship Id="rId227" Type="http://schemas.openxmlformats.org/officeDocument/2006/relationships/image" Target="../media/image1845.png"/><Relationship Id="rId248" Type="http://schemas.openxmlformats.org/officeDocument/2006/relationships/customXml" Target="../ink/ink1840.xml"/><Relationship Id="rId269" Type="http://schemas.openxmlformats.org/officeDocument/2006/relationships/image" Target="../media/image1866.png"/><Relationship Id="rId12" Type="http://schemas.openxmlformats.org/officeDocument/2006/relationships/customXml" Target="../ink/ink1722.xml"/><Relationship Id="rId33" Type="http://schemas.openxmlformats.org/officeDocument/2006/relationships/image" Target="../media/image1748.png"/><Relationship Id="rId108" Type="http://schemas.openxmlformats.org/officeDocument/2006/relationships/customXml" Target="../ink/ink1770.xml"/><Relationship Id="rId129" Type="http://schemas.openxmlformats.org/officeDocument/2006/relationships/image" Target="../media/image1796.png"/><Relationship Id="rId54" Type="http://schemas.openxmlformats.org/officeDocument/2006/relationships/customXml" Target="../ink/ink1743.xml"/><Relationship Id="rId75" Type="http://schemas.openxmlformats.org/officeDocument/2006/relationships/image" Target="../media/image1769.png"/><Relationship Id="rId96" Type="http://schemas.openxmlformats.org/officeDocument/2006/relationships/customXml" Target="../ink/ink1764.xml"/><Relationship Id="rId140" Type="http://schemas.openxmlformats.org/officeDocument/2006/relationships/customXml" Target="../ink/ink1786.xml"/><Relationship Id="rId161" Type="http://schemas.openxmlformats.org/officeDocument/2006/relationships/image" Target="../media/image1812.png"/><Relationship Id="rId182" Type="http://schemas.openxmlformats.org/officeDocument/2006/relationships/customXml" Target="../ink/ink1807.xml"/><Relationship Id="rId217" Type="http://schemas.openxmlformats.org/officeDocument/2006/relationships/image" Target="../media/image1840.png"/><Relationship Id="rId6" Type="http://schemas.openxmlformats.org/officeDocument/2006/relationships/customXml" Target="../ink/ink1719.xml"/><Relationship Id="rId238" Type="http://schemas.openxmlformats.org/officeDocument/2006/relationships/customXml" Target="../ink/ink1835.xml"/><Relationship Id="rId259" Type="http://schemas.openxmlformats.org/officeDocument/2006/relationships/image" Target="../media/image1861.png"/><Relationship Id="rId23" Type="http://schemas.openxmlformats.org/officeDocument/2006/relationships/image" Target="../media/image1743.png"/><Relationship Id="rId119" Type="http://schemas.openxmlformats.org/officeDocument/2006/relationships/image" Target="../media/image1791.png"/><Relationship Id="rId270" Type="http://schemas.openxmlformats.org/officeDocument/2006/relationships/customXml" Target="../ink/ink1851.xml"/><Relationship Id="rId44" Type="http://schemas.openxmlformats.org/officeDocument/2006/relationships/customXml" Target="../ink/ink1738.xml"/><Relationship Id="rId65" Type="http://schemas.openxmlformats.org/officeDocument/2006/relationships/image" Target="../media/image1764.png"/><Relationship Id="rId86" Type="http://schemas.openxmlformats.org/officeDocument/2006/relationships/customXml" Target="../ink/ink1759.xml"/><Relationship Id="rId130" Type="http://schemas.openxmlformats.org/officeDocument/2006/relationships/customXml" Target="../ink/ink1781.xml"/><Relationship Id="rId151" Type="http://schemas.openxmlformats.org/officeDocument/2006/relationships/image" Target="../media/image1807.png"/><Relationship Id="rId172" Type="http://schemas.openxmlformats.org/officeDocument/2006/relationships/customXml" Target="../ink/ink1802.xml"/><Relationship Id="rId193" Type="http://schemas.openxmlformats.org/officeDocument/2006/relationships/image" Target="../media/image1828.png"/><Relationship Id="rId207" Type="http://schemas.openxmlformats.org/officeDocument/2006/relationships/image" Target="../media/image1835.png"/><Relationship Id="rId228" Type="http://schemas.openxmlformats.org/officeDocument/2006/relationships/customXml" Target="../ink/ink1830.xml"/><Relationship Id="rId249" Type="http://schemas.openxmlformats.org/officeDocument/2006/relationships/image" Target="../media/image1856.png"/><Relationship Id="rId13" Type="http://schemas.openxmlformats.org/officeDocument/2006/relationships/image" Target="../media/image1738.png"/><Relationship Id="rId109" Type="http://schemas.openxmlformats.org/officeDocument/2006/relationships/image" Target="../media/image1786.png"/><Relationship Id="rId260" Type="http://schemas.openxmlformats.org/officeDocument/2006/relationships/customXml" Target="../ink/ink1846.xml"/><Relationship Id="rId34" Type="http://schemas.openxmlformats.org/officeDocument/2006/relationships/customXml" Target="../ink/ink1733.xml"/><Relationship Id="rId55" Type="http://schemas.openxmlformats.org/officeDocument/2006/relationships/image" Target="../media/image1759.png"/><Relationship Id="rId76" Type="http://schemas.openxmlformats.org/officeDocument/2006/relationships/customXml" Target="../ink/ink1754.xml"/><Relationship Id="rId97" Type="http://schemas.openxmlformats.org/officeDocument/2006/relationships/image" Target="../media/image1780.png"/><Relationship Id="rId120" Type="http://schemas.openxmlformats.org/officeDocument/2006/relationships/customXml" Target="../ink/ink1776.xml"/><Relationship Id="rId141" Type="http://schemas.openxmlformats.org/officeDocument/2006/relationships/image" Target="../media/image1802.png"/><Relationship Id="rId7" Type="http://schemas.openxmlformats.org/officeDocument/2006/relationships/image" Target="../media/image1735.png"/><Relationship Id="rId162" Type="http://schemas.openxmlformats.org/officeDocument/2006/relationships/customXml" Target="../ink/ink1797.xml"/><Relationship Id="rId183" Type="http://schemas.openxmlformats.org/officeDocument/2006/relationships/image" Target="../media/image1823.png"/><Relationship Id="rId218" Type="http://schemas.openxmlformats.org/officeDocument/2006/relationships/customXml" Target="../ink/ink1825.xml"/><Relationship Id="rId239" Type="http://schemas.openxmlformats.org/officeDocument/2006/relationships/image" Target="../media/image1851.png"/><Relationship Id="rId250" Type="http://schemas.openxmlformats.org/officeDocument/2006/relationships/customXml" Target="../ink/ink1841.xml"/><Relationship Id="rId271" Type="http://schemas.openxmlformats.org/officeDocument/2006/relationships/image" Target="../media/image1867.png"/><Relationship Id="rId24" Type="http://schemas.openxmlformats.org/officeDocument/2006/relationships/customXml" Target="../ink/ink1728.xml"/><Relationship Id="rId45" Type="http://schemas.openxmlformats.org/officeDocument/2006/relationships/image" Target="../media/image1754.png"/><Relationship Id="rId66" Type="http://schemas.openxmlformats.org/officeDocument/2006/relationships/customXml" Target="../ink/ink1749.xml"/><Relationship Id="rId87" Type="http://schemas.openxmlformats.org/officeDocument/2006/relationships/image" Target="../media/image1775.png"/><Relationship Id="rId110" Type="http://schemas.openxmlformats.org/officeDocument/2006/relationships/customXml" Target="../ink/ink1771.xml"/><Relationship Id="rId131" Type="http://schemas.openxmlformats.org/officeDocument/2006/relationships/image" Target="../media/image1797.png"/><Relationship Id="rId152" Type="http://schemas.openxmlformats.org/officeDocument/2006/relationships/customXml" Target="../ink/ink1792.xml"/><Relationship Id="rId173" Type="http://schemas.openxmlformats.org/officeDocument/2006/relationships/image" Target="../media/image1818.png"/><Relationship Id="rId194" Type="http://schemas.openxmlformats.org/officeDocument/2006/relationships/customXml" Target="../ink/ink1813.xml"/><Relationship Id="rId208" Type="http://schemas.openxmlformats.org/officeDocument/2006/relationships/customXml" Target="../ink/ink1820.xml"/><Relationship Id="rId229" Type="http://schemas.openxmlformats.org/officeDocument/2006/relationships/image" Target="../media/image1846.png"/><Relationship Id="rId240" Type="http://schemas.openxmlformats.org/officeDocument/2006/relationships/customXml" Target="../ink/ink1836.xml"/><Relationship Id="rId261" Type="http://schemas.openxmlformats.org/officeDocument/2006/relationships/image" Target="../media/image1862.png"/><Relationship Id="rId14" Type="http://schemas.openxmlformats.org/officeDocument/2006/relationships/customXml" Target="../ink/ink1723.xml"/><Relationship Id="rId35" Type="http://schemas.openxmlformats.org/officeDocument/2006/relationships/image" Target="../media/image1749.png"/><Relationship Id="rId56" Type="http://schemas.openxmlformats.org/officeDocument/2006/relationships/customXml" Target="../ink/ink1744.xml"/><Relationship Id="rId77" Type="http://schemas.openxmlformats.org/officeDocument/2006/relationships/image" Target="../media/image1770.png"/><Relationship Id="rId100" Type="http://schemas.openxmlformats.org/officeDocument/2006/relationships/customXml" Target="../ink/ink1766.xml"/><Relationship Id="rId8" Type="http://schemas.openxmlformats.org/officeDocument/2006/relationships/customXml" Target="../ink/ink1720.xml"/><Relationship Id="rId98" Type="http://schemas.openxmlformats.org/officeDocument/2006/relationships/customXml" Target="../ink/ink1765.xml"/><Relationship Id="rId121" Type="http://schemas.openxmlformats.org/officeDocument/2006/relationships/image" Target="../media/image1792.png"/><Relationship Id="rId142" Type="http://schemas.openxmlformats.org/officeDocument/2006/relationships/customXml" Target="../ink/ink1787.xml"/><Relationship Id="rId163" Type="http://schemas.openxmlformats.org/officeDocument/2006/relationships/image" Target="../media/image1813.png"/><Relationship Id="rId184" Type="http://schemas.openxmlformats.org/officeDocument/2006/relationships/customXml" Target="../ink/ink1808.xml"/><Relationship Id="rId219" Type="http://schemas.openxmlformats.org/officeDocument/2006/relationships/image" Target="../media/image1841.png"/><Relationship Id="rId230" Type="http://schemas.openxmlformats.org/officeDocument/2006/relationships/customXml" Target="../ink/ink1831.xml"/><Relationship Id="rId251" Type="http://schemas.openxmlformats.org/officeDocument/2006/relationships/image" Target="../media/image1857.png"/><Relationship Id="rId25" Type="http://schemas.openxmlformats.org/officeDocument/2006/relationships/image" Target="../media/image1744.png"/><Relationship Id="rId46" Type="http://schemas.openxmlformats.org/officeDocument/2006/relationships/customXml" Target="../ink/ink1739.xml"/><Relationship Id="rId67" Type="http://schemas.openxmlformats.org/officeDocument/2006/relationships/image" Target="../media/image1765.png"/><Relationship Id="rId272" Type="http://schemas.openxmlformats.org/officeDocument/2006/relationships/customXml" Target="../ink/ink1852.xml"/><Relationship Id="rId88" Type="http://schemas.openxmlformats.org/officeDocument/2006/relationships/customXml" Target="../ink/ink1760.xml"/><Relationship Id="rId111" Type="http://schemas.openxmlformats.org/officeDocument/2006/relationships/image" Target="../media/image1787.png"/><Relationship Id="rId132" Type="http://schemas.openxmlformats.org/officeDocument/2006/relationships/customXml" Target="../ink/ink1782.xml"/><Relationship Id="rId153" Type="http://schemas.openxmlformats.org/officeDocument/2006/relationships/image" Target="../media/image1808.png"/><Relationship Id="rId174" Type="http://schemas.openxmlformats.org/officeDocument/2006/relationships/customXml" Target="../ink/ink1803.xml"/><Relationship Id="rId195" Type="http://schemas.openxmlformats.org/officeDocument/2006/relationships/image" Target="../media/image1829.png"/><Relationship Id="rId209" Type="http://schemas.openxmlformats.org/officeDocument/2006/relationships/image" Target="../media/image1836.png"/><Relationship Id="rId220" Type="http://schemas.openxmlformats.org/officeDocument/2006/relationships/customXml" Target="../ink/ink1826.xml"/><Relationship Id="rId241" Type="http://schemas.openxmlformats.org/officeDocument/2006/relationships/image" Target="../media/image1852.png"/><Relationship Id="rId15" Type="http://schemas.openxmlformats.org/officeDocument/2006/relationships/image" Target="../media/image1739.png"/><Relationship Id="rId36" Type="http://schemas.openxmlformats.org/officeDocument/2006/relationships/customXml" Target="../ink/ink1734.xml"/><Relationship Id="rId57" Type="http://schemas.openxmlformats.org/officeDocument/2006/relationships/image" Target="../media/image1760.png"/><Relationship Id="rId262" Type="http://schemas.openxmlformats.org/officeDocument/2006/relationships/customXml" Target="../ink/ink1847.xml"/><Relationship Id="rId78" Type="http://schemas.openxmlformats.org/officeDocument/2006/relationships/customXml" Target="../ink/ink1755.xml"/><Relationship Id="rId99" Type="http://schemas.openxmlformats.org/officeDocument/2006/relationships/image" Target="../media/image1781.png"/><Relationship Id="rId101" Type="http://schemas.openxmlformats.org/officeDocument/2006/relationships/image" Target="../media/image1782.png"/><Relationship Id="rId122" Type="http://schemas.openxmlformats.org/officeDocument/2006/relationships/customXml" Target="../ink/ink1777.xml"/><Relationship Id="rId143" Type="http://schemas.openxmlformats.org/officeDocument/2006/relationships/image" Target="../media/image1803.png"/><Relationship Id="rId164" Type="http://schemas.openxmlformats.org/officeDocument/2006/relationships/customXml" Target="../ink/ink1798.xml"/><Relationship Id="rId185" Type="http://schemas.openxmlformats.org/officeDocument/2006/relationships/image" Target="../media/image1824.png"/><Relationship Id="rId9" Type="http://schemas.openxmlformats.org/officeDocument/2006/relationships/image" Target="../media/image1736.png"/><Relationship Id="rId210" Type="http://schemas.openxmlformats.org/officeDocument/2006/relationships/customXml" Target="../ink/ink1821.xml"/><Relationship Id="rId26" Type="http://schemas.openxmlformats.org/officeDocument/2006/relationships/customXml" Target="../ink/ink1729.xml"/><Relationship Id="rId231" Type="http://schemas.openxmlformats.org/officeDocument/2006/relationships/image" Target="../media/image1847.png"/><Relationship Id="rId252" Type="http://schemas.openxmlformats.org/officeDocument/2006/relationships/customXml" Target="../ink/ink1842.xml"/><Relationship Id="rId273" Type="http://schemas.openxmlformats.org/officeDocument/2006/relationships/image" Target="../media/image1868.png"/><Relationship Id="rId47" Type="http://schemas.openxmlformats.org/officeDocument/2006/relationships/image" Target="../media/image1755.png"/><Relationship Id="rId68" Type="http://schemas.openxmlformats.org/officeDocument/2006/relationships/customXml" Target="../ink/ink1750.xml"/><Relationship Id="rId89" Type="http://schemas.openxmlformats.org/officeDocument/2006/relationships/image" Target="../media/image1776.png"/><Relationship Id="rId112" Type="http://schemas.openxmlformats.org/officeDocument/2006/relationships/customXml" Target="../ink/ink1772.xml"/><Relationship Id="rId133" Type="http://schemas.openxmlformats.org/officeDocument/2006/relationships/image" Target="../media/image1798.png"/><Relationship Id="rId154" Type="http://schemas.openxmlformats.org/officeDocument/2006/relationships/customXml" Target="../ink/ink1793.xml"/><Relationship Id="rId175" Type="http://schemas.openxmlformats.org/officeDocument/2006/relationships/image" Target="../media/image1819.png"/><Relationship Id="rId196" Type="http://schemas.openxmlformats.org/officeDocument/2006/relationships/customXml" Target="../ink/ink1814.xml"/><Relationship Id="rId200" Type="http://schemas.openxmlformats.org/officeDocument/2006/relationships/customXml" Target="../ink/ink1816.xml"/><Relationship Id="rId16" Type="http://schemas.openxmlformats.org/officeDocument/2006/relationships/customXml" Target="../ink/ink1724.xml"/><Relationship Id="rId221" Type="http://schemas.openxmlformats.org/officeDocument/2006/relationships/image" Target="../media/image1842.png"/><Relationship Id="rId242" Type="http://schemas.openxmlformats.org/officeDocument/2006/relationships/customXml" Target="../ink/ink1837.xml"/><Relationship Id="rId263" Type="http://schemas.openxmlformats.org/officeDocument/2006/relationships/image" Target="../media/image1863.png"/><Relationship Id="rId37" Type="http://schemas.openxmlformats.org/officeDocument/2006/relationships/image" Target="../media/image1750.png"/><Relationship Id="rId58" Type="http://schemas.openxmlformats.org/officeDocument/2006/relationships/customXml" Target="../ink/ink1745.xml"/><Relationship Id="rId79" Type="http://schemas.openxmlformats.org/officeDocument/2006/relationships/image" Target="../media/image1771.png"/><Relationship Id="rId102" Type="http://schemas.openxmlformats.org/officeDocument/2006/relationships/customXml" Target="../ink/ink1767.xml"/><Relationship Id="rId123" Type="http://schemas.openxmlformats.org/officeDocument/2006/relationships/image" Target="../media/image1793.png"/><Relationship Id="rId144" Type="http://schemas.openxmlformats.org/officeDocument/2006/relationships/customXml" Target="../ink/ink1788.xml"/><Relationship Id="rId90" Type="http://schemas.openxmlformats.org/officeDocument/2006/relationships/customXml" Target="../ink/ink1761.xml"/><Relationship Id="rId165" Type="http://schemas.openxmlformats.org/officeDocument/2006/relationships/image" Target="../media/image1814.png"/><Relationship Id="rId186" Type="http://schemas.openxmlformats.org/officeDocument/2006/relationships/customXml" Target="../ink/ink1809.xml"/><Relationship Id="rId211" Type="http://schemas.openxmlformats.org/officeDocument/2006/relationships/image" Target="../media/image1837.png"/><Relationship Id="rId232" Type="http://schemas.openxmlformats.org/officeDocument/2006/relationships/customXml" Target="../ink/ink1832.xml"/><Relationship Id="rId253" Type="http://schemas.openxmlformats.org/officeDocument/2006/relationships/image" Target="../media/image1858.png"/><Relationship Id="rId274" Type="http://schemas.openxmlformats.org/officeDocument/2006/relationships/customXml" Target="../ink/ink1853.xml"/><Relationship Id="rId27" Type="http://schemas.openxmlformats.org/officeDocument/2006/relationships/image" Target="../media/image1745.png"/><Relationship Id="rId48" Type="http://schemas.openxmlformats.org/officeDocument/2006/relationships/customXml" Target="../ink/ink1740.xml"/><Relationship Id="rId69" Type="http://schemas.openxmlformats.org/officeDocument/2006/relationships/image" Target="../media/image1766.png"/><Relationship Id="rId113" Type="http://schemas.openxmlformats.org/officeDocument/2006/relationships/image" Target="../media/image1788.png"/><Relationship Id="rId134" Type="http://schemas.openxmlformats.org/officeDocument/2006/relationships/customXml" Target="../ink/ink1783.xml"/><Relationship Id="rId80" Type="http://schemas.openxmlformats.org/officeDocument/2006/relationships/customXml" Target="../ink/ink1756.xml"/><Relationship Id="rId155" Type="http://schemas.openxmlformats.org/officeDocument/2006/relationships/image" Target="../media/image1809.png"/><Relationship Id="rId176" Type="http://schemas.openxmlformats.org/officeDocument/2006/relationships/customXml" Target="../ink/ink1804.xml"/><Relationship Id="rId197" Type="http://schemas.openxmlformats.org/officeDocument/2006/relationships/image" Target="../media/image1830.png"/><Relationship Id="rId201" Type="http://schemas.openxmlformats.org/officeDocument/2006/relationships/image" Target="../media/image1832.png"/><Relationship Id="rId222" Type="http://schemas.openxmlformats.org/officeDocument/2006/relationships/customXml" Target="../ink/ink1827.xml"/><Relationship Id="rId243" Type="http://schemas.openxmlformats.org/officeDocument/2006/relationships/image" Target="../media/image1853.png"/><Relationship Id="rId264" Type="http://schemas.openxmlformats.org/officeDocument/2006/relationships/customXml" Target="../ink/ink1848.xml"/><Relationship Id="rId17" Type="http://schemas.openxmlformats.org/officeDocument/2006/relationships/image" Target="../media/image1740.png"/><Relationship Id="rId38" Type="http://schemas.openxmlformats.org/officeDocument/2006/relationships/customXml" Target="../ink/ink1735.xml"/><Relationship Id="rId59" Type="http://schemas.openxmlformats.org/officeDocument/2006/relationships/image" Target="../media/image1761.png"/><Relationship Id="rId103" Type="http://schemas.openxmlformats.org/officeDocument/2006/relationships/image" Target="../media/image1783.png"/><Relationship Id="rId124" Type="http://schemas.openxmlformats.org/officeDocument/2006/relationships/customXml" Target="../ink/ink1778.xml"/><Relationship Id="rId70" Type="http://schemas.openxmlformats.org/officeDocument/2006/relationships/customXml" Target="../ink/ink1751.xml"/><Relationship Id="rId91" Type="http://schemas.openxmlformats.org/officeDocument/2006/relationships/image" Target="../media/image1777.png"/><Relationship Id="rId145" Type="http://schemas.openxmlformats.org/officeDocument/2006/relationships/image" Target="../media/image1804.png"/><Relationship Id="rId166" Type="http://schemas.openxmlformats.org/officeDocument/2006/relationships/customXml" Target="../ink/ink1799.xml"/><Relationship Id="rId187" Type="http://schemas.openxmlformats.org/officeDocument/2006/relationships/image" Target="../media/image1825.png"/><Relationship Id="rId1" Type="http://schemas.openxmlformats.org/officeDocument/2006/relationships/slideLayout" Target="../slideLayouts/slideLayout7.xml"/><Relationship Id="rId212" Type="http://schemas.openxmlformats.org/officeDocument/2006/relationships/customXml" Target="../ink/ink1822.xml"/><Relationship Id="rId233" Type="http://schemas.openxmlformats.org/officeDocument/2006/relationships/image" Target="../media/image1848.png"/><Relationship Id="rId254" Type="http://schemas.openxmlformats.org/officeDocument/2006/relationships/customXml" Target="../ink/ink1843.xml"/><Relationship Id="rId28" Type="http://schemas.openxmlformats.org/officeDocument/2006/relationships/customXml" Target="../ink/ink1730.xml"/><Relationship Id="rId49" Type="http://schemas.openxmlformats.org/officeDocument/2006/relationships/image" Target="../media/image1756.png"/><Relationship Id="rId114" Type="http://schemas.openxmlformats.org/officeDocument/2006/relationships/customXml" Target="../ink/ink1773.xml"/><Relationship Id="rId275" Type="http://schemas.openxmlformats.org/officeDocument/2006/relationships/image" Target="../media/image1869.png"/><Relationship Id="rId60" Type="http://schemas.openxmlformats.org/officeDocument/2006/relationships/customXml" Target="../ink/ink1746.xml"/><Relationship Id="rId81" Type="http://schemas.openxmlformats.org/officeDocument/2006/relationships/image" Target="../media/image1772.png"/><Relationship Id="rId135" Type="http://schemas.openxmlformats.org/officeDocument/2006/relationships/image" Target="../media/image1799.png"/><Relationship Id="rId156" Type="http://schemas.openxmlformats.org/officeDocument/2006/relationships/customXml" Target="../ink/ink1794.xml"/><Relationship Id="rId177" Type="http://schemas.openxmlformats.org/officeDocument/2006/relationships/image" Target="../media/image1820.png"/><Relationship Id="rId198" Type="http://schemas.openxmlformats.org/officeDocument/2006/relationships/customXml" Target="../ink/ink1815.xml"/><Relationship Id="rId202" Type="http://schemas.openxmlformats.org/officeDocument/2006/relationships/customXml" Target="../ink/ink1817.xml"/><Relationship Id="rId223" Type="http://schemas.openxmlformats.org/officeDocument/2006/relationships/image" Target="../media/image1843.png"/><Relationship Id="rId244" Type="http://schemas.openxmlformats.org/officeDocument/2006/relationships/customXml" Target="../ink/ink1838.xml"/><Relationship Id="rId18" Type="http://schemas.openxmlformats.org/officeDocument/2006/relationships/customXml" Target="../ink/ink1725.xml"/><Relationship Id="rId39" Type="http://schemas.openxmlformats.org/officeDocument/2006/relationships/image" Target="../media/image1751.png"/><Relationship Id="rId265" Type="http://schemas.openxmlformats.org/officeDocument/2006/relationships/image" Target="../media/image1864.png"/><Relationship Id="rId50" Type="http://schemas.openxmlformats.org/officeDocument/2006/relationships/customXml" Target="../ink/ink1741.xml"/><Relationship Id="rId104" Type="http://schemas.openxmlformats.org/officeDocument/2006/relationships/customXml" Target="../ink/ink1768.xml"/><Relationship Id="rId125" Type="http://schemas.openxmlformats.org/officeDocument/2006/relationships/image" Target="../media/image1794.png"/><Relationship Id="rId146" Type="http://schemas.openxmlformats.org/officeDocument/2006/relationships/customXml" Target="../ink/ink1789.xml"/><Relationship Id="rId167" Type="http://schemas.openxmlformats.org/officeDocument/2006/relationships/image" Target="../media/image1815.png"/><Relationship Id="rId188" Type="http://schemas.openxmlformats.org/officeDocument/2006/relationships/customXml" Target="../ink/ink1810.xml"/><Relationship Id="rId71" Type="http://schemas.openxmlformats.org/officeDocument/2006/relationships/image" Target="../media/image1767.png"/><Relationship Id="rId92" Type="http://schemas.openxmlformats.org/officeDocument/2006/relationships/customXml" Target="../ink/ink1762.xml"/><Relationship Id="rId213" Type="http://schemas.openxmlformats.org/officeDocument/2006/relationships/image" Target="../media/image1838.png"/><Relationship Id="rId234" Type="http://schemas.openxmlformats.org/officeDocument/2006/relationships/customXml" Target="../ink/ink1833.xml"/><Relationship Id="rId2" Type="http://schemas.openxmlformats.org/officeDocument/2006/relationships/customXml" Target="../ink/ink1717.xml"/><Relationship Id="rId29" Type="http://schemas.openxmlformats.org/officeDocument/2006/relationships/image" Target="../media/image1746.png"/><Relationship Id="rId255" Type="http://schemas.openxmlformats.org/officeDocument/2006/relationships/image" Target="../media/image1859.png"/><Relationship Id="rId40" Type="http://schemas.openxmlformats.org/officeDocument/2006/relationships/customXml" Target="../ink/ink1736.xml"/><Relationship Id="rId115" Type="http://schemas.openxmlformats.org/officeDocument/2006/relationships/image" Target="../media/image1789.png"/><Relationship Id="rId136" Type="http://schemas.openxmlformats.org/officeDocument/2006/relationships/customXml" Target="../ink/ink1784.xml"/><Relationship Id="rId157" Type="http://schemas.openxmlformats.org/officeDocument/2006/relationships/image" Target="../media/image1810.png"/><Relationship Id="rId178" Type="http://schemas.openxmlformats.org/officeDocument/2006/relationships/customXml" Target="../ink/ink1805.xml"/><Relationship Id="rId61" Type="http://schemas.openxmlformats.org/officeDocument/2006/relationships/image" Target="../media/image1762.png"/><Relationship Id="rId82" Type="http://schemas.openxmlformats.org/officeDocument/2006/relationships/customXml" Target="../ink/ink1757.xml"/><Relationship Id="rId199" Type="http://schemas.openxmlformats.org/officeDocument/2006/relationships/image" Target="../media/image1831.png"/><Relationship Id="rId203" Type="http://schemas.openxmlformats.org/officeDocument/2006/relationships/image" Target="../media/image1833.png"/><Relationship Id="rId19" Type="http://schemas.openxmlformats.org/officeDocument/2006/relationships/image" Target="../media/image1741.png"/><Relationship Id="rId224" Type="http://schemas.openxmlformats.org/officeDocument/2006/relationships/customXml" Target="../ink/ink1828.xml"/><Relationship Id="rId245" Type="http://schemas.openxmlformats.org/officeDocument/2006/relationships/image" Target="../media/image1854.png"/><Relationship Id="rId266" Type="http://schemas.openxmlformats.org/officeDocument/2006/relationships/customXml" Target="../ink/ink1849.xml"/><Relationship Id="rId30" Type="http://schemas.openxmlformats.org/officeDocument/2006/relationships/customXml" Target="../ink/ink1731.xml"/><Relationship Id="rId105" Type="http://schemas.openxmlformats.org/officeDocument/2006/relationships/image" Target="../media/image1784.png"/><Relationship Id="rId126" Type="http://schemas.openxmlformats.org/officeDocument/2006/relationships/customXml" Target="../ink/ink1779.xml"/><Relationship Id="rId147" Type="http://schemas.openxmlformats.org/officeDocument/2006/relationships/image" Target="../media/image1805.png"/><Relationship Id="rId168" Type="http://schemas.openxmlformats.org/officeDocument/2006/relationships/customXml" Target="../ink/ink1800.xml"/><Relationship Id="rId51" Type="http://schemas.openxmlformats.org/officeDocument/2006/relationships/image" Target="../media/image1757.png"/><Relationship Id="rId72" Type="http://schemas.openxmlformats.org/officeDocument/2006/relationships/customXml" Target="../ink/ink1752.xml"/><Relationship Id="rId93" Type="http://schemas.openxmlformats.org/officeDocument/2006/relationships/image" Target="../media/image1778.png"/><Relationship Id="rId189" Type="http://schemas.openxmlformats.org/officeDocument/2006/relationships/image" Target="../media/image1826.png"/><Relationship Id="rId3" Type="http://schemas.openxmlformats.org/officeDocument/2006/relationships/image" Target="../media/image1733.png"/><Relationship Id="rId214" Type="http://schemas.openxmlformats.org/officeDocument/2006/relationships/customXml" Target="../ink/ink1823.xml"/><Relationship Id="rId235" Type="http://schemas.openxmlformats.org/officeDocument/2006/relationships/image" Target="../media/image1849.png"/><Relationship Id="rId256" Type="http://schemas.openxmlformats.org/officeDocument/2006/relationships/customXml" Target="../ink/ink1844.xml"/><Relationship Id="rId116" Type="http://schemas.openxmlformats.org/officeDocument/2006/relationships/customXml" Target="../ink/ink1774.xml"/><Relationship Id="rId137" Type="http://schemas.openxmlformats.org/officeDocument/2006/relationships/image" Target="../media/image1800.png"/><Relationship Id="rId158" Type="http://schemas.openxmlformats.org/officeDocument/2006/relationships/customXml" Target="../ink/ink1795.xml"/><Relationship Id="rId20" Type="http://schemas.openxmlformats.org/officeDocument/2006/relationships/customXml" Target="../ink/ink1726.xml"/><Relationship Id="rId41" Type="http://schemas.openxmlformats.org/officeDocument/2006/relationships/image" Target="../media/image1752.png"/><Relationship Id="rId62" Type="http://schemas.openxmlformats.org/officeDocument/2006/relationships/customXml" Target="../ink/ink1747.xml"/><Relationship Id="rId83" Type="http://schemas.openxmlformats.org/officeDocument/2006/relationships/image" Target="../media/image1773.png"/><Relationship Id="rId179" Type="http://schemas.openxmlformats.org/officeDocument/2006/relationships/image" Target="../media/image1821.png"/><Relationship Id="rId190" Type="http://schemas.openxmlformats.org/officeDocument/2006/relationships/customXml" Target="../ink/ink1811.xml"/><Relationship Id="rId204" Type="http://schemas.openxmlformats.org/officeDocument/2006/relationships/customXml" Target="../ink/ink1818.xml"/><Relationship Id="rId225" Type="http://schemas.openxmlformats.org/officeDocument/2006/relationships/image" Target="../media/image1844.png"/><Relationship Id="rId246" Type="http://schemas.openxmlformats.org/officeDocument/2006/relationships/customXml" Target="../ink/ink1839.xml"/><Relationship Id="rId267" Type="http://schemas.openxmlformats.org/officeDocument/2006/relationships/image" Target="../media/image1865.png"/><Relationship Id="rId106" Type="http://schemas.openxmlformats.org/officeDocument/2006/relationships/customXml" Target="../ink/ink1769.xml"/><Relationship Id="rId127" Type="http://schemas.openxmlformats.org/officeDocument/2006/relationships/image" Target="../media/image1795.png"/><Relationship Id="rId10" Type="http://schemas.openxmlformats.org/officeDocument/2006/relationships/customXml" Target="../ink/ink1721.xml"/><Relationship Id="rId31" Type="http://schemas.openxmlformats.org/officeDocument/2006/relationships/image" Target="../media/image1747.png"/><Relationship Id="rId52" Type="http://schemas.openxmlformats.org/officeDocument/2006/relationships/customXml" Target="../ink/ink1742.xml"/><Relationship Id="rId73" Type="http://schemas.openxmlformats.org/officeDocument/2006/relationships/image" Target="../media/image1768.png"/><Relationship Id="rId94" Type="http://schemas.openxmlformats.org/officeDocument/2006/relationships/customXml" Target="../ink/ink1763.xml"/><Relationship Id="rId148" Type="http://schemas.openxmlformats.org/officeDocument/2006/relationships/customXml" Target="../ink/ink1790.xml"/><Relationship Id="rId169" Type="http://schemas.openxmlformats.org/officeDocument/2006/relationships/image" Target="../media/image1816.png"/><Relationship Id="rId4" Type="http://schemas.openxmlformats.org/officeDocument/2006/relationships/customXml" Target="../ink/ink1718.xml"/><Relationship Id="rId180" Type="http://schemas.openxmlformats.org/officeDocument/2006/relationships/customXml" Target="../ink/ink1806.xml"/><Relationship Id="rId215" Type="http://schemas.openxmlformats.org/officeDocument/2006/relationships/image" Target="../media/image1839.png"/><Relationship Id="rId236" Type="http://schemas.openxmlformats.org/officeDocument/2006/relationships/customXml" Target="../ink/ink1834.xml"/><Relationship Id="rId257" Type="http://schemas.openxmlformats.org/officeDocument/2006/relationships/image" Target="../media/image1860.png"/><Relationship Id="rId42" Type="http://schemas.openxmlformats.org/officeDocument/2006/relationships/customXml" Target="../ink/ink1737.xml"/><Relationship Id="rId84" Type="http://schemas.openxmlformats.org/officeDocument/2006/relationships/customXml" Target="../ink/ink1758.xml"/><Relationship Id="rId138" Type="http://schemas.openxmlformats.org/officeDocument/2006/relationships/customXml" Target="../ink/ink1785.xml"/><Relationship Id="rId191" Type="http://schemas.openxmlformats.org/officeDocument/2006/relationships/image" Target="../media/image1827.png"/><Relationship Id="rId205" Type="http://schemas.openxmlformats.org/officeDocument/2006/relationships/image" Target="../media/image1834.png"/><Relationship Id="rId247" Type="http://schemas.openxmlformats.org/officeDocument/2006/relationships/image" Target="../media/image1855.png"/><Relationship Id="rId107" Type="http://schemas.openxmlformats.org/officeDocument/2006/relationships/image" Target="../media/image1785.png"/><Relationship Id="rId11" Type="http://schemas.openxmlformats.org/officeDocument/2006/relationships/image" Target="../media/image1737.png"/><Relationship Id="rId53" Type="http://schemas.openxmlformats.org/officeDocument/2006/relationships/image" Target="../media/image1758.png"/><Relationship Id="rId149" Type="http://schemas.openxmlformats.org/officeDocument/2006/relationships/image" Target="../media/image1806.png"/></Relationships>
</file>

<file path=ppt/slides/_rels/slide28.xml.rels><?xml version="1.0" encoding="UTF-8" standalone="yes"?>
<Relationships xmlns="http://schemas.openxmlformats.org/package/2006/relationships"><Relationship Id="rId26" Type="http://schemas.openxmlformats.org/officeDocument/2006/relationships/image" Target="../media/image1882.png"/><Relationship Id="rId21" Type="http://schemas.openxmlformats.org/officeDocument/2006/relationships/customXml" Target="../ink/ink1863.xml"/><Relationship Id="rId42" Type="http://schemas.openxmlformats.org/officeDocument/2006/relationships/image" Target="../media/image1890.png"/><Relationship Id="rId47" Type="http://schemas.openxmlformats.org/officeDocument/2006/relationships/customXml" Target="../ink/ink1876.xml"/><Relationship Id="rId63" Type="http://schemas.openxmlformats.org/officeDocument/2006/relationships/customXml" Target="../ink/ink1884.xml"/><Relationship Id="rId68" Type="http://schemas.openxmlformats.org/officeDocument/2006/relationships/image" Target="../media/image1409.png"/><Relationship Id="rId84" Type="http://schemas.openxmlformats.org/officeDocument/2006/relationships/image" Target="../media/image1910.png"/><Relationship Id="rId89" Type="http://schemas.openxmlformats.org/officeDocument/2006/relationships/customXml" Target="../ink/ink1897.xml"/><Relationship Id="rId112" Type="http://schemas.openxmlformats.org/officeDocument/2006/relationships/image" Target="../media/image1924.png"/><Relationship Id="rId16" Type="http://schemas.openxmlformats.org/officeDocument/2006/relationships/image" Target="../media/image1877.png"/><Relationship Id="rId107" Type="http://schemas.openxmlformats.org/officeDocument/2006/relationships/customXml" Target="../ink/ink1906.xml"/><Relationship Id="rId11" Type="http://schemas.openxmlformats.org/officeDocument/2006/relationships/customXml" Target="../ink/ink1858.xml"/><Relationship Id="rId32" Type="http://schemas.openxmlformats.org/officeDocument/2006/relationships/image" Target="../media/image1885.png"/><Relationship Id="rId37" Type="http://schemas.openxmlformats.org/officeDocument/2006/relationships/customXml" Target="../ink/ink1871.xml"/><Relationship Id="rId53" Type="http://schemas.openxmlformats.org/officeDocument/2006/relationships/customXml" Target="../ink/ink1879.xml"/><Relationship Id="rId58" Type="http://schemas.openxmlformats.org/officeDocument/2006/relationships/image" Target="../media/image1898.png"/><Relationship Id="rId74" Type="http://schemas.openxmlformats.org/officeDocument/2006/relationships/image" Target="../media/image1905.png"/><Relationship Id="rId79" Type="http://schemas.openxmlformats.org/officeDocument/2006/relationships/customXml" Target="../ink/ink1892.xml"/><Relationship Id="rId102" Type="http://schemas.openxmlformats.org/officeDocument/2006/relationships/image" Target="../media/image1919.png"/><Relationship Id="rId5" Type="http://schemas.openxmlformats.org/officeDocument/2006/relationships/customXml" Target="../ink/ink1855.xml"/><Relationship Id="rId90" Type="http://schemas.openxmlformats.org/officeDocument/2006/relationships/image" Target="../media/image1913.png"/><Relationship Id="rId95" Type="http://schemas.openxmlformats.org/officeDocument/2006/relationships/customXml" Target="../ink/ink1900.xml"/><Relationship Id="rId22" Type="http://schemas.openxmlformats.org/officeDocument/2006/relationships/image" Target="../media/image1880.png"/><Relationship Id="rId27" Type="http://schemas.openxmlformats.org/officeDocument/2006/relationships/customXml" Target="../ink/ink1866.xml"/><Relationship Id="rId43" Type="http://schemas.openxmlformats.org/officeDocument/2006/relationships/customXml" Target="../ink/ink1874.xml"/><Relationship Id="rId48" Type="http://schemas.openxmlformats.org/officeDocument/2006/relationships/image" Target="../media/image1893.png"/><Relationship Id="rId64" Type="http://schemas.openxmlformats.org/officeDocument/2006/relationships/image" Target="../media/image1901.png"/><Relationship Id="rId69" Type="http://schemas.openxmlformats.org/officeDocument/2006/relationships/customXml" Target="../ink/ink1887.xml"/><Relationship Id="rId80" Type="http://schemas.openxmlformats.org/officeDocument/2006/relationships/image" Target="../media/image1908.png"/><Relationship Id="rId85" Type="http://schemas.openxmlformats.org/officeDocument/2006/relationships/customXml" Target="../ink/ink1895.xml"/><Relationship Id="rId12" Type="http://schemas.openxmlformats.org/officeDocument/2006/relationships/image" Target="../media/image1875.png"/><Relationship Id="rId17" Type="http://schemas.openxmlformats.org/officeDocument/2006/relationships/customXml" Target="../ink/ink1861.xml"/><Relationship Id="rId33" Type="http://schemas.openxmlformats.org/officeDocument/2006/relationships/customXml" Target="../ink/ink1869.xml"/><Relationship Id="rId38" Type="http://schemas.openxmlformats.org/officeDocument/2006/relationships/image" Target="../media/image1888.png"/><Relationship Id="rId59" Type="http://schemas.openxmlformats.org/officeDocument/2006/relationships/customXml" Target="../ink/ink1882.xml"/><Relationship Id="rId103" Type="http://schemas.openxmlformats.org/officeDocument/2006/relationships/customXml" Target="../ink/ink1904.xml"/><Relationship Id="rId108" Type="http://schemas.openxmlformats.org/officeDocument/2006/relationships/image" Target="../media/image1922.png"/><Relationship Id="rId54" Type="http://schemas.openxmlformats.org/officeDocument/2006/relationships/image" Target="../media/image1896.png"/><Relationship Id="rId70" Type="http://schemas.openxmlformats.org/officeDocument/2006/relationships/image" Target="../media/image1903.png"/><Relationship Id="rId75" Type="http://schemas.openxmlformats.org/officeDocument/2006/relationships/customXml" Target="../ink/ink1890.xml"/><Relationship Id="rId91" Type="http://schemas.openxmlformats.org/officeDocument/2006/relationships/customXml" Target="../ink/ink1898.xml"/><Relationship Id="rId96" Type="http://schemas.openxmlformats.org/officeDocument/2006/relationships/image" Target="../media/image1916.png"/><Relationship Id="rId1" Type="http://schemas.openxmlformats.org/officeDocument/2006/relationships/slideLayout" Target="../slideLayouts/slideLayout7.xml"/><Relationship Id="rId6" Type="http://schemas.openxmlformats.org/officeDocument/2006/relationships/image" Target="../media/image1872.png"/><Relationship Id="rId15" Type="http://schemas.openxmlformats.org/officeDocument/2006/relationships/customXml" Target="../ink/ink1860.xml"/><Relationship Id="rId23" Type="http://schemas.openxmlformats.org/officeDocument/2006/relationships/customXml" Target="../ink/ink1864.xml"/><Relationship Id="rId28" Type="http://schemas.openxmlformats.org/officeDocument/2006/relationships/image" Target="../media/image1883.png"/><Relationship Id="rId36" Type="http://schemas.openxmlformats.org/officeDocument/2006/relationships/image" Target="../media/image1887.png"/><Relationship Id="rId49" Type="http://schemas.openxmlformats.org/officeDocument/2006/relationships/customXml" Target="../ink/ink1877.xml"/><Relationship Id="rId57" Type="http://schemas.openxmlformats.org/officeDocument/2006/relationships/customXml" Target="../ink/ink1881.xml"/><Relationship Id="rId106" Type="http://schemas.openxmlformats.org/officeDocument/2006/relationships/image" Target="../media/image1921.png"/><Relationship Id="rId10" Type="http://schemas.openxmlformats.org/officeDocument/2006/relationships/image" Target="../media/image1874.png"/><Relationship Id="rId31" Type="http://schemas.openxmlformats.org/officeDocument/2006/relationships/customXml" Target="../ink/ink1868.xml"/><Relationship Id="rId44" Type="http://schemas.openxmlformats.org/officeDocument/2006/relationships/image" Target="../media/image1891.png"/><Relationship Id="rId52" Type="http://schemas.openxmlformats.org/officeDocument/2006/relationships/image" Target="../media/image1895.png"/><Relationship Id="rId60" Type="http://schemas.openxmlformats.org/officeDocument/2006/relationships/image" Target="../media/image1899.png"/><Relationship Id="rId65" Type="http://schemas.openxmlformats.org/officeDocument/2006/relationships/customXml" Target="../ink/ink1885.xml"/><Relationship Id="rId73" Type="http://schemas.openxmlformats.org/officeDocument/2006/relationships/customXml" Target="../ink/ink1889.xml"/><Relationship Id="rId78" Type="http://schemas.openxmlformats.org/officeDocument/2006/relationships/image" Target="../media/image1907.png"/><Relationship Id="rId81" Type="http://schemas.openxmlformats.org/officeDocument/2006/relationships/customXml" Target="../ink/ink1893.xml"/><Relationship Id="rId86" Type="http://schemas.openxmlformats.org/officeDocument/2006/relationships/image" Target="../media/image1911.png"/><Relationship Id="rId94" Type="http://schemas.openxmlformats.org/officeDocument/2006/relationships/image" Target="../media/image1915.png"/><Relationship Id="rId99" Type="http://schemas.openxmlformats.org/officeDocument/2006/relationships/customXml" Target="../ink/ink1902.xml"/><Relationship Id="rId101" Type="http://schemas.openxmlformats.org/officeDocument/2006/relationships/customXml" Target="../ink/ink1903.xml"/><Relationship Id="rId4" Type="http://schemas.openxmlformats.org/officeDocument/2006/relationships/image" Target="../media/image1871.png"/><Relationship Id="rId9" Type="http://schemas.openxmlformats.org/officeDocument/2006/relationships/customXml" Target="../ink/ink1857.xml"/><Relationship Id="rId13" Type="http://schemas.openxmlformats.org/officeDocument/2006/relationships/customXml" Target="../ink/ink1859.xml"/><Relationship Id="rId18" Type="http://schemas.openxmlformats.org/officeDocument/2006/relationships/image" Target="../media/image1878.png"/><Relationship Id="rId39" Type="http://schemas.openxmlformats.org/officeDocument/2006/relationships/customXml" Target="../ink/ink1872.xml"/><Relationship Id="rId109" Type="http://schemas.openxmlformats.org/officeDocument/2006/relationships/customXml" Target="../ink/ink1907.xml"/><Relationship Id="rId34" Type="http://schemas.openxmlformats.org/officeDocument/2006/relationships/image" Target="../media/image1886.png"/><Relationship Id="rId50" Type="http://schemas.openxmlformats.org/officeDocument/2006/relationships/image" Target="../media/image1894.png"/><Relationship Id="rId55" Type="http://schemas.openxmlformats.org/officeDocument/2006/relationships/customXml" Target="../ink/ink1880.xml"/><Relationship Id="rId76" Type="http://schemas.openxmlformats.org/officeDocument/2006/relationships/image" Target="../media/image1906.png"/><Relationship Id="rId97" Type="http://schemas.openxmlformats.org/officeDocument/2006/relationships/customXml" Target="../ink/ink1901.xml"/><Relationship Id="rId104" Type="http://schemas.openxmlformats.org/officeDocument/2006/relationships/image" Target="../media/image1920.png"/><Relationship Id="rId7" Type="http://schemas.openxmlformats.org/officeDocument/2006/relationships/customXml" Target="../ink/ink1856.xml"/><Relationship Id="rId71" Type="http://schemas.openxmlformats.org/officeDocument/2006/relationships/customXml" Target="../ink/ink1888.xml"/><Relationship Id="rId92" Type="http://schemas.openxmlformats.org/officeDocument/2006/relationships/image" Target="../media/image1914.png"/><Relationship Id="rId2" Type="http://schemas.openxmlformats.org/officeDocument/2006/relationships/image" Target="../media/image1870.tiff"/><Relationship Id="rId29" Type="http://schemas.openxmlformats.org/officeDocument/2006/relationships/customXml" Target="../ink/ink1867.xml"/><Relationship Id="rId24" Type="http://schemas.openxmlformats.org/officeDocument/2006/relationships/image" Target="../media/image1881.png"/><Relationship Id="rId40" Type="http://schemas.openxmlformats.org/officeDocument/2006/relationships/image" Target="../media/image1889.png"/><Relationship Id="rId45" Type="http://schemas.openxmlformats.org/officeDocument/2006/relationships/customXml" Target="../ink/ink1875.xml"/><Relationship Id="rId66" Type="http://schemas.openxmlformats.org/officeDocument/2006/relationships/image" Target="../media/image1902.png"/><Relationship Id="rId87" Type="http://schemas.openxmlformats.org/officeDocument/2006/relationships/customXml" Target="../ink/ink1896.xml"/><Relationship Id="rId110" Type="http://schemas.openxmlformats.org/officeDocument/2006/relationships/image" Target="../media/image1923.png"/><Relationship Id="rId61" Type="http://schemas.openxmlformats.org/officeDocument/2006/relationships/customXml" Target="../ink/ink1883.xml"/><Relationship Id="rId82" Type="http://schemas.openxmlformats.org/officeDocument/2006/relationships/image" Target="../media/image1909.png"/><Relationship Id="rId19" Type="http://schemas.openxmlformats.org/officeDocument/2006/relationships/customXml" Target="../ink/ink1862.xml"/><Relationship Id="rId14" Type="http://schemas.openxmlformats.org/officeDocument/2006/relationships/image" Target="../media/image1876.png"/><Relationship Id="rId30" Type="http://schemas.openxmlformats.org/officeDocument/2006/relationships/image" Target="../media/image1884.png"/><Relationship Id="rId35" Type="http://schemas.openxmlformats.org/officeDocument/2006/relationships/customXml" Target="../ink/ink1870.xml"/><Relationship Id="rId56" Type="http://schemas.openxmlformats.org/officeDocument/2006/relationships/image" Target="../media/image1897.png"/><Relationship Id="rId77" Type="http://schemas.openxmlformats.org/officeDocument/2006/relationships/customXml" Target="../ink/ink1891.xml"/><Relationship Id="rId100" Type="http://schemas.openxmlformats.org/officeDocument/2006/relationships/image" Target="../media/image1918.png"/><Relationship Id="rId105" Type="http://schemas.openxmlformats.org/officeDocument/2006/relationships/customXml" Target="../ink/ink1905.xml"/><Relationship Id="rId8" Type="http://schemas.openxmlformats.org/officeDocument/2006/relationships/image" Target="../media/image1873.png"/><Relationship Id="rId51" Type="http://schemas.openxmlformats.org/officeDocument/2006/relationships/customXml" Target="../ink/ink1878.xml"/><Relationship Id="rId72" Type="http://schemas.openxmlformats.org/officeDocument/2006/relationships/image" Target="../media/image1904.png"/><Relationship Id="rId93" Type="http://schemas.openxmlformats.org/officeDocument/2006/relationships/customXml" Target="../ink/ink1899.xml"/><Relationship Id="rId98" Type="http://schemas.openxmlformats.org/officeDocument/2006/relationships/image" Target="../media/image1917.png"/><Relationship Id="rId3" Type="http://schemas.openxmlformats.org/officeDocument/2006/relationships/customXml" Target="../ink/ink1854.xml"/><Relationship Id="rId25" Type="http://schemas.openxmlformats.org/officeDocument/2006/relationships/customXml" Target="../ink/ink1865.xml"/><Relationship Id="rId46" Type="http://schemas.openxmlformats.org/officeDocument/2006/relationships/image" Target="../media/image1892.png"/><Relationship Id="rId67" Type="http://schemas.openxmlformats.org/officeDocument/2006/relationships/customXml" Target="../ink/ink1886.xml"/><Relationship Id="rId20" Type="http://schemas.openxmlformats.org/officeDocument/2006/relationships/image" Target="../media/image1879.png"/><Relationship Id="rId41" Type="http://schemas.openxmlformats.org/officeDocument/2006/relationships/customXml" Target="../ink/ink1873.xml"/><Relationship Id="rId62" Type="http://schemas.openxmlformats.org/officeDocument/2006/relationships/image" Target="../media/image1900.png"/><Relationship Id="rId83" Type="http://schemas.openxmlformats.org/officeDocument/2006/relationships/customXml" Target="../ink/ink1894.xml"/><Relationship Id="rId88" Type="http://schemas.openxmlformats.org/officeDocument/2006/relationships/image" Target="../media/image1912.png"/><Relationship Id="rId111" Type="http://schemas.openxmlformats.org/officeDocument/2006/relationships/customXml" Target="../ink/ink1908.xml"/></Relationships>
</file>

<file path=ppt/slides/_rels/slide29.xml.rels><?xml version="1.0" encoding="UTF-8" standalone="yes"?>
<Relationships xmlns="http://schemas.openxmlformats.org/package/2006/relationships"><Relationship Id="rId18" Type="http://schemas.openxmlformats.org/officeDocument/2006/relationships/image" Target="../media/image2810.png"/><Relationship Id="rId26" Type="http://schemas.openxmlformats.org/officeDocument/2006/relationships/image" Target="../media/image1929.png"/><Relationship Id="rId3" Type="http://schemas.openxmlformats.org/officeDocument/2006/relationships/customXml" Target="../ink/ink1909.xml"/><Relationship Id="rId21" Type="http://schemas.openxmlformats.org/officeDocument/2006/relationships/customXml" Target="../ink/ink1914.xml"/><Relationship Id="rId34" Type="http://schemas.openxmlformats.org/officeDocument/2006/relationships/image" Target="../media/image1933.png"/><Relationship Id="rId7" Type="http://schemas.openxmlformats.org/officeDocument/2006/relationships/customXml" Target="../ink/ink1911.xml"/><Relationship Id="rId17" Type="http://schemas.openxmlformats.org/officeDocument/2006/relationships/customXml" Target="../ink/ink1912.xml"/><Relationship Id="rId25" Type="http://schemas.openxmlformats.org/officeDocument/2006/relationships/customXml" Target="../ink/ink1916.xml"/><Relationship Id="rId33" Type="http://schemas.openxmlformats.org/officeDocument/2006/relationships/customXml" Target="../ink/ink1920.xml"/><Relationship Id="rId2" Type="http://schemas.openxmlformats.org/officeDocument/2006/relationships/image" Target="../media/image1925.png"/><Relationship Id="rId16" Type="http://schemas.openxmlformats.org/officeDocument/2006/relationships/image" Target="../media/image2710.png"/><Relationship Id="rId20" Type="http://schemas.openxmlformats.org/officeDocument/2006/relationships/image" Target="../media/image1926.png"/><Relationship Id="rId29" Type="http://schemas.openxmlformats.org/officeDocument/2006/relationships/customXml" Target="../ink/ink1918.xml"/><Relationship Id="rId1" Type="http://schemas.openxmlformats.org/officeDocument/2006/relationships/slideLayout" Target="../slideLayouts/slideLayout7.xml"/><Relationship Id="rId6" Type="http://schemas.openxmlformats.org/officeDocument/2006/relationships/image" Target="../media/image2210.png"/><Relationship Id="rId24" Type="http://schemas.openxmlformats.org/officeDocument/2006/relationships/image" Target="../media/image1928.png"/><Relationship Id="rId32" Type="http://schemas.openxmlformats.org/officeDocument/2006/relationships/image" Target="../media/image1932.png"/><Relationship Id="rId5" Type="http://schemas.openxmlformats.org/officeDocument/2006/relationships/customXml" Target="../ink/ink1910.xml"/><Relationship Id="rId23" Type="http://schemas.openxmlformats.org/officeDocument/2006/relationships/customXml" Target="../ink/ink1915.xml"/><Relationship Id="rId28" Type="http://schemas.openxmlformats.org/officeDocument/2006/relationships/image" Target="../media/image1930.png"/><Relationship Id="rId19" Type="http://schemas.openxmlformats.org/officeDocument/2006/relationships/customXml" Target="../ink/ink1913.xml"/><Relationship Id="rId31" Type="http://schemas.openxmlformats.org/officeDocument/2006/relationships/customXml" Target="../ink/ink1919.xml"/><Relationship Id="rId4" Type="http://schemas.openxmlformats.org/officeDocument/2006/relationships/image" Target="../media/image2110.png"/><Relationship Id="rId22" Type="http://schemas.openxmlformats.org/officeDocument/2006/relationships/image" Target="../media/image1927.png"/><Relationship Id="rId27" Type="http://schemas.openxmlformats.org/officeDocument/2006/relationships/customXml" Target="../ink/ink1917.xml"/><Relationship Id="rId30" Type="http://schemas.openxmlformats.org/officeDocument/2006/relationships/image" Target="../media/image193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6" Type="http://schemas.openxmlformats.org/officeDocument/2006/relationships/customXml" Target="../ink/ink1933.xml"/><Relationship Id="rId21" Type="http://schemas.openxmlformats.org/officeDocument/2006/relationships/image" Target="../media/image1943.png"/><Relationship Id="rId42" Type="http://schemas.openxmlformats.org/officeDocument/2006/relationships/customXml" Target="../ink/ink1941.xml"/><Relationship Id="rId47" Type="http://schemas.openxmlformats.org/officeDocument/2006/relationships/image" Target="../media/image1956.png"/><Relationship Id="rId63" Type="http://schemas.openxmlformats.org/officeDocument/2006/relationships/image" Target="../media/image1964.png"/><Relationship Id="rId68" Type="http://schemas.openxmlformats.org/officeDocument/2006/relationships/customXml" Target="../ink/ink1954.xml"/><Relationship Id="rId84" Type="http://schemas.openxmlformats.org/officeDocument/2006/relationships/customXml" Target="../ink/ink1962.xml"/><Relationship Id="rId89" Type="http://schemas.openxmlformats.org/officeDocument/2006/relationships/image" Target="../media/image1977.png"/><Relationship Id="rId16" Type="http://schemas.openxmlformats.org/officeDocument/2006/relationships/customXml" Target="../ink/ink1928.xml"/><Relationship Id="rId11" Type="http://schemas.openxmlformats.org/officeDocument/2006/relationships/image" Target="../media/image1938.png"/><Relationship Id="rId32" Type="http://schemas.openxmlformats.org/officeDocument/2006/relationships/customXml" Target="../ink/ink1936.xml"/><Relationship Id="rId37" Type="http://schemas.openxmlformats.org/officeDocument/2006/relationships/image" Target="../media/image1951.png"/><Relationship Id="rId53" Type="http://schemas.openxmlformats.org/officeDocument/2006/relationships/image" Target="../media/image1959.png"/><Relationship Id="rId58" Type="http://schemas.openxmlformats.org/officeDocument/2006/relationships/customXml" Target="../ink/ink1949.xml"/><Relationship Id="rId74" Type="http://schemas.openxmlformats.org/officeDocument/2006/relationships/customXml" Target="../ink/ink1957.xml"/><Relationship Id="rId79" Type="http://schemas.openxmlformats.org/officeDocument/2006/relationships/image" Target="../media/image1972.png"/><Relationship Id="rId102" Type="http://schemas.openxmlformats.org/officeDocument/2006/relationships/customXml" Target="../ink/ink1971.xml"/><Relationship Id="rId5" Type="http://schemas.openxmlformats.org/officeDocument/2006/relationships/image" Target="../media/image1935.png"/><Relationship Id="rId90" Type="http://schemas.openxmlformats.org/officeDocument/2006/relationships/customXml" Target="../ink/ink1965.xml"/><Relationship Id="rId95" Type="http://schemas.openxmlformats.org/officeDocument/2006/relationships/image" Target="../media/image1980.png"/><Relationship Id="rId22" Type="http://schemas.openxmlformats.org/officeDocument/2006/relationships/customXml" Target="../ink/ink1931.xml"/><Relationship Id="rId27" Type="http://schemas.openxmlformats.org/officeDocument/2006/relationships/image" Target="../media/image1946.png"/><Relationship Id="rId43" Type="http://schemas.openxmlformats.org/officeDocument/2006/relationships/image" Target="../media/image1954.png"/><Relationship Id="rId48" Type="http://schemas.openxmlformats.org/officeDocument/2006/relationships/customXml" Target="../ink/ink1944.xml"/><Relationship Id="rId64" Type="http://schemas.openxmlformats.org/officeDocument/2006/relationships/customXml" Target="../ink/ink1952.xml"/><Relationship Id="rId69" Type="http://schemas.openxmlformats.org/officeDocument/2006/relationships/image" Target="../media/image1967.png"/><Relationship Id="rId80" Type="http://schemas.openxmlformats.org/officeDocument/2006/relationships/customXml" Target="../ink/ink1960.xml"/><Relationship Id="rId85" Type="http://schemas.openxmlformats.org/officeDocument/2006/relationships/image" Target="../media/image1975.png"/><Relationship Id="rId12" Type="http://schemas.openxmlformats.org/officeDocument/2006/relationships/customXml" Target="../ink/ink1926.xml"/><Relationship Id="rId17" Type="http://schemas.openxmlformats.org/officeDocument/2006/relationships/image" Target="../media/image1941.png"/><Relationship Id="rId33" Type="http://schemas.openxmlformats.org/officeDocument/2006/relationships/image" Target="../media/image1949.png"/><Relationship Id="rId38" Type="http://schemas.openxmlformats.org/officeDocument/2006/relationships/customXml" Target="../ink/ink1939.xml"/><Relationship Id="rId59" Type="http://schemas.openxmlformats.org/officeDocument/2006/relationships/image" Target="../media/image1962.png"/><Relationship Id="rId103" Type="http://schemas.openxmlformats.org/officeDocument/2006/relationships/image" Target="../media/image1984.png"/><Relationship Id="rId20" Type="http://schemas.openxmlformats.org/officeDocument/2006/relationships/customXml" Target="../ink/ink1930.xml"/><Relationship Id="rId41" Type="http://schemas.openxmlformats.org/officeDocument/2006/relationships/image" Target="../media/image1953.png"/><Relationship Id="rId54" Type="http://schemas.openxmlformats.org/officeDocument/2006/relationships/customXml" Target="../ink/ink1947.xml"/><Relationship Id="rId62" Type="http://schemas.openxmlformats.org/officeDocument/2006/relationships/customXml" Target="../ink/ink1951.xml"/><Relationship Id="rId70" Type="http://schemas.openxmlformats.org/officeDocument/2006/relationships/customXml" Target="../ink/ink1955.xml"/><Relationship Id="rId75" Type="http://schemas.openxmlformats.org/officeDocument/2006/relationships/image" Target="../media/image1970.png"/><Relationship Id="rId83" Type="http://schemas.openxmlformats.org/officeDocument/2006/relationships/image" Target="../media/image1974.png"/><Relationship Id="rId88" Type="http://schemas.openxmlformats.org/officeDocument/2006/relationships/customXml" Target="../ink/ink1964.xml"/><Relationship Id="rId91" Type="http://schemas.openxmlformats.org/officeDocument/2006/relationships/image" Target="../media/image1978.png"/><Relationship Id="rId96" Type="http://schemas.openxmlformats.org/officeDocument/2006/relationships/customXml" Target="../ink/ink1968.xml"/><Relationship Id="rId1" Type="http://schemas.openxmlformats.org/officeDocument/2006/relationships/slideLayout" Target="../slideLayouts/slideLayout7.xml"/><Relationship Id="rId6" Type="http://schemas.openxmlformats.org/officeDocument/2006/relationships/customXml" Target="../ink/ink1923.xml"/><Relationship Id="rId15" Type="http://schemas.openxmlformats.org/officeDocument/2006/relationships/image" Target="../media/image1940.png"/><Relationship Id="rId23" Type="http://schemas.openxmlformats.org/officeDocument/2006/relationships/image" Target="../media/image1944.png"/><Relationship Id="rId28" Type="http://schemas.openxmlformats.org/officeDocument/2006/relationships/customXml" Target="../ink/ink1934.xml"/><Relationship Id="rId36" Type="http://schemas.openxmlformats.org/officeDocument/2006/relationships/customXml" Target="../ink/ink1938.xml"/><Relationship Id="rId49" Type="http://schemas.openxmlformats.org/officeDocument/2006/relationships/image" Target="../media/image1957.png"/><Relationship Id="rId57" Type="http://schemas.openxmlformats.org/officeDocument/2006/relationships/image" Target="../media/image1961.png"/><Relationship Id="rId10" Type="http://schemas.openxmlformats.org/officeDocument/2006/relationships/customXml" Target="../ink/ink1925.xml"/><Relationship Id="rId31" Type="http://schemas.openxmlformats.org/officeDocument/2006/relationships/image" Target="../media/image1948.png"/><Relationship Id="rId44" Type="http://schemas.openxmlformats.org/officeDocument/2006/relationships/customXml" Target="../ink/ink1942.xml"/><Relationship Id="rId52" Type="http://schemas.openxmlformats.org/officeDocument/2006/relationships/customXml" Target="../ink/ink1946.xml"/><Relationship Id="rId60" Type="http://schemas.openxmlformats.org/officeDocument/2006/relationships/customXml" Target="../ink/ink1950.xml"/><Relationship Id="rId65" Type="http://schemas.openxmlformats.org/officeDocument/2006/relationships/image" Target="../media/image1965.png"/><Relationship Id="rId73" Type="http://schemas.openxmlformats.org/officeDocument/2006/relationships/image" Target="../media/image1969.png"/><Relationship Id="rId78" Type="http://schemas.openxmlformats.org/officeDocument/2006/relationships/customXml" Target="../ink/ink1959.xml"/><Relationship Id="rId81" Type="http://schemas.openxmlformats.org/officeDocument/2006/relationships/image" Target="../media/image1973.png"/><Relationship Id="rId86" Type="http://schemas.openxmlformats.org/officeDocument/2006/relationships/customXml" Target="../ink/ink1963.xml"/><Relationship Id="rId94" Type="http://schemas.openxmlformats.org/officeDocument/2006/relationships/customXml" Target="../ink/ink1967.xml"/><Relationship Id="rId99" Type="http://schemas.openxmlformats.org/officeDocument/2006/relationships/image" Target="../media/image1982.png"/><Relationship Id="rId101" Type="http://schemas.openxmlformats.org/officeDocument/2006/relationships/image" Target="../media/image1983.png"/><Relationship Id="rId4" Type="http://schemas.openxmlformats.org/officeDocument/2006/relationships/customXml" Target="../ink/ink1922.xml"/><Relationship Id="rId9" Type="http://schemas.openxmlformats.org/officeDocument/2006/relationships/image" Target="../media/image1937.png"/><Relationship Id="rId13" Type="http://schemas.openxmlformats.org/officeDocument/2006/relationships/image" Target="../media/image1939.png"/><Relationship Id="rId18" Type="http://schemas.openxmlformats.org/officeDocument/2006/relationships/customXml" Target="../ink/ink1929.xml"/><Relationship Id="rId39" Type="http://schemas.openxmlformats.org/officeDocument/2006/relationships/image" Target="../media/image1952.png"/><Relationship Id="rId34" Type="http://schemas.openxmlformats.org/officeDocument/2006/relationships/customXml" Target="../ink/ink1937.xml"/><Relationship Id="rId50" Type="http://schemas.openxmlformats.org/officeDocument/2006/relationships/customXml" Target="../ink/ink1945.xml"/><Relationship Id="rId55" Type="http://schemas.openxmlformats.org/officeDocument/2006/relationships/image" Target="../media/image1960.png"/><Relationship Id="rId76" Type="http://schemas.openxmlformats.org/officeDocument/2006/relationships/customXml" Target="../ink/ink1958.xml"/><Relationship Id="rId97" Type="http://schemas.openxmlformats.org/officeDocument/2006/relationships/image" Target="../media/image1981.png"/><Relationship Id="rId104" Type="http://schemas.openxmlformats.org/officeDocument/2006/relationships/customXml" Target="../ink/ink1972.xml"/><Relationship Id="rId7" Type="http://schemas.openxmlformats.org/officeDocument/2006/relationships/image" Target="../media/image1936.png"/><Relationship Id="rId71" Type="http://schemas.openxmlformats.org/officeDocument/2006/relationships/image" Target="../media/image1968.png"/><Relationship Id="rId92" Type="http://schemas.openxmlformats.org/officeDocument/2006/relationships/customXml" Target="../ink/ink1966.xml"/><Relationship Id="rId2" Type="http://schemas.openxmlformats.org/officeDocument/2006/relationships/customXml" Target="../ink/ink1921.xml"/><Relationship Id="rId29" Type="http://schemas.openxmlformats.org/officeDocument/2006/relationships/image" Target="../media/image1947.png"/><Relationship Id="rId24" Type="http://schemas.openxmlformats.org/officeDocument/2006/relationships/customXml" Target="../ink/ink1932.xml"/><Relationship Id="rId40" Type="http://schemas.openxmlformats.org/officeDocument/2006/relationships/customXml" Target="../ink/ink1940.xml"/><Relationship Id="rId45" Type="http://schemas.openxmlformats.org/officeDocument/2006/relationships/image" Target="../media/image1955.png"/><Relationship Id="rId66" Type="http://schemas.openxmlformats.org/officeDocument/2006/relationships/customXml" Target="../ink/ink1953.xml"/><Relationship Id="rId87" Type="http://schemas.openxmlformats.org/officeDocument/2006/relationships/image" Target="../media/image1976.png"/><Relationship Id="rId61" Type="http://schemas.openxmlformats.org/officeDocument/2006/relationships/image" Target="../media/image1963.png"/><Relationship Id="rId82" Type="http://schemas.openxmlformats.org/officeDocument/2006/relationships/customXml" Target="../ink/ink1961.xml"/><Relationship Id="rId19" Type="http://schemas.openxmlformats.org/officeDocument/2006/relationships/image" Target="../media/image1942.png"/><Relationship Id="rId14" Type="http://schemas.openxmlformats.org/officeDocument/2006/relationships/customXml" Target="../ink/ink1927.xml"/><Relationship Id="rId30" Type="http://schemas.openxmlformats.org/officeDocument/2006/relationships/customXml" Target="../ink/ink1935.xml"/><Relationship Id="rId35" Type="http://schemas.openxmlformats.org/officeDocument/2006/relationships/image" Target="../media/image1950.png"/><Relationship Id="rId56" Type="http://schemas.openxmlformats.org/officeDocument/2006/relationships/customXml" Target="../ink/ink1948.xml"/><Relationship Id="rId77" Type="http://schemas.openxmlformats.org/officeDocument/2006/relationships/image" Target="../media/image1971.png"/><Relationship Id="rId100" Type="http://schemas.openxmlformats.org/officeDocument/2006/relationships/customXml" Target="../ink/ink1970.xml"/><Relationship Id="rId105" Type="http://schemas.openxmlformats.org/officeDocument/2006/relationships/image" Target="../media/image1985.png"/><Relationship Id="rId8" Type="http://schemas.openxmlformats.org/officeDocument/2006/relationships/customXml" Target="../ink/ink1924.xml"/><Relationship Id="rId51" Type="http://schemas.openxmlformats.org/officeDocument/2006/relationships/image" Target="../media/image1958.png"/><Relationship Id="rId72" Type="http://schemas.openxmlformats.org/officeDocument/2006/relationships/customXml" Target="../ink/ink1956.xml"/><Relationship Id="rId93" Type="http://schemas.openxmlformats.org/officeDocument/2006/relationships/image" Target="../media/image1979.png"/><Relationship Id="rId98" Type="http://schemas.openxmlformats.org/officeDocument/2006/relationships/customXml" Target="../ink/ink1969.xml"/><Relationship Id="rId3" Type="http://schemas.openxmlformats.org/officeDocument/2006/relationships/image" Target="../media/image1934.png"/><Relationship Id="rId25" Type="http://schemas.openxmlformats.org/officeDocument/2006/relationships/image" Target="../media/image1945.png"/><Relationship Id="rId46" Type="http://schemas.openxmlformats.org/officeDocument/2006/relationships/customXml" Target="../ink/ink1943.xml"/><Relationship Id="rId67" Type="http://schemas.openxmlformats.org/officeDocument/2006/relationships/image" Target="../media/image196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17" Type="http://schemas.openxmlformats.org/officeDocument/2006/relationships/customXml" Target="../ink/ink57.xml"/><Relationship Id="rId21" Type="http://schemas.openxmlformats.org/officeDocument/2006/relationships/customXml" Target="../ink/ink9.xml"/><Relationship Id="rId42" Type="http://schemas.openxmlformats.org/officeDocument/2006/relationships/image" Target="../media/image21.png"/><Relationship Id="rId63" Type="http://schemas.openxmlformats.org/officeDocument/2006/relationships/customXml" Target="../ink/ink30.xml"/><Relationship Id="rId84" Type="http://schemas.openxmlformats.org/officeDocument/2006/relationships/image" Target="../media/image42.png"/><Relationship Id="rId138" Type="http://schemas.openxmlformats.org/officeDocument/2006/relationships/image" Target="../media/image69.png"/><Relationship Id="rId159" Type="http://schemas.openxmlformats.org/officeDocument/2006/relationships/customXml" Target="../ink/ink78.xml"/><Relationship Id="rId170" Type="http://schemas.openxmlformats.org/officeDocument/2006/relationships/image" Target="../media/image85.png"/><Relationship Id="rId107" Type="http://schemas.openxmlformats.org/officeDocument/2006/relationships/customXml" Target="../ink/ink52.xml"/><Relationship Id="rId11" Type="http://schemas.openxmlformats.org/officeDocument/2006/relationships/customXml" Target="../ink/ink4.xml"/><Relationship Id="rId32" Type="http://schemas.openxmlformats.org/officeDocument/2006/relationships/image" Target="../media/image16.png"/><Relationship Id="rId53" Type="http://schemas.openxmlformats.org/officeDocument/2006/relationships/customXml" Target="../ink/ink25.xml"/><Relationship Id="rId74" Type="http://schemas.openxmlformats.org/officeDocument/2006/relationships/image" Target="../media/image37.png"/><Relationship Id="rId128" Type="http://schemas.openxmlformats.org/officeDocument/2006/relationships/image" Target="../media/image64.png"/><Relationship Id="rId149" Type="http://schemas.openxmlformats.org/officeDocument/2006/relationships/customXml" Target="../ink/ink73.xml"/><Relationship Id="rId5" Type="http://schemas.openxmlformats.org/officeDocument/2006/relationships/customXml" Target="../ink/ink1.xml"/><Relationship Id="rId95" Type="http://schemas.openxmlformats.org/officeDocument/2006/relationships/customXml" Target="../ink/ink46.xml"/><Relationship Id="rId160" Type="http://schemas.openxmlformats.org/officeDocument/2006/relationships/image" Target="../media/image80.png"/><Relationship Id="rId181" Type="http://schemas.openxmlformats.org/officeDocument/2006/relationships/customXml" Target="../ink/ink89.xml"/><Relationship Id="rId22" Type="http://schemas.openxmlformats.org/officeDocument/2006/relationships/image" Target="../media/image11.png"/><Relationship Id="rId43" Type="http://schemas.openxmlformats.org/officeDocument/2006/relationships/customXml" Target="../ink/ink20.xml"/><Relationship Id="rId64" Type="http://schemas.openxmlformats.org/officeDocument/2006/relationships/image" Target="../media/image32.png"/><Relationship Id="rId118" Type="http://schemas.openxmlformats.org/officeDocument/2006/relationships/image" Target="../media/image59.png"/><Relationship Id="rId139" Type="http://schemas.openxmlformats.org/officeDocument/2006/relationships/customXml" Target="../ink/ink68.xml"/><Relationship Id="rId85" Type="http://schemas.openxmlformats.org/officeDocument/2006/relationships/customXml" Target="../ink/ink41.xml"/><Relationship Id="rId150" Type="http://schemas.openxmlformats.org/officeDocument/2006/relationships/image" Target="../media/image75.png"/><Relationship Id="rId171" Type="http://schemas.openxmlformats.org/officeDocument/2006/relationships/customXml" Target="../ink/ink84.xml"/><Relationship Id="rId12" Type="http://schemas.openxmlformats.org/officeDocument/2006/relationships/image" Target="../media/image6.png"/><Relationship Id="rId33" Type="http://schemas.openxmlformats.org/officeDocument/2006/relationships/customXml" Target="../ink/ink15.xml"/><Relationship Id="rId108" Type="http://schemas.openxmlformats.org/officeDocument/2006/relationships/image" Target="../media/image54.png"/><Relationship Id="rId129" Type="http://schemas.openxmlformats.org/officeDocument/2006/relationships/customXml" Target="../ink/ink63.xml"/><Relationship Id="rId54" Type="http://schemas.openxmlformats.org/officeDocument/2006/relationships/image" Target="../media/image27.png"/><Relationship Id="rId75" Type="http://schemas.openxmlformats.org/officeDocument/2006/relationships/customXml" Target="../ink/ink36.xml"/><Relationship Id="rId96" Type="http://schemas.openxmlformats.org/officeDocument/2006/relationships/image" Target="../media/image48.png"/><Relationship Id="rId140" Type="http://schemas.openxmlformats.org/officeDocument/2006/relationships/image" Target="../media/image70.png"/><Relationship Id="rId161" Type="http://schemas.openxmlformats.org/officeDocument/2006/relationships/customXml" Target="../ink/ink79.xml"/><Relationship Id="rId182" Type="http://schemas.openxmlformats.org/officeDocument/2006/relationships/image" Target="../media/image91.png"/><Relationship Id="rId6" Type="http://schemas.openxmlformats.org/officeDocument/2006/relationships/image" Target="../media/image3.png"/><Relationship Id="rId23" Type="http://schemas.openxmlformats.org/officeDocument/2006/relationships/customXml" Target="../ink/ink10.xml"/><Relationship Id="rId119" Type="http://schemas.openxmlformats.org/officeDocument/2006/relationships/customXml" Target="../ink/ink58.xml"/><Relationship Id="rId44" Type="http://schemas.openxmlformats.org/officeDocument/2006/relationships/image" Target="../media/image22.png"/><Relationship Id="rId65" Type="http://schemas.openxmlformats.org/officeDocument/2006/relationships/customXml" Target="../ink/ink31.xml"/><Relationship Id="rId86" Type="http://schemas.openxmlformats.org/officeDocument/2006/relationships/image" Target="../media/image43.png"/><Relationship Id="rId130" Type="http://schemas.openxmlformats.org/officeDocument/2006/relationships/image" Target="../media/image65.png"/><Relationship Id="rId151" Type="http://schemas.openxmlformats.org/officeDocument/2006/relationships/customXml" Target="../ink/ink74.xml"/><Relationship Id="rId172" Type="http://schemas.openxmlformats.org/officeDocument/2006/relationships/image" Target="../media/image86.png"/><Relationship Id="rId13" Type="http://schemas.openxmlformats.org/officeDocument/2006/relationships/customXml" Target="../ink/ink5.xml"/><Relationship Id="rId18" Type="http://schemas.openxmlformats.org/officeDocument/2006/relationships/image" Target="../media/image9.png"/><Relationship Id="rId39" Type="http://schemas.openxmlformats.org/officeDocument/2006/relationships/customXml" Target="../ink/ink18.xml"/><Relationship Id="rId109" Type="http://schemas.openxmlformats.org/officeDocument/2006/relationships/customXml" Target="../ink/ink53.xml"/><Relationship Id="rId34" Type="http://schemas.openxmlformats.org/officeDocument/2006/relationships/image" Target="../media/image17.png"/><Relationship Id="rId50" Type="http://schemas.openxmlformats.org/officeDocument/2006/relationships/image" Target="../media/image25.png"/><Relationship Id="rId55" Type="http://schemas.openxmlformats.org/officeDocument/2006/relationships/customXml" Target="../ink/ink26.xml"/><Relationship Id="rId76" Type="http://schemas.openxmlformats.org/officeDocument/2006/relationships/image" Target="../media/image38.png"/><Relationship Id="rId97" Type="http://schemas.openxmlformats.org/officeDocument/2006/relationships/customXml" Target="../ink/ink47.xml"/><Relationship Id="rId104" Type="http://schemas.openxmlformats.org/officeDocument/2006/relationships/image" Target="../media/image52.png"/><Relationship Id="rId120" Type="http://schemas.openxmlformats.org/officeDocument/2006/relationships/image" Target="../media/image60.png"/><Relationship Id="rId125" Type="http://schemas.openxmlformats.org/officeDocument/2006/relationships/customXml" Target="../ink/ink61.xml"/><Relationship Id="rId141" Type="http://schemas.openxmlformats.org/officeDocument/2006/relationships/customXml" Target="../ink/ink69.xml"/><Relationship Id="rId146" Type="http://schemas.openxmlformats.org/officeDocument/2006/relationships/image" Target="../media/image73.png"/><Relationship Id="rId167" Type="http://schemas.openxmlformats.org/officeDocument/2006/relationships/customXml" Target="../ink/ink82.xml"/><Relationship Id="rId188" Type="http://schemas.openxmlformats.org/officeDocument/2006/relationships/image" Target="../media/image94.png"/><Relationship Id="rId7" Type="http://schemas.openxmlformats.org/officeDocument/2006/relationships/customXml" Target="../ink/ink2.xml"/><Relationship Id="rId71" Type="http://schemas.openxmlformats.org/officeDocument/2006/relationships/customXml" Target="../ink/ink34.xml"/><Relationship Id="rId92" Type="http://schemas.openxmlformats.org/officeDocument/2006/relationships/image" Target="../media/image46.png"/><Relationship Id="rId162" Type="http://schemas.openxmlformats.org/officeDocument/2006/relationships/image" Target="../media/image81.png"/><Relationship Id="rId183" Type="http://schemas.openxmlformats.org/officeDocument/2006/relationships/customXml" Target="../ink/ink90.xml"/><Relationship Id="rId2" Type="http://schemas.openxmlformats.org/officeDocument/2006/relationships/notesSlide" Target="../notesSlides/notesSlide1.xml"/><Relationship Id="rId29" Type="http://schemas.openxmlformats.org/officeDocument/2006/relationships/customXml" Target="../ink/ink13.xml"/><Relationship Id="rId24" Type="http://schemas.openxmlformats.org/officeDocument/2006/relationships/image" Target="../media/image12.png"/><Relationship Id="rId40" Type="http://schemas.openxmlformats.org/officeDocument/2006/relationships/image" Target="../media/image20.png"/><Relationship Id="rId45" Type="http://schemas.openxmlformats.org/officeDocument/2006/relationships/customXml" Target="../ink/ink21.xml"/><Relationship Id="rId66" Type="http://schemas.openxmlformats.org/officeDocument/2006/relationships/image" Target="../media/image33.png"/><Relationship Id="rId87" Type="http://schemas.openxmlformats.org/officeDocument/2006/relationships/customXml" Target="../ink/ink42.xml"/><Relationship Id="rId110" Type="http://schemas.openxmlformats.org/officeDocument/2006/relationships/image" Target="../media/image55.png"/><Relationship Id="rId115" Type="http://schemas.openxmlformats.org/officeDocument/2006/relationships/customXml" Target="../ink/ink56.xml"/><Relationship Id="rId131" Type="http://schemas.openxmlformats.org/officeDocument/2006/relationships/customXml" Target="../ink/ink64.xml"/><Relationship Id="rId136" Type="http://schemas.openxmlformats.org/officeDocument/2006/relationships/image" Target="../media/image68.png"/><Relationship Id="rId157" Type="http://schemas.openxmlformats.org/officeDocument/2006/relationships/customXml" Target="../ink/ink77.xml"/><Relationship Id="rId178" Type="http://schemas.openxmlformats.org/officeDocument/2006/relationships/image" Target="../media/image89.png"/><Relationship Id="rId61" Type="http://schemas.openxmlformats.org/officeDocument/2006/relationships/customXml" Target="../ink/ink29.xml"/><Relationship Id="rId82" Type="http://schemas.openxmlformats.org/officeDocument/2006/relationships/image" Target="../media/image41.png"/><Relationship Id="rId152" Type="http://schemas.openxmlformats.org/officeDocument/2006/relationships/image" Target="../media/image76.png"/><Relationship Id="rId173" Type="http://schemas.openxmlformats.org/officeDocument/2006/relationships/customXml" Target="../ink/ink85.xml"/><Relationship Id="rId19" Type="http://schemas.openxmlformats.org/officeDocument/2006/relationships/customXml" Target="../ink/ink8.xml"/><Relationship Id="rId14" Type="http://schemas.openxmlformats.org/officeDocument/2006/relationships/image" Target="../media/image7.png"/><Relationship Id="rId30" Type="http://schemas.openxmlformats.org/officeDocument/2006/relationships/image" Target="../media/image15.png"/><Relationship Id="rId35" Type="http://schemas.openxmlformats.org/officeDocument/2006/relationships/customXml" Target="../ink/ink16.xml"/><Relationship Id="rId56" Type="http://schemas.openxmlformats.org/officeDocument/2006/relationships/image" Target="../media/image28.png"/><Relationship Id="rId77" Type="http://schemas.openxmlformats.org/officeDocument/2006/relationships/customXml" Target="../ink/ink37.xml"/><Relationship Id="rId100" Type="http://schemas.openxmlformats.org/officeDocument/2006/relationships/image" Target="../media/image50.png"/><Relationship Id="rId105" Type="http://schemas.openxmlformats.org/officeDocument/2006/relationships/customXml" Target="../ink/ink51.xml"/><Relationship Id="rId126" Type="http://schemas.openxmlformats.org/officeDocument/2006/relationships/image" Target="../media/image63.png"/><Relationship Id="rId147" Type="http://schemas.openxmlformats.org/officeDocument/2006/relationships/customXml" Target="../ink/ink72.xml"/><Relationship Id="rId168" Type="http://schemas.openxmlformats.org/officeDocument/2006/relationships/image" Target="../media/image84.png"/><Relationship Id="rId8" Type="http://schemas.openxmlformats.org/officeDocument/2006/relationships/image" Target="../media/image4.png"/><Relationship Id="rId51" Type="http://schemas.openxmlformats.org/officeDocument/2006/relationships/customXml" Target="../ink/ink24.xml"/><Relationship Id="rId72" Type="http://schemas.openxmlformats.org/officeDocument/2006/relationships/image" Target="../media/image36.png"/><Relationship Id="rId93" Type="http://schemas.openxmlformats.org/officeDocument/2006/relationships/customXml" Target="../ink/ink45.xml"/><Relationship Id="rId98" Type="http://schemas.openxmlformats.org/officeDocument/2006/relationships/image" Target="../media/image49.png"/><Relationship Id="rId121" Type="http://schemas.openxmlformats.org/officeDocument/2006/relationships/customXml" Target="../ink/ink59.xml"/><Relationship Id="rId142" Type="http://schemas.openxmlformats.org/officeDocument/2006/relationships/image" Target="../media/image71.png"/><Relationship Id="rId163" Type="http://schemas.openxmlformats.org/officeDocument/2006/relationships/customXml" Target="../ink/ink80.xml"/><Relationship Id="rId184" Type="http://schemas.openxmlformats.org/officeDocument/2006/relationships/image" Target="../media/image92.png"/><Relationship Id="rId3" Type="http://schemas.openxmlformats.org/officeDocument/2006/relationships/image" Target="../media/image1.tiff"/><Relationship Id="rId25" Type="http://schemas.openxmlformats.org/officeDocument/2006/relationships/customXml" Target="../ink/ink11.xml"/><Relationship Id="rId46" Type="http://schemas.openxmlformats.org/officeDocument/2006/relationships/image" Target="../media/image23.png"/><Relationship Id="rId67" Type="http://schemas.openxmlformats.org/officeDocument/2006/relationships/customXml" Target="../ink/ink32.xml"/><Relationship Id="rId116" Type="http://schemas.openxmlformats.org/officeDocument/2006/relationships/image" Target="../media/image58.png"/><Relationship Id="rId137" Type="http://schemas.openxmlformats.org/officeDocument/2006/relationships/customXml" Target="../ink/ink67.xml"/><Relationship Id="rId158" Type="http://schemas.openxmlformats.org/officeDocument/2006/relationships/image" Target="../media/image79.png"/><Relationship Id="rId20" Type="http://schemas.openxmlformats.org/officeDocument/2006/relationships/image" Target="../media/image10.png"/><Relationship Id="rId41" Type="http://schemas.openxmlformats.org/officeDocument/2006/relationships/customXml" Target="../ink/ink19.xml"/><Relationship Id="rId62" Type="http://schemas.openxmlformats.org/officeDocument/2006/relationships/image" Target="../media/image31.png"/><Relationship Id="rId83" Type="http://schemas.openxmlformats.org/officeDocument/2006/relationships/customXml" Target="../ink/ink40.xml"/><Relationship Id="rId88" Type="http://schemas.openxmlformats.org/officeDocument/2006/relationships/image" Target="../media/image44.png"/><Relationship Id="rId111" Type="http://schemas.openxmlformats.org/officeDocument/2006/relationships/customXml" Target="../ink/ink54.xml"/><Relationship Id="rId132" Type="http://schemas.openxmlformats.org/officeDocument/2006/relationships/image" Target="../media/image66.png"/><Relationship Id="rId153" Type="http://schemas.openxmlformats.org/officeDocument/2006/relationships/customXml" Target="../ink/ink75.xml"/><Relationship Id="rId174" Type="http://schemas.openxmlformats.org/officeDocument/2006/relationships/image" Target="../media/image87.png"/><Relationship Id="rId179" Type="http://schemas.openxmlformats.org/officeDocument/2006/relationships/customXml" Target="../ink/ink88.xml"/><Relationship Id="rId15" Type="http://schemas.openxmlformats.org/officeDocument/2006/relationships/customXml" Target="../ink/ink6.xml"/><Relationship Id="rId36" Type="http://schemas.openxmlformats.org/officeDocument/2006/relationships/image" Target="../media/image18.png"/><Relationship Id="rId57" Type="http://schemas.openxmlformats.org/officeDocument/2006/relationships/customXml" Target="../ink/ink27.xml"/><Relationship Id="rId106" Type="http://schemas.openxmlformats.org/officeDocument/2006/relationships/image" Target="../media/image53.png"/><Relationship Id="rId127" Type="http://schemas.openxmlformats.org/officeDocument/2006/relationships/customXml" Target="../ink/ink62.xml"/><Relationship Id="rId10" Type="http://schemas.openxmlformats.org/officeDocument/2006/relationships/image" Target="../media/image5.png"/><Relationship Id="rId31" Type="http://schemas.openxmlformats.org/officeDocument/2006/relationships/customXml" Target="../ink/ink14.xml"/><Relationship Id="rId52" Type="http://schemas.openxmlformats.org/officeDocument/2006/relationships/image" Target="../media/image26.png"/><Relationship Id="rId73" Type="http://schemas.openxmlformats.org/officeDocument/2006/relationships/customXml" Target="../ink/ink35.xml"/><Relationship Id="rId78" Type="http://schemas.openxmlformats.org/officeDocument/2006/relationships/image" Target="../media/image39.png"/><Relationship Id="rId94" Type="http://schemas.openxmlformats.org/officeDocument/2006/relationships/image" Target="../media/image47.png"/><Relationship Id="rId99" Type="http://schemas.openxmlformats.org/officeDocument/2006/relationships/customXml" Target="../ink/ink48.xml"/><Relationship Id="rId101" Type="http://schemas.openxmlformats.org/officeDocument/2006/relationships/customXml" Target="../ink/ink49.xml"/><Relationship Id="rId122" Type="http://schemas.openxmlformats.org/officeDocument/2006/relationships/image" Target="../media/image61.png"/><Relationship Id="rId143" Type="http://schemas.openxmlformats.org/officeDocument/2006/relationships/customXml" Target="../ink/ink70.xml"/><Relationship Id="rId148" Type="http://schemas.openxmlformats.org/officeDocument/2006/relationships/image" Target="../media/image74.png"/><Relationship Id="rId164" Type="http://schemas.openxmlformats.org/officeDocument/2006/relationships/image" Target="../media/image82.png"/><Relationship Id="rId169" Type="http://schemas.openxmlformats.org/officeDocument/2006/relationships/customXml" Target="../ink/ink83.xml"/><Relationship Id="rId185" Type="http://schemas.openxmlformats.org/officeDocument/2006/relationships/customXml" Target="../ink/ink91.xml"/><Relationship Id="rId4" Type="http://schemas.openxmlformats.org/officeDocument/2006/relationships/image" Target="../media/image2.tiff"/><Relationship Id="rId9" Type="http://schemas.openxmlformats.org/officeDocument/2006/relationships/customXml" Target="../ink/ink3.xml"/><Relationship Id="rId180" Type="http://schemas.openxmlformats.org/officeDocument/2006/relationships/image" Target="../media/image90.png"/><Relationship Id="rId26" Type="http://schemas.openxmlformats.org/officeDocument/2006/relationships/image" Target="../media/image13.png"/><Relationship Id="rId47" Type="http://schemas.openxmlformats.org/officeDocument/2006/relationships/customXml" Target="../ink/ink22.xml"/><Relationship Id="rId68" Type="http://schemas.openxmlformats.org/officeDocument/2006/relationships/image" Target="../media/image34.png"/><Relationship Id="rId89" Type="http://schemas.openxmlformats.org/officeDocument/2006/relationships/customXml" Target="../ink/ink43.xml"/><Relationship Id="rId112" Type="http://schemas.openxmlformats.org/officeDocument/2006/relationships/image" Target="../media/image56.png"/><Relationship Id="rId133" Type="http://schemas.openxmlformats.org/officeDocument/2006/relationships/customXml" Target="../ink/ink65.xml"/><Relationship Id="rId154" Type="http://schemas.openxmlformats.org/officeDocument/2006/relationships/image" Target="../media/image77.png"/><Relationship Id="rId175" Type="http://schemas.openxmlformats.org/officeDocument/2006/relationships/customXml" Target="../ink/ink86.xml"/><Relationship Id="rId16" Type="http://schemas.openxmlformats.org/officeDocument/2006/relationships/image" Target="../media/image8.png"/><Relationship Id="rId37" Type="http://schemas.openxmlformats.org/officeDocument/2006/relationships/customXml" Target="../ink/ink17.xml"/><Relationship Id="rId58" Type="http://schemas.openxmlformats.org/officeDocument/2006/relationships/image" Target="../media/image29.png"/><Relationship Id="rId79" Type="http://schemas.openxmlformats.org/officeDocument/2006/relationships/customXml" Target="../ink/ink38.xml"/><Relationship Id="rId102" Type="http://schemas.openxmlformats.org/officeDocument/2006/relationships/image" Target="../media/image51.png"/><Relationship Id="rId123" Type="http://schemas.openxmlformats.org/officeDocument/2006/relationships/customXml" Target="../ink/ink60.xml"/><Relationship Id="rId144" Type="http://schemas.openxmlformats.org/officeDocument/2006/relationships/image" Target="../media/image72.png"/><Relationship Id="rId90" Type="http://schemas.openxmlformats.org/officeDocument/2006/relationships/image" Target="../media/image45.png"/><Relationship Id="rId165" Type="http://schemas.openxmlformats.org/officeDocument/2006/relationships/customXml" Target="../ink/ink81.xml"/><Relationship Id="rId186" Type="http://schemas.openxmlformats.org/officeDocument/2006/relationships/image" Target="../media/image93.png"/><Relationship Id="rId27" Type="http://schemas.openxmlformats.org/officeDocument/2006/relationships/customXml" Target="../ink/ink12.xml"/><Relationship Id="rId48" Type="http://schemas.openxmlformats.org/officeDocument/2006/relationships/image" Target="../media/image24.png"/><Relationship Id="rId69" Type="http://schemas.openxmlformats.org/officeDocument/2006/relationships/customXml" Target="../ink/ink33.xml"/><Relationship Id="rId113" Type="http://schemas.openxmlformats.org/officeDocument/2006/relationships/customXml" Target="../ink/ink55.xml"/><Relationship Id="rId134" Type="http://schemas.openxmlformats.org/officeDocument/2006/relationships/image" Target="../media/image67.png"/><Relationship Id="rId80" Type="http://schemas.openxmlformats.org/officeDocument/2006/relationships/image" Target="../media/image40.png"/><Relationship Id="rId155" Type="http://schemas.openxmlformats.org/officeDocument/2006/relationships/customXml" Target="../ink/ink76.xml"/><Relationship Id="rId176" Type="http://schemas.openxmlformats.org/officeDocument/2006/relationships/image" Target="../media/image88.png"/><Relationship Id="rId17" Type="http://schemas.openxmlformats.org/officeDocument/2006/relationships/customXml" Target="../ink/ink7.xml"/><Relationship Id="rId38" Type="http://schemas.openxmlformats.org/officeDocument/2006/relationships/image" Target="../media/image19.png"/><Relationship Id="rId59" Type="http://schemas.openxmlformats.org/officeDocument/2006/relationships/customXml" Target="../ink/ink28.xml"/><Relationship Id="rId103" Type="http://schemas.openxmlformats.org/officeDocument/2006/relationships/customXml" Target="../ink/ink50.xml"/><Relationship Id="rId124" Type="http://schemas.openxmlformats.org/officeDocument/2006/relationships/image" Target="../media/image62.png"/><Relationship Id="rId70" Type="http://schemas.openxmlformats.org/officeDocument/2006/relationships/image" Target="../media/image35.png"/><Relationship Id="rId91" Type="http://schemas.openxmlformats.org/officeDocument/2006/relationships/customXml" Target="../ink/ink44.xml"/><Relationship Id="rId145" Type="http://schemas.openxmlformats.org/officeDocument/2006/relationships/customXml" Target="../ink/ink71.xml"/><Relationship Id="rId166" Type="http://schemas.openxmlformats.org/officeDocument/2006/relationships/image" Target="../media/image83.png"/><Relationship Id="rId187" Type="http://schemas.openxmlformats.org/officeDocument/2006/relationships/customXml" Target="../ink/ink92.xml"/><Relationship Id="rId1" Type="http://schemas.openxmlformats.org/officeDocument/2006/relationships/slideLayout" Target="../slideLayouts/slideLayout7.xml"/><Relationship Id="rId28" Type="http://schemas.openxmlformats.org/officeDocument/2006/relationships/image" Target="../media/image14.png"/><Relationship Id="rId49" Type="http://schemas.openxmlformats.org/officeDocument/2006/relationships/customXml" Target="../ink/ink23.xml"/><Relationship Id="rId114" Type="http://schemas.openxmlformats.org/officeDocument/2006/relationships/image" Target="../media/image57.png"/><Relationship Id="rId60" Type="http://schemas.openxmlformats.org/officeDocument/2006/relationships/image" Target="../media/image30.png"/><Relationship Id="rId81" Type="http://schemas.openxmlformats.org/officeDocument/2006/relationships/customXml" Target="../ink/ink39.xml"/><Relationship Id="rId135" Type="http://schemas.openxmlformats.org/officeDocument/2006/relationships/customXml" Target="../ink/ink66.xml"/><Relationship Id="rId156" Type="http://schemas.openxmlformats.org/officeDocument/2006/relationships/image" Target="../media/image78.png"/><Relationship Id="rId177" Type="http://schemas.openxmlformats.org/officeDocument/2006/relationships/customXml" Target="../ink/ink87.xml"/></Relationships>
</file>

<file path=ppt/slides/_rels/slide7.xml.rels><?xml version="1.0" encoding="UTF-8" standalone="yes"?>
<Relationships xmlns="http://schemas.openxmlformats.org/package/2006/relationships"><Relationship Id="rId26" Type="http://schemas.openxmlformats.org/officeDocument/2006/relationships/image" Target="../media/image107.png"/><Relationship Id="rId21" Type="http://schemas.openxmlformats.org/officeDocument/2006/relationships/customXml" Target="../ink/ink102.xml"/><Relationship Id="rId42" Type="http://schemas.openxmlformats.org/officeDocument/2006/relationships/image" Target="../media/image115.png"/><Relationship Id="rId47" Type="http://schemas.openxmlformats.org/officeDocument/2006/relationships/customXml" Target="../ink/ink115.xml"/><Relationship Id="rId63" Type="http://schemas.openxmlformats.org/officeDocument/2006/relationships/customXml" Target="../ink/ink123.xml"/><Relationship Id="rId68" Type="http://schemas.openxmlformats.org/officeDocument/2006/relationships/image" Target="../media/image128.png"/><Relationship Id="rId84" Type="http://schemas.openxmlformats.org/officeDocument/2006/relationships/image" Target="../media/image136.png"/><Relationship Id="rId89" Type="http://schemas.openxmlformats.org/officeDocument/2006/relationships/customXml" Target="../ink/ink136.xml"/><Relationship Id="rId16" Type="http://schemas.openxmlformats.org/officeDocument/2006/relationships/image" Target="../media/image102.png"/><Relationship Id="rId11" Type="http://schemas.openxmlformats.org/officeDocument/2006/relationships/customXml" Target="../ink/ink97.xml"/><Relationship Id="rId32" Type="http://schemas.openxmlformats.org/officeDocument/2006/relationships/image" Target="../media/image110.png"/><Relationship Id="rId37" Type="http://schemas.openxmlformats.org/officeDocument/2006/relationships/customXml" Target="../ink/ink110.xml"/><Relationship Id="rId53" Type="http://schemas.openxmlformats.org/officeDocument/2006/relationships/customXml" Target="../ink/ink118.xml"/><Relationship Id="rId58" Type="http://schemas.openxmlformats.org/officeDocument/2006/relationships/image" Target="../media/image123.png"/><Relationship Id="rId74" Type="http://schemas.openxmlformats.org/officeDocument/2006/relationships/image" Target="../media/image131.png"/><Relationship Id="rId79" Type="http://schemas.openxmlformats.org/officeDocument/2006/relationships/customXml" Target="../ink/ink131.xml"/><Relationship Id="rId102" Type="http://schemas.openxmlformats.org/officeDocument/2006/relationships/image" Target="../media/image145.png"/><Relationship Id="rId5" Type="http://schemas.openxmlformats.org/officeDocument/2006/relationships/customXml" Target="../ink/ink94.xml"/><Relationship Id="rId90" Type="http://schemas.openxmlformats.org/officeDocument/2006/relationships/image" Target="../media/image139.png"/><Relationship Id="rId95" Type="http://schemas.openxmlformats.org/officeDocument/2006/relationships/customXml" Target="../ink/ink139.xml"/><Relationship Id="rId22" Type="http://schemas.openxmlformats.org/officeDocument/2006/relationships/image" Target="../media/image105.png"/><Relationship Id="rId27" Type="http://schemas.openxmlformats.org/officeDocument/2006/relationships/customXml" Target="../ink/ink105.xml"/><Relationship Id="rId43" Type="http://schemas.openxmlformats.org/officeDocument/2006/relationships/customXml" Target="../ink/ink113.xml"/><Relationship Id="rId48" Type="http://schemas.openxmlformats.org/officeDocument/2006/relationships/image" Target="../media/image118.png"/><Relationship Id="rId64" Type="http://schemas.openxmlformats.org/officeDocument/2006/relationships/image" Target="../media/image126.png"/><Relationship Id="rId69" Type="http://schemas.openxmlformats.org/officeDocument/2006/relationships/customXml" Target="../ink/ink126.xml"/><Relationship Id="rId80" Type="http://schemas.openxmlformats.org/officeDocument/2006/relationships/image" Target="../media/image134.png"/><Relationship Id="rId85" Type="http://schemas.openxmlformats.org/officeDocument/2006/relationships/customXml" Target="../ink/ink134.xml"/><Relationship Id="rId12" Type="http://schemas.openxmlformats.org/officeDocument/2006/relationships/image" Target="../media/image100.png"/><Relationship Id="rId17" Type="http://schemas.openxmlformats.org/officeDocument/2006/relationships/customXml" Target="../ink/ink100.xml"/><Relationship Id="rId33" Type="http://schemas.openxmlformats.org/officeDocument/2006/relationships/customXml" Target="../ink/ink108.xml"/><Relationship Id="rId38" Type="http://schemas.openxmlformats.org/officeDocument/2006/relationships/image" Target="../media/image113.png"/><Relationship Id="rId59" Type="http://schemas.openxmlformats.org/officeDocument/2006/relationships/customXml" Target="../ink/ink121.xml"/><Relationship Id="rId103" Type="http://schemas.openxmlformats.org/officeDocument/2006/relationships/customXml" Target="../ink/ink143.xml"/><Relationship Id="rId20" Type="http://schemas.openxmlformats.org/officeDocument/2006/relationships/image" Target="../media/image104.png"/><Relationship Id="rId41" Type="http://schemas.openxmlformats.org/officeDocument/2006/relationships/customXml" Target="../ink/ink112.xml"/><Relationship Id="rId54" Type="http://schemas.openxmlformats.org/officeDocument/2006/relationships/image" Target="../media/image121.png"/><Relationship Id="rId62" Type="http://schemas.openxmlformats.org/officeDocument/2006/relationships/image" Target="../media/image125.png"/><Relationship Id="rId70" Type="http://schemas.openxmlformats.org/officeDocument/2006/relationships/image" Target="../media/image129.png"/><Relationship Id="rId75" Type="http://schemas.openxmlformats.org/officeDocument/2006/relationships/customXml" Target="../ink/ink129.xml"/><Relationship Id="rId83" Type="http://schemas.openxmlformats.org/officeDocument/2006/relationships/customXml" Target="../ink/ink133.xml"/><Relationship Id="rId88" Type="http://schemas.openxmlformats.org/officeDocument/2006/relationships/image" Target="../media/image138.png"/><Relationship Id="rId91" Type="http://schemas.openxmlformats.org/officeDocument/2006/relationships/customXml" Target="../ink/ink137.xml"/><Relationship Id="rId96" Type="http://schemas.openxmlformats.org/officeDocument/2006/relationships/image" Target="../media/image142.png"/><Relationship Id="rId1" Type="http://schemas.openxmlformats.org/officeDocument/2006/relationships/slideLayout" Target="../slideLayouts/slideLayout7.xml"/><Relationship Id="rId6" Type="http://schemas.openxmlformats.org/officeDocument/2006/relationships/image" Target="../media/image97.png"/><Relationship Id="rId15" Type="http://schemas.openxmlformats.org/officeDocument/2006/relationships/customXml" Target="../ink/ink99.xml"/><Relationship Id="rId23" Type="http://schemas.openxmlformats.org/officeDocument/2006/relationships/customXml" Target="../ink/ink103.xml"/><Relationship Id="rId28" Type="http://schemas.openxmlformats.org/officeDocument/2006/relationships/image" Target="../media/image108.png"/><Relationship Id="rId36" Type="http://schemas.openxmlformats.org/officeDocument/2006/relationships/image" Target="../media/image112.png"/><Relationship Id="rId49" Type="http://schemas.openxmlformats.org/officeDocument/2006/relationships/customXml" Target="../ink/ink116.xml"/><Relationship Id="rId57" Type="http://schemas.openxmlformats.org/officeDocument/2006/relationships/customXml" Target="../ink/ink120.xml"/><Relationship Id="rId106" Type="http://schemas.openxmlformats.org/officeDocument/2006/relationships/image" Target="../media/image147.png"/><Relationship Id="rId10" Type="http://schemas.openxmlformats.org/officeDocument/2006/relationships/image" Target="../media/image99.png"/><Relationship Id="rId31" Type="http://schemas.openxmlformats.org/officeDocument/2006/relationships/customXml" Target="../ink/ink107.xml"/><Relationship Id="rId44" Type="http://schemas.openxmlformats.org/officeDocument/2006/relationships/image" Target="../media/image116.png"/><Relationship Id="rId52" Type="http://schemas.openxmlformats.org/officeDocument/2006/relationships/image" Target="../media/image120.png"/><Relationship Id="rId60" Type="http://schemas.openxmlformats.org/officeDocument/2006/relationships/image" Target="../media/image124.png"/><Relationship Id="rId65" Type="http://schemas.openxmlformats.org/officeDocument/2006/relationships/customXml" Target="../ink/ink124.xml"/><Relationship Id="rId73" Type="http://schemas.openxmlformats.org/officeDocument/2006/relationships/customXml" Target="../ink/ink128.xml"/><Relationship Id="rId78" Type="http://schemas.openxmlformats.org/officeDocument/2006/relationships/image" Target="../media/image133.png"/><Relationship Id="rId81" Type="http://schemas.openxmlformats.org/officeDocument/2006/relationships/customXml" Target="../ink/ink132.xml"/><Relationship Id="rId86" Type="http://schemas.openxmlformats.org/officeDocument/2006/relationships/image" Target="../media/image137.png"/><Relationship Id="rId94" Type="http://schemas.openxmlformats.org/officeDocument/2006/relationships/image" Target="../media/image141.png"/><Relationship Id="rId99" Type="http://schemas.openxmlformats.org/officeDocument/2006/relationships/customXml" Target="../ink/ink141.xml"/><Relationship Id="rId101" Type="http://schemas.openxmlformats.org/officeDocument/2006/relationships/customXml" Target="../ink/ink142.xml"/><Relationship Id="rId4" Type="http://schemas.openxmlformats.org/officeDocument/2006/relationships/image" Target="../media/image96.png"/><Relationship Id="rId9" Type="http://schemas.openxmlformats.org/officeDocument/2006/relationships/customXml" Target="../ink/ink96.xml"/><Relationship Id="rId13" Type="http://schemas.openxmlformats.org/officeDocument/2006/relationships/customXml" Target="../ink/ink98.xml"/><Relationship Id="rId18" Type="http://schemas.openxmlformats.org/officeDocument/2006/relationships/image" Target="../media/image103.png"/><Relationship Id="rId39" Type="http://schemas.openxmlformats.org/officeDocument/2006/relationships/customXml" Target="../ink/ink111.xml"/><Relationship Id="rId34" Type="http://schemas.openxmlformats.org/officeDocument/2006/relationships/image" Target="../media/image111.png"/><Relationship Id="rId50" Type="http://schemas.openxmlformats.org/officeDocument/2006/relationships/image" Target="../media/image119.png"/><Relationship Id="rId55" Type="http://schemas.openxmlformats.org/officeDocument/2006/relationships/customXml" Target="../ink/ink119.xml"/><Relationship Id="rId76" Type="http://schemas.openxmlformats.org/officeDocument/2006/relationships/image" Target="../media/image132.png"/><Relationship Id="rId97" Type="http://schemas.openxmlformats.org/officeDocument/2006/relationships/customXml" Target="../ink/ink140.xml"/><Relationship Id="rId104" Type="http://schemas.openxmlformats.org/officeDocument/2006/relationships/image" Target="../media/image146.png"/><Relationship Id="rId7" Type="http://schemas.openxmlformats.org/officeDocument/2006/relationships/customXml" Target="../ink/ink95.xml"/><Relationship Id="rId71" Type="http://schemas.openxmlformats.org/officeDocument/2006/relationships/customXml" Target="../ink/ink127.xml"/><Relationship Id="rId92" Type="http://schemas.openxmlformats.org/officeDocument/2006/relationships/image" Target="../media/image140.png"/><Relationship Id="rId2" Type="http://schemas.openxmlformats.org/officeDocument/2006/relationships/image" Target="../media/image95.png"/><Relationship Id="rId29" Type="http://schemas.openxmlformats.org/officeDocument/2006/relationships/customXml" Target="../ink/ink106.xml"/><Relationship Id="rId24" Type="http://schemas.openxmlformats.org/officeDocument/2006/relationships/image" Target="../media/image106.png"/><Relationship Id="rId40" Type="http://schemas.openxmlformats.org/officeDocument/2006/relationships/image" Target="../media/image114.png"/><Relationship Id="rId45" Type="http://schemas.openxmlformats.org/officeDocument/2006/relationships/customXml" Target="../ink/ink114.xml"/><Relationship Id="rId66" Type="http://schemas.openxmlformats.org/officeDocument/2006/relationships/image" Target="../media/image127.png"/><Relationship Id="rId87" Type="http://schemas.openxmlformats.org/officeDocument/2006/relationships/customXml" Target="../ink/ink135.xml"/><Relationship Id="rId61" Type="http://schemas.openxmlformats.org/officeDocument/2006/relationships/customXml" Target="../ink/ink122.xml"/><Relationship Id="rId82" Type="http://schemas.openxmlformats.org/officeDocument/2006/relationships/image" Target="../media/image135.png"/><Relationship Id="rId19" Type="http://schemas.openxmlformats.org/officeDocument/2006/relationships/customXml" Target="../ink/ink101.xml"/><Relationship Id="rId14" Type="http://schemas.openxmlformats.org/officeDocument/2006/relationships/image" Target="../media/image101.png"/><Relationship Id="rId30" Type="http://schemas.openxmlformats.org/officeDocument/2006/relationships/image" Target="../media/image109.png"/><Relationship Id="rId35" Type="http://schemas.openxmlformats.org/officeDocument/2006/relationships/customXml" Target="../ink/ink109.xml"/><Relationship Id="rId56" Type="http://schemas.openxmlformats.org/officeDocument/2006/relationships/image" Target="../media/image122.png"/><Relationship Id="rId77" Type="http://schemas.openxmlformats.org/officeDocument/2006/relationships/customXml" Target="../ink/ink130.xml"/><Relationship Id="rId100" Type="http://schemas.openxmlformats.org/officeDocument/2006/relationships/image" Target="../media/image144.png"/><Relationship Id="rId105" Type="http://schemas.openxmlformats.org/officeDocument/2006/relationships/customXml" Target="../ink/ink144.xml"/><Relationship Id="rId8" Type="http://schemas.openxmlformats.org/officeDocument/2006/relationships/image" Target="../media/image98.png"/><Relationship Id="rId51" Type="http://schemas.openxmlformats.org/officeDocument/2006/relationships/customXml" Target="../ink/ink117.xml"/><Relationship Id="rId72" Type="http://schemas.openxmlformats.org/officeDocument/2006/relationships/image" Target="../media/image130.png"/><Relationship Id="rId93" Type="http://schemas.openxmlformats.org/officeDocument/2006/relationships/customXml" Target="../ink/ink138.xml"/><Relationship Id="rId98" Type="http://schemas.openxmlformats.org/officeDocument/2006/relationships/image" Target="../media/image143.png"/><Relationship Id="rId3" Type="http://schemas.openxmlformats.org/officeDocument/2006/relationships/customXml" Target="../ink/ink93.xml"/><Relationship Id="rId25" Type="http://schemas.openxmlformats.org/officeDocument/2006/relationships/customXml" Target="../ink/ink104.xml"/><Relationship Id="rId46" Type="http://schemas.openxmlformats.org/officeDocument/2006/relationships/image" Target="../media/image117.png"/><Relationship Id="rId67" Type="http://schemas.openxmlformats.org/officeDocument/2006/relationships/customXml" Target="../ink/ink125.xml"/></Relationships>
</file>

<file path=ppt/slides/_rels/slide8.xml.rels><?xml version="1.0" encoding="UTF-8" standalone="yes"?>
<Relationships xmlns="http://schemas.openxmlformats.org/package/2006/relationships"><Relationship Id="rId117" Type="http://schemas.openxmlformats.org/officeDocument/2006/relationships/customXml" Target="../ink/ink202.xml"/><Relationship Id="rId21" Type="http://schemas.openxmlformats.org/officeDocument/2006/relationships/customXml" Target="../ink/ink154.xml"/><Relationship Id="rId42" Type="http://schemas.openxmlformats.org/officeDocument/2006/relationships/image" Target="../media/image168.png"/><Relationship Id="rId63" Type="http://schemas.openxmlformats.org/officeDocument/2006/relationships/customXml" Target="../ink/ink175.xml"/><Relationship Id="rId84" Type="http://schemas.openxmlformats.org/officeDocument/2006/relationships/image" Target="../media/image189.png"/><Relationship Id="rId138" Type="http://schemas.openxmlformats.org/officeDocument/2006/relationships/image" Target="../media/image216.png"/><Relationship Id="rId107" Type="http://schemas.openxmlformats.org/officeDocument/2006/relationships/customXml" Target="../ink/ink197.xml"/><Relationship Id="rId11" Type="http://schemas.openxmlformats.org/officeDocument/2006/relationships/customXml" Target="../ink/ink149.xml"/><Relationship Id="rId32" Type="http://schemas.openxmlformats.org/officeDocument/2006/relationships/image" Target="../media/image163.png"/><Relationship Id="rId37" Type="http://schemas.openxmlformats.org/officeDocument/2006/relationships/customXml" Target="../ink/ink162.xml"/><Relationship Id="rId53" Type="http://schemas.openxmlformats.org/officeDocument/2006/relationships/customXml" Target="../ink/ink170.xml"/><Relationship Id="rId58" Type="http://schemas.openxmlformats.org/officeDocument/2006/relationships/image" Target="../media/image176.png"/><Relationship Id="rId74" Type="http://schemas.openxmlformats.org/officeDocument/2006/relationships/image" Target="../media/image184.png"/><Relationship Id="rId79" Type="http://schemas.openxmlformats.org/officeDocument/2006/relationships/customXml" Target="../ink/ink183.xml"/><Relationship Id="rId102" Type="http://schemas.openxmlformats.org/officeDocument/2006/relationships/image" Target="../media/image198.png"/><Relationship Id="rId123" Type="http://schemas.openxmlformats.org/officeDocument/2006/relationships/customXml" Target="../ink/ink205.xml"/><Relationship Id="rId128" Type="http://schemas.openxmlformats.org/officeDocument/2006/relationships/image" Target="../media/image211.png"/><Relationship Id="rId5" Type="http://schemas.openxmlformats.org/officeDocument/2006/relationships/customXml" Target="../ink/ink146.xml"/><Relationship Id="rId90" Type="http://schemas.openxmlformats.org/officeDocument/2006/relationships/image" Target="../media/image192.png"/><Relationship Id="rId95" Type="http://schemas.openxmlformats.org/officeDocument/2006/relationships/customXml" Target="../ink/ink191.xml"/><Relationship Id="rId22" Type="http://schemas.openxmlformats.org/officeDocument/2006/relationships/image" Target="../media/image158.png"/><Relationship Id="rId27" Type="http://schemas.openxmlformats.org/officeDocument/2006/relationships/customXml" Target="../ink/ink157.xml"/><Relationship Id="rId43" Type="http://schemas.openxmlformats.org/officeDocument/2006/relationships/customXml" Target="../ink/ink165.xml"/><Relationship Id="rId48" Type="http://schemas.openxmlformats.org/officeDocument/2006/relationships/image" Target="../media/image171.png"/><Relationship Id="rId64" Type="http://schemas.openxmlformats.org/officeDocument/2006/relationships/image" Target="../media/image179.png"/><Relationship Id="rId69" Type="http://schemas.openxmlformats.org/officeDocument/2006/relationships/customXml" Target="../ink/ink178.xml"/><Relationship Id="rId113" Type="http://schemas.openxmlformats.org/officeDocument/2006/relationships/customXml" Target="../ink/ink200.xml"/><Relationship Id="rId118" Type="http://schemas.openxmlformats.org/officeDocument/2006/relationships/image" Target="../media/image206.png"/><Relationship Id="rId134" Type="http://schemas.openxmlformats.org/officeDocument/2006/relationships/image" Target="../media/image214.png"/><Relationship Id="rId139" Type="http://schemas.openxmlformats.org/officeDocument/2006/relationships/customXml" Target="../ink/ink213.xml"/><Relationship Id="rId80" Type="http://schemas.openxmlformats.org/officeDocument/2006/relationships/image" Target="../media/image187.png"/><Relationship Id="rId85" Type="http://schemas.openxmlformats.org/officeDocument/2006/relationships/customXml" Target="../ink/ink186.xml"/><Relationship Id="rId12" Type="http://schemas.openxmlformats.org/officeDocument/2006/relationships/image" Target="../media/image153.png"/><Relationship Id="rId17" Type="http://schemas.openxmlformats.org/officeDocument/2006/relationships/customXml" Target="../ink/ink152.xml"/><Relationship Id="rId33" Type="http://schemas.openxmlformats.org/officeDocument/2006/relationships/customXml" Target="../ink/ink160.xml"/><Relationship Id="rId38" Type="http://schemas.openxmlformats.org/officeDocument/2006/relationships/image" Target="../media/image166.png"/><Relationship Id="rId59" Type="http://schemas.openxmlformats.org/officeDocument/2006/relationships/customXml" Target="../ink/ink173.xml"/><Relationship Id="rId103" Type="http://schemas.openxmlformats.org/officeDocument/2006/relationships/customXml" Target="../ink/ink195.xml"/><Relationship Id="rId108" Type="http://schemas.openxmlformats.org/officeDocument/2006/relationships/image" Target="../media/image201.png"/><Relationship Id="rId124" Type="http://schemas.openxmlformats.org/officeDocument/2006/relationships/image" Target="../media/image209.png"/><Relationship Id="rId129" Type="http://schemas.openxmlformats.org/officeDocument/2006/relationships/customXml" Target="../ink/ink208.xml"/><Relationship Id="rId54" Type="http://schemas.openxmlformats.org/officeDocument/2006/relationships/image" Target="../media/image174.png"/><Relationship Id="rId70" Type="http://schemas.openxmlformats.org/officeDocument/2006/relationships/image" Target="../media/image182.png"/><Relationship Id="rId75" Type="http://schemas.openxmlformats.org/officeDocument/2006/relationships/customXml" Target="../ink/ink181.xml"/><Relationship Id="rId91" Type="http://schemas.openxmlformats.org/officeDocument/2006/relationships/customXml" Target="../ink/ink189.xml"/><Relationship Id="rId96" Type="http://schemas.openxmlformats.org/officeDocument/2006/relationships/image" Target="../media/image195.png"/><Relationship Id="rId140" Type="http://schemas.openxmlformats.org/officeDocument/2006/relationships/image" Target="../media/image217.png"/><Relationship Id="rId1" Type="http://schemas.openxmlformats.org/officeDocument/2006/relationships/slideLayout" Target="../slideLayouts/slideLayout7.xml"/><Relationship Id="rId6" Type="http://schemas.openxmlformats.org/officeDocument/2006/relationships/image" Target="../media/image150.png"/><Relationship Id="rId23" Type="http://schemas.openxmlformats.org/officeDocument/2006/relationships/customXml" Target="../ink/ink155.xml"/><Relationship Id="rId28" Type="http://schemas.openxmlformats.org/officeDocument/2006/relationships/image" Target="../media/image161.png"/><Relationship Id="rId49" Type="http://schemas.openxmlformats.org/officeDocument/2006/relationships/customXml" Target="../ink/ink168.xml"/><Relationship Id="rId114" Type="http://schemas.openxmlformats.org/officeDocument/2006/relationships/image" Target="../media/image204.png"/><Relationship Id="rId119" Type="http://schemas.openxmlformats.org/officeDocument/2006/relationships/customXml" Target="../ink/ink203.xml"/><Relationship Id="rId44" Type="http://schemas.openxmlformats.org/officeDocument/2006/relationships/image" Target="../media/image169.png"/><Relationship Id="rId60" Type="http://schemas.openxmlformats.org/officeDocument/2006/relationships/image" Target="../media/image177.png"/><Relationship Id="rId65" Type="http://schemas.openxmlformats.org/officeDocument/2006/relationships/customXml" Target="../ink/ink176.xml"/><Relationship Id="rId81" Type="http://schemas.openxmlformats.org/officeDocument/2006/relationships/customXml" Target="../ink/ink184.xml"/><Relationship Id="rId86" Type="http://schemas.openxmlformats.org/officeDocument/2006/relationships/image" Target="../media/image190.png"/><Relationship Id="rId130" Type="http://schemas.openxmlformats.org/officeDocument/2006/relationships/image" Target="../media/image212.png"/><Relationship Id="rId135" Type="http://schemas.openxmlformats.org/officeDocument/2006/relationships/customXml" Target="../ink/ink211.xml"/><Relationship Id="rId13" Type="http://schemas.openxmlformats.org/officeDocument/2006/relationships/customXml" Target="../ink/ink150.xml"/><Relationship Id="rId18" Type="http://schemas.openxmlformats.org/officeDocument/2006/relationships/image" Target="../media/image156.png"/><Relationship Id="rId39" Type="http://schemas.openxmlformats.org/officeDocument/2006/relationships/customXml" Target="../ink/ink163.xml"/><Relationship Id="rId109" Type="http://schemas.openxmlformats.org/officeDocument/2006/relationships/customXml" Target="../ink/ink198.xml"/><Relationship Id="rId34" Type="http://schemas.openxmlformats.org/officeDocument/2006/relationships/image" Target="../media/image164.png"/><Relationship Id="rId50" Type="http://schemas.openxmlformats.org/officeDocument/2006/relationships/image" Target="../media/image172.png"/><Relationship Id="rId55" Type="http://schemas.openxmlformats.org/officeDocument/2006/relationships/customXml" Target="../ink/ink171.xml"/><Relationship Id="rId76" Type="http://schemas.openxmlformats.org/officeDocument/2006/relationships/image" Target="../media/image185.png"/><Relationship Id="rId97" Type="http://schemas.openxmlformats.org/officeDocument/2006/relationships/customXml" Target="../ink/ink192.xml"/><Relationship Id="rId104" Type="http://schemas.openxmlformats.org/officeDocument/2006/relationships/image" Target="../media/image199.png"/><Relationship Id="rId120" Type="http://schemas.openxmlformats.org/officeDocument/2006/relationships/image" Target="../media/image207.png"/><Relationship Id="rId125" Type="http://schemas.openxmlformats.org/officeDocument/2006/relationships/customXml" Target="../ink/ink206.xml"/><Relationship Id="rId141" Type="http://schemas.openxmlformats.org/officeDocument/2006/relationships/customXml" Target="../ink/ink214.xml"/><Relationship Id="rId7" Type="http://schemas.openxmlformats.org/officeDocument/2006/relationships/customXml" Target="../ink/ink147.xml"/><Relationship Id="rId71" Type="http://schemas.openxmlformats.org/officeDocument/2006/relationships/customXml" Target="../ink/ink179.xml"/><Relationship Id="rId92" Type="http://schemas.openxmlformats.org/officeDocument/2006/relationships/image" Target="../media/image193.png"/><Relationship Id="rId2" Type="http://schemas.openxmlformats.org/officeDocument/2006/relationships/image" Target="../media/image148.png"/><Relationship Id="rId29" Type="http://schemas.openxmlformats.org/officeDocument/2006/relationships/customXml" Target="../ink/ink158.xml"/><Relationship Id="rId24" Type="http://schemas.openxmlformats.org/officeDocument/2006/relationships/image" Target="../media/image159.png"/><Relationship Id="rId40" Type="http://schemas.openxmlformats.org/officeDocument/2006/relationships/image" Target="../media/image167.png"/><Relationship Id="rId45" Type="http://schemas.openxmlformats.org/officeDocument/2006/relationships/customXml" Target="../ink/ink166.xml"/><Relationship Id="rId66" Type="http://schemas.openxmlformats.org/officeDocument/2006/relationships/image" Target="../media/image180.png"/><Relationship Id="rId87" Type="http://schemas.openxmlformats.org/officeDocument/2006/relationships/customXml" Target="../ink/ink187.xml"/><Relationship Id="rId110" Type="http://schemas.openxmlformats.org/officeDocument/2006/relationships/image" Target="../media/image202.png"/><Relationship Id="rId115" Type="http://schemas.openxmlformats.org/officeDocument/2006/relationships/customXml" Target="../ink/ink201.xml"/><Relationship Id="rId131" Type="http://schemas.openxmlformats.org/officeDocument/2006/relationships/customXml" Target="../ink/ink209.xml"/><Relationship Id="rId136" Type="http://schemas.openxmlformats.org/officeDocument/2006/relationships/image" Target="../media/image215.png"/><Relationship Id="rId61" Type="http://schemas.openxmlformats.org/officeDocument/2006/relationships/customXml" Target="../ink/ink174.xml"/><Relationship Id="rId82" Type="http://schemas.openxmlformats.org/officeDocument/2006/relationships/image" Target="../media/image188.png"/><Relationship Id="rId19" Type="http://schemas.openxmlformats.org/officeDocument/2006/relationships/customXml" Target="../ink/ink153.xml"/><Relationship Id="rId14" Type="http://schemas.openxmlformats.org/officeDocument/2006/relationships/image" Target="../media/image154.png"/><Relationship Id="rId30" Type="http://schemas.openxmlformats.org/officeDocument/2006/relationships/image" Target="../media/image162.png"/><Relationship Id="rId35" Type="http://schemas.openxmlformats.org/officeDocument/2006/relationships/customXml" Target="../ink/ink161.xml"/><Relationship Id="rId56" Type="http://schemas.openxmlformats.org/officeDocument/2006/relationships/image" Target="../media/image175.png"/><Relationship Id="rId77" Type="http://schemas.openxmlformats.org/officeDocument/2006/relationships/customXml" Target="../ink/ink182.xml"/><Relationship Id="rId100" Type="http://schemas.openxmlformats.org/officeDocument/2006/relationships/image" Target="../media/image197.png"/><Relationship Id="rId105" Type="http://schemas.openxmlformats.org/officeDocument/2006/relationships/customXml" Target="../ink/ink196.xml"/><Relationship Id="rId126" Type="http://schemas.openxmlformats.org/officeDocument/2006/relationships/image" Target="../media/image210.png"/><Relationship Id="rId8" Type="http://schemas.openxmlformats.org/officeDocument/2006/relationships/image" Target="../media/image151.png"/><Relationship Id="rId51" Type="http://schemas.openxmlformats.org/officeDocument/2006/relationships/customXml" Target="../ink/ink169.xml"/><Relationship Id="rId72" Type="http://schemas.openxmlformats.org/officeDocument/2006/relationships/image" Target="../media/image183.png"/><Relationship Id="rId93" Type="http://schemas.openxmlformats.org/officeDocument/2006/relationships/customXml" Target="../ink/ink190.xml"/><Relationship Id="rId98" Type="http://schemas.openxmlformats.org/officeDocument/2006/relationships/image" Target="../media/image196.png"/><Relationship Id="rId121" Type="http://schemas.openxmlformats.org/officeDocument/2006/relationships/customXml" Target="../ink/ink204.xml"/><Relationship Id="rId142" Type="http://schemas.openxmlformats.org/officeDocument/2006/relationships/image" Target="../media/image218.png"/><Relationship Id="rId3" Type="http://schemas.openxmlformats.org/officeDocument/2006/relationships/customXml" Target="../ink/ink145.xml"/><Relationship Id="rId25" Type="http://schemas.openxmlformats.org/officeDocument/2006/relationships/customXml" Target="../ink/ink156.xml"/><Relationship Id="rId46" Type="http://schemas.openxmlformats.org/officeDocument/2006/relationships/image" Target="../media/image170.png"/><Relationship Id="rId67" Type="http://schemas.openxmlformats.org/officeDocument/2006/relationships/customXml" Target="../ink/ink177.xml"/><Relationship Id="rId116" Type="http://schemas.openxmlformats.org/officeDocument/2006/relationships/image" Target="../media/image205.png"/><Relationship Id="rId137" Type="http://schemas.openxmlformats.org/officeDocument/2006/relationships/customXml" Target="../ink/ink212.xml"/><Relationship Id="rId20" Type="http://schemas.openxmlformats.org/officeDocument/2006/relationships/image" Target="../media/image157.png"/><Relationship Id="rId41" Type="http://schemas.openxmlformats.org/officeDocument/2006/relationships/customXml" Target="../ink/ink164.xml"/><Relationship Id="rId62" Type="http://schemas.openxmlformats.org/officeDocument/2006/relationships/image" Target="../media/image178.png"/><Relationship Id="rId83" Type="http://schemas.openxmlformats.org/officeDocument/2006/relationships/customXml" Target="../ink/ink185.xml"/><Relationship Id="rId88" Type="http://schemas.openxmlformats.org/officeDocument/2006/relationships/image" Target="../media/image191.png"/><Relationship Id="rId111" Type="http://schemas.openxmlformats.org/officeDocument/2006/relationships/customXml" Target="../ink/ink199.xml"/><Relationship Id="rId132" Type="http://schemas.openxmlformats.org/officeDocument/2006/relationships/image" Target="../media/image213.png"/><Relationship Id="rId15" Type="http://schemas.openxmlformats.org/officeDocument/2006/relationships/customXml" Target="../ink/ink151.xml"/><Relationship Id="rId36" Type="http://schemas.openxmlformats.org/officeDocument/2006/relationships/image" Target="../media/image165.png"/><Relationship Id="rId57" Type="http://schemas.openxmlformats.org/officeDocument/2006/relationships/customXml" Target="../ink/ink172.xml"/><Relationship Id="rId106" Type="http://schemas.openxmlformats.org/officeDocument/2006/relationships/image" Target="../media/image200.png"/><Relationship Id="rId127" Type="http://schemas.openxmlformats.org/officeDocument/2006/relationships/customXml" Target="../ink/ink207.xml"/><Relationship Id="rId10" Type="http://schemas.openxmlformats.org/officeDocument/2006/relationships/image" Target="../media/image152.png"/><Relationship Id="rId31" Type="http://schemas.openxmlformats.org/officeDocument/2006/relationships/customXml" Target="../ink/ink159.xml"/><Relationship Id="rId52" Type="http://schemas.openxmlformats.org/officeDocument/2006/relationships/image" Target="../media/image173.png"/><Relationship Id="rId73" Type="http://schemas.openxmlformats.org/officeDocument/2006/relationships/customXml" Target="../ink/ink180.xml"/><Relationship Id="rId78" Type="http://schemas.openxmlformats.org/officeDocument/2006/relationships/image" Target="../media/image186.png"/><Relationship Id="rId94" Type="http://schemas.openxmlformats.org/officeDocument/2006/relationships/image" Target="../media/image194.png"/><Relationship Id="rId99" Type="http://schemas.openxmlformats.org/officeDocument/2006/relationships/customXml" Target="../ink/ink193.xml"/><Relationship Id="rId101" Type="http://schemas.openxmlformats.org/officeDocument/2006/relationships/customXml" Target="../ink/ink194.xml"/><Relationship Id="rId122" Type="http://schemas.openxmlformats.org/officeDocument/2006/relationships/image" Target="../media/image208.png"/><Relationship Id="rId4" Type="http://schemas.openxmlformats.org/officeDocument/2006/relationships/image" Target="../media/image149.png"/><Relationship Id="rId9" Type="http://schemas.openxmlformats.org/officeDocument/2006/relationships/customXml" Target="../ink/ink148.xml"/><Relationship Id="rId26" Type="http://schemas.openxmlformats.org/officeDocument/2006/relationships/image" Target="../media/image160.png"/><Relationship Id="rId47" Type="http://schemas.openxmlformats.org/officeDocument/2006/relationships/customXml" Target="../ink/ink167.xml"/><Relationship Id="rId68" Type="http://schemas.openxmlformats.org/officeDocument/2006/relationships/image" Target="../media/image181.png"/><Relationship Id="rId89" Type="http://schemas.openxmlformats.org/officeDocument/2006/relationships/customXml" Target="../ink/ink188.xml"/><Relationship Id="rId112" Type="http://schemas.openxmlformats.org/officeDocument/2006/relationships/image" Target="../media/image203.png"/><Relationship Id="rId133" Type="http://schemas.openxmlformats.org/officeDocument/2006/relationships/customXml" Target="../ink/ink210.xml"/><Relationship Id="rId16" Type="http://schemas.openxmlformats.org/officeDocument/2006/relationships/image" Target="../media/image155.png"/></Relationships>
</file>

<file path=ppt/slides/_rels/slide9.xml.rels><?xml version="1.0" encoding="UTF-8" standalone="yes"?>
<Relationships xmlns="http://schemas.openxmlformats.org/package/2006/relationships"><Relationship Id="rId8" Type="http://schemas.openxmlformats.org/officeDocument/2006/relationships/image" Target="../media/image222.png"/><Relationship Id="rId13" Type="http://schemas.openxmlformats.org/officeDocument/2006/relationships/customXml" Target="../ink/ink220.xml"/><Relationship Id="rId18" Type="http://schemas.openxmlformats.org/officeDocument/2006/relationships/image" Target="../media/image227.png"/><Relationship Id="rId26" Type="http://schemas.openxmlformats.org/officeDocument/2006/relationships/image" Target="../media/image231.png"/><Relationship Id="rId3" Type="http://schemas.openxmlformats.org/officeDocument/2006/relationships/customXml" Target="../ink/ink215.xml"/><Relationship Id="rId21" Type="http://schemas.openxmlformats.org/officeDocument/2006/relationships/customXml" Target="../ink/ink224.xml"/><Relationship Id="rId7" Type="http://schemas.openxmlformats.org/officeDocument/2006/relationships/customXml" Target="../ink/ink217.xml"/><Relationship Id="rId12" Type="http://schemas.openxmlformats.org/officeDocument/2006/relationships/image" Target="../media/image224.png"/><Relationship Id="rId17" Type="http://schemas.openxmlformats.org/officeDocument/2006/relationships/customXml" Target="../ink/ink222.xml"/><Relationship Id="rId25" Type="http://schemas.openxmlformats.org/officeDocument/2006/relationships/customXml" Target="../ink/ink226.xml"/><Relationship Id="rId2" Type="http://schemas.openxmlformats.org/officeDocument/2006/relationships/image" Target="../media/image219.png"/><Relationship Id="rId16" Type="http://schemas.openxmlformats.org/officeDocument/2006/relationships/image" Target="../media/image226.png"/><Relationship Id="rId20" Type="http://schemas.openxmlformats.org/officeDocument/2006/relationships/image" Target="../media/image228.png"/><Relationship Id="rId29" Type="http://schemas.openxmlformats.org/officeDocument/2006/relationships/customXml" Target="../ink/ink228.xml"/><Relationship Id="rId1" Type="http://schemas.openxmlformats.org/officeDocument/2006/relationships/slideLayout" Target="../slideLayouts/slideLayout7.xml"/><Relationship Id="rId6" Type="http://schemas.openxmlformats.org/officeDocument/2006/relationships/image" Target="../media/image221.png"/><Relationship Id="rId11" Type="http://schemas.openxmlformats.org/officeDocument/2006/relationships/customXml" Target="../ink/ink219.xml"/><Relationship Id="rId24" Type="http://schemas.openxmlformats.org/officeDocument/2006/relationships/image" Target="../media/image230.png"/><Relationship Id="rId5" Type="http://schemas.openxmlformats.org/officeDocument/2006/relationships/customXml" Target="../ink/ink216.xml"/><Relationship Id="rId15" Type="http://schemas.openxmlformats.org/officeDocument/2006/relationships/customXml" Target="../ink/ink221.xml"/><Relationship Id="rId23" Type="http://schemas.openxmlformats.org/officeDocument/2006/relationships/customXml" Target="../ink/ink225.xml"/><Relationship Id="rId28" Type="http://schemas.openxmlformats.org/officeDocument/2006/relationships/image" Target="../media/image232.png"/><Relationship Id="rId10" Type="http://schemas.openxmlformats.org/officeDocument/2006/relationships/image" Target="../media/image223.png"/><Relationship Id="rId19" Type="http://schemas.openxmlformats.org/officeDocument/2006/relationships/customXml" Target="../ink/ink223.xml"/><Relationship Id="rId4" Type="http://schemas.openxmlformats.org/officeDocument/2006/relationships/image" Target="../media/image220.png"/><Relationship Id="rId9" Type="http://schemas.openxmlformats.org/officeDocument/2006/relationships/customXml" Target="../ink/ink218.xml"/><Relationship Id="rId14" Type="http://schemas.openxmlformats.org/officeDocument/2006/relationships/image" Target="../media/image225.png"/><Relationship Id="rId22" Type="http://schemas.openxmlformats.org/officeDocument/2006/relationships/image" Target="../media/image229.png"/><Relationship Id="rId27" Type="http://schemas.openxmlformats.org/officeDocument/2006/relationships/customXml" Target="../ink/ink227.xml"/><Relationship Id="rId30" Type="http://schemas.openxmlformats.org/officeDocument/2006/relationships/image" Target="../media/image23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C15310-FA07-A040-A253-9ACF1A388715}"/>
              </a:ext>
            </a:extLst>
          </p:cNvPr>
          <p:cNvSpPr>
            <a:spLocks noGrp="1"/>
          </p:cNvSpPr>
          <p:nvPr>
            <p:ph type="ctrTitle"/>
          </p:nvPr>
        </p:nvSpPr>
        <p:spPr/>
        <p:txBody>
          <a:bodyPr/>
          <a:lstStyle/>
          <a:p>
            <a:r>
              <a:rPr lang="en-US" dirty="0"/>
              <a:t>Statistics</a:t>
            </a:r>
          </a:p>
        </p:txBody>
      </p:sp>
      <p:sp>
        <p:nvSpPr>
          <p:cNvPr id="3" name="Subtitle 2">
            <a:extLst>
              <a:ext uri="{FF2B5EF4-FFF2-40B4-BE49-F238E27FC236}">
                <a16:creationId xmlns:a16="http://schemas.microsoft.com/office/drawing/2014/main" id="{B094D4DF-D010-E544-AD02-EE68A059115C}"/>
              </a:ext>
            </a:extLst>
          </p:cNvPr>
          <p:cNvSpPr>
            <a:spLocks noGrp="1"/>
          </p:cNvSpPr>
          <p:nvPr>
            <p:ph type="subTitle" idx="1"/>
          </p:nvPr>
        </p:nvSpPr>
        <p:spPr>
          <a:xfrm>
            <a:off x="4185320" y="4591899"/>
            <a:ext cx="6831673" cy="1086237"/>
          </a:xfrm>
        </p:spPr>
        <p:txBody>
          <a:bodyPr/>
          <a:lstStyle/>
          <a:p>
            <a:pPr algn="r"/>
            <a:r>
              <a:rPr lang="en-US" b="1" dirty="0">
                <a:latin typeface="Avenir Book" panose="02000503020000020003" pitchFamily="2" charset="0"/>
                <a:ea typeface="Ayuthaya" pitchFamily="2" charset="-34"/>
                <a:cs typeface="Ayuthaya" pitchFamily="2" charset="-34"/>
              </a:rPr>
              <a:t>Dhrub Satyam</a:t>
            </a:r>
          </a:p>
          <a:p>
            <a:pPr algn="r"/>
            <a:r>
              <a:rPr lang="en-US" b="1" dirty="0">
                <a:latin typeface="Avenir Book" panose="02000503020000020003" pitchFamily="2" charset="0"/>
                <a:ea typeface="Ayuthaya" pitchFamily="2" charset="-34"/>
                <a:cs typeface="Ayuthaya" pitchFamily="2" charset="-34"/>
              </a:rPr>
              <a:t>(Data Scientist)</a:t>
            </a:r>
          </a:p>
        </p:txBody>
      </p:sp>
    </p:spTree>
    <p:extLst>
      <p:ext uri="{BB962C8B-B14F-4D97-AF65-F5344CB8AC3E}">
        <p14:creationId xmlns:p14="http://schemas.microsoft.com/office/powerpoint/2010/main" val="30907338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3F7417E2-F934-1C48-8DC5-77E4B4F885C8}"/>
              </a:ext>
            </a:extLst>
          </p:cNvPr>
          <p:cNvGrpSpPr/>
          <p:nvPr/>
        </p:nvGrpSpPr>
        <p:grpSpPr>
          <a:xfrm>
            <a:off x="2571138" y="946652"/>
            <a:ext cx="757080" cy="313920"/>
            <a:chOff x="2571138" y="946652"/>
            <a:chExt cx="757080" cy="313920"/>
          </a:xfrm>
        </p:grpSpPr>
        <mc:AlternateContent xmlns:mc="http://schemas.openxmlformats.org/markup-compatibility/2006">
          <mc:Choice xmlns:p14="http://schemas.microsoft.com/office/powerpoint/2010/main" Requires="p14">
            <p:contentPart p14:bwMode="auto" r:id="rId2">
              <p14:nvContentPartPr>
                <p14:cNvPr id="2" name="Ink 1">
                  <a:extLst>
                    <a:ext uri="{FF2B5EF4-FFF2-40B4-BE49-F238E27FC236}">
                      <a16:creationId xmlns:a16="http://schemas.microsoft.com/office/drawing/2014/main" id="{76E4F5F7-3E90-1D44-A608-D74694A0C584}"/>
                    </a:ext>
                  </a:extLst>
                </p14:cNvPr>
                <p14:cNvContentPartPr/>
                <p14:nvPr/>
              </p14:nvContentPartPr>
              <p14:xfrm>
                <a:off x="2588778" y="946652"/>
                <a:ext cx="25200" cy="313920"/>
              </p14:xfrm>
            </p:contentPart>
          </mc:Choice>
          <mc:Fallback>
            <p:pic>
              <p:nvPicPr>
                <p:cNvPr id="2" name="Ink 1">
                  <a:extLst>
                    <a:ext uri="{FF2B5EF4-FFF2-40B4-BE49-F238E27FC236}">
                      <a16:creationId xmlns:a16="http://schemas.microsoft.com/office/drawing/2014/main" id="{76E4F5F7-3E90-1D44-A608-D74694A0C584}"/>
                    </a:ext>
                  </a:extLst>
                </p:cNvPr>
                <p:cNvPicPr/>
                <p:nvPr/>
              </p:nvPicPr>
              <p:blipFill>
                <a:blip r:embed="rId3"/>
                <a:stretch>
                  <a:fillRect/>
                </a:stretch>
              </p:blipFill>
              <p:spPr>
                <a:xfrm>
                  <a:off x="2580138" y="937652"/>
                  <a:ext cx="42840" cy="33156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3" name="Ink 2">
                  <a:extLst>
                    <a:ext uri="{FF2B5EF4-FFF2-40B4-BE49-F238E27FC236}">
                      <a16:creationId xmlns:a16="http://schemas.microsoft.com/office/drawing/2014/main" id="{25781AC6-E140-6C4A-B131-F974693ABB09}"/>
                    </a:ext>
                  </a:extLst>
                </p14:cNvPr>
                <p14:cNvContentPartPr/>
                <p14:nvPr/>
              </p14:nvContentPartPr>
              <p14:xfrm>
                <a:off x="2770218" y="973292"/>
                <a:ext cx="8280" cy="287280"/>
              </p14:xfrm>
            </p:contentPart>
          </mc:Choice>
          <mc:Fallback>
            <p:pic>
              <p:nvPicPr>
                <p:cNvPr id="3" name="Ink 2">
                  <a:extLst>
                    <a:ext uri="{FF2B5EF4-FFF2-40B4-BE49-F238E27FC236}">
                      <a16:creationId xmlns:a16="http://schemas.microsoft.com/office/drawing/2014/main" id="{25781AC6-E140-6C4A-B131-F974693ABB09}"/>
                    </a:ext>
                  </a:extLst>
                </p:cNvPr>
                <p:cNvPicPr/>
                <p:nvPr/>
              </p:nvPicPr>
              <p:blipFill>
                <a:blip r:embed="rId5"/>
                <a:stretch>
                  <a:fillRect/>
                </a:stretch>
              </p:blipFill>
              <p:spPr>
                <a:xfrm>
                  <a:off x="2761578" y="964292"/>
                  <a:ext cx="25920" cy="30492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4" name="Ink 3">
                  <a:extLst>
                    <a:ext uri="{FF2B5EF4-FFF2-40B4-BE49-F238E27FC236}">
                      <a16:creationId xmlns:a16="http://schemas.microsoft.com/office/drawing/2014/main" id="{2B051969-9372-E546-9A09-112F54A5772D}"/>
                    </a:ext>
                  </a:extLst>
                </p14:cNvPr>
                <p14:cNvContentPartPr/>
                <p14:nvPr/>
              </p14:nvContentPartPr>
              <p14:xfrm>
                <a:off x="2571138" y="1010372"/>
                <a:ext cx="757080" cy="230400"/>
              </p14:xfrm>
            </p:contentPart>
          </mc:Choice>
          <mc:Fallback>
            <p:pic>
              <p:nvPicPr>
                <p:cNvPr id="4" name="Ink 3">
                  <a:extLst>
                    <a:ext uri="{FF2B5EF4-FFF2-40B4-BE49-F238E27FC236}">
                      <a16:creationId xmlns:a16="http://schemas.microsoft.com/office/drawing/2014/main" id="{2B051969-9372-E546-9A09-112F54A5772D}"/>
                    </a:ext>
                  </a:extLst>
                </p:cNvPr>
                <p:cNvPicPr/>
                <p:nvPr/>
              </p:nvPicPr>
              <p:blipFill>
                <a:blip r:embed="rId7"/>
                <a:stretch>
                  <a:fillRect/>
                </a:stretch>
              </p:blipFill>
              <p:spPr>
                <a:xfrm>
                  <a:off x="2562138" y="1001732"/>
                  <a:ext cx="774720" cy="248040"/>
                </a:xfrm>
                <a:prstGeom prst="rect">
                  <a:avLst/>
                </a:prstGeom>
              </p:spPr>
            </p:pic>
          </mc:Fallback>
        </mc:AlternateContent>
      </p:grpSp>
      <p:grpSp>
        <p:nvGrpSpPr>
          <p:cNvPr id="14" name="Group 13">
            <a:extLst>
              <a:ext uri="{FF2B5EF4-FFF2-40B4-BE49-F238E27FC236}">
                <a16:creationId xmlns:a16="http://schemas.microsoft.com/office/drawing/2014/main" id="{6DB49D41-EDA2-6644-B1B4-1DAA9EDCBC1E}"/>
              </a:ext>
            </a:extLst>
          </p:cNvPr>
          <p:cNvGrpSpPr/>
          <p:nvPr/>
        </p:nvGrpSpPr>
        <p:grpSpPr>
          <a:xfrm>
            <a:off x="3819258" y="946652"/>
            <a:ext cx="638640" cy="231480"/>
            <a:chOff x="3819258" y="946652"/>
            <a:chExt cx="638640" cy="231480"/>
          </a:xfrm>
        </p:grpSpPr>
        <mc:AlternateContent xmlns:mc="http://schemas.openxmlformats.org/markup-compatibility/2006">
          <mc:Choice xmlns:p14="http://schemas.microsoft.com/office/powerpoint/2010/main" Requires="p14">
            <p:contentPart p14:bwMode="auto" r:id="rId8">
              <p14:nvContentPartPr>
                <p14:cNvPr id="5" name="Ink 4">
                  <a:extLst>
                    <a:ext uri="{FF2B5EF4-FFF2-40B4-BE49-F238E27FC236}">
                      <a16:creationId xmlns:a16="http://schemas.microsoft.com/office/drawing/2014/main" id="{944BB0A3-099C-A043-B5A9-0B12E05AA9CA}"/>
                    </a:ext>
                  </a:extLst>
                </p14:cNvPr>
                <p14:cNvContentPartPr/>
                <p14:nvPr/>
              </p14:nvContentPartPr>
              <p14:xfrm>
                <a:off x="3819258" y="1004972"/>
                <a:ext cx="217080" cy="173160"/>
              </p14:xfrm>
            </p:contentPart>
          </mc:Choice>
          <mc:Fallback>
            <p:pic>
              <p:nvPicPr>
                <p:cNvPr id="5" name="Ink 4">
                  <a:extLst>
                    <a:ext uri="{FF2B5EF4-FFF2-40B4-BE49-F238E27FC236}">
                      <a16:creationId xmlns:a16="http://schemas.microsoft.com/office/drawing/2014/main" id="{944BB0A3-099C-A043-B5A9-0B12E05AA9CA}"/>
                    </a:ext>
                  </a:extLst>
                </p:cNvPr>
                <p:cNvPicPr/>
                <p:nvPr/>
              </p:nvPicPr>
              <p:blipFill>
                <a:blip r:embed="rId9"/>
                <a:stretch>
                  <a:fillRect/>
                </a:stretch>
              </p:blipFill>
              <p:spPr>
                <a:xfrm>
                  <a:off x="3810258" y="996332"/>
                  <a:ext cx="234720" cy="19080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6" name="Ink 5">
                  <a:extLst>
                    <a:ext uri="{FF2B5EF4-FFF2-40B4-BE49-F238E27FC236}">
                      <a16:creationId xmlns:a16="http://schemas.microsoft.com/office/drawing/2014/main" id="{74E059EE-DD2F-9E4A-831D-C6822622957F}"/>
                    </a:ext>
                  </a:extLst>
                </p14:cNvPr>
                <p14:cNvContentPartPr/>
                <p14:nvPr/>
              </p14:nvContentPartPr>
              <p14:xfrm>
                <a:off x="4139298" y="946652"/>
                <a:ext cx="318600" cy="230040"/>
              </p14:xfrm>
            </p:contentPart>
          </mc:Choice>
          <mc:Fallback>
            <p:pic>
              <p:nvPicPr>
                <p:cNvPr id="6" name="Ink 5">
                  <a:extLst>
                    <a:ext uri="{FF2B5EF4-FFF2-40B4-BE49-F238E27FC236}">
                      <a16:creationId xmlns:a16="http://schemas.microsoft.com/office/drawing/2014/main" id="{74E059EE-DD2F-9E4A-831D-C6822622957F}"/>
                    </a:ext>
                  </a:extLst>
                </p:cNvPr>
                <p:cNvPicPr/>
                <p:nvPr/>
              </p:nvPicPr>
              <p:blipFill>
                <a:blip r:embed="rId11"/>
                <a:stretch>
                  <a:fillRect/>
                </a:stretch>
              </p:blipFill>
              <p:spPr>
                <a:xfrm>
                  <a:off x="4130658" y="937652"/>
                  <a:ext cx="336240" cy="24768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2">
            <p14:nvContentPartPr>
              <p14:cNvPr id="7" name="Ink 6">
                <a:extLst>
                  <a:ext uri="{FF2B5EF4-FFF2-40B4-BE49-F238E27FC236}">
                    <a16:creationId xmlns:a16="http://schemas.microsoft.com/office/drawing/2014/main" id="{3D17BF47-43A0-974C-A933-CD8D2D6E60C5}"/>
                  </a:ext>
                </a:extLst>
              </p14:cNvPr>
              <p14:cNvContentPartPr/>
              <p14:nvPr/>
            </p14:nvContentPartPr>
            <p14:xfrm>
              <a:off x="4907178" y="993452"/>
              <a:ext cx="753480" cy="371880"/>
            </p14:xfrm>
          </p:contentPart>
        </mc:Choice>
        <mc:Fallback>
          <p:pic>
            <p:nvPicPr>
              <p:cNvPr id="7" name="Ink 6">
                <a:extLst>
                  <a:ext uri="{FF2B5EF4-FFF2-40B4-BE49-F238E27FC236}">
                    <a16:creationId xmlns:a16="http://schemas.microsoft.com/office/drawing/2014/main" id="{3D17BF47-43A0-974C-A933-CD8D2D6E60C5}"/>
                  </a:ext>
                </a:extLst>
              </p:cNvPr>
              <p:cNvPicPr/>
              <p:nvPr/>
            </p:nvPicPr>
            <p:blipFill>
              <a:blip r:embed="rId13"/>
              <a:stretch>
                <a:fillRect/>
              </a:stretch>
            </p:blipFill>
            <p:spPr>
              <a:xfrm>
                <a:off x="4898538" y="984812"/>
                <a:ext cx="771120" cy="389520"/>
              </a:xfrm>
              <a:prstGeom prst="rect">
                <a:avLst/>
              </a:prstGeom>
            </p:spPr>
          </p:pic>
        </mc:Fallback>
      </mc:AlternateContent>
      <p:grpSp>
        <p:nvGrpSpPr>
          <p:cNvPr id="13" name="Group 12">
            <a:extLst>
              <a:ext uri="{FF2B5EF4-FFF2-40B4-BE49-F238E27FC236}">
                <a16:creationId xmlns:a16="http://schemas.microsoft.com/office/drawing/2014/main" id="{9BDA38EB-4E3A-3D49-B3EB-CA8150C78555}"/>
              </a:ext>
            </a:extLst>
          </p:cNvPr>
          <p:cNvGrpSpPr/>
          <p:nvPr/>
        </p:nvGrpSpPr>
        <p:grpSpPr>
          <a:xfrm>
            <a:off x="6102738" y="872132"/>
            <a:ext cx="889200" cy="299520"/>
            <a:chOff x="6102738" y="872132"/>
            <a:chExt cx="889200" cy="299520"/>
          </a:xfrm>
        </p:grpSpPr>
        <mc:AlternateContent xmlns:mc="http://schemas.openxmlformats.org/markup-compatibility/2006">
          <mc:Choice xmlns:p14="http://schemas.microsoft.com/office/powerpoint/2010/main" Requires="p14">
            <p:contentPart p14:bwMode="auto" r:id="rId14">
              <p14:nvContentPartPr>
                <p14:cNvPr id="8" name="Ink 7">
                  <a:extLst>
                    <a:ext uri="{FF2B5EF4-FFF2-40B4-BE49-F238E27FC236}">
                      <a16:creationId xmlns:a16="http://schemas.microsoft.com/office/drawing/2014/main" id="{488DE38C-ABFB-0146-BA58-B733FD79C0B5}"/>
                    </a:ext>
                  </a:extLst>
                </p14:cNvPr>
                <p14:cNvContentPartPr/>
                <p14:nvPr/>
              </p14:nvContentPartPr>
              <p14:xfrm>
                <a:off x="6102738" y="953492"/>
                <a:ext cx="274320" cy="182160"/>
              </p14:xfrm>
            </p:contentPart>
          </mc:Choice>
          <mc:Fallback>
            <p:pic>
              <p:nvPicPr>
                <p:cNvPr id="8" name="Ink 7">
                  <a:extLst>
                    <a:ext uri="{FF2B5EF4-FFF2-40B4-BE49-F238E27FC236}">
                      <a16:creationId xmlns:a16="http://schemas.microsoft.com/office/drawing/2014/main" id="{488DE38C-ABFB-0146-BA58-B733FD79C0B5}"/>
                    </a:ext>
                  </a:extLst>
                </p:cNvPr>
                <p:cNvPicPr/>
                <p:nvPr/>
              </p:nvPicPr>
              <p:blipFill>
                <a:blip r:embed="rId15"/>
                <a:stretch>
                  <a:fillRect/>
                </a:stretch>
              </p:blipFill>
              <p:spPr>
                <a:xfrm>
                  <a:off x="6094098" y="944492"/>
                  <a:ext cx="291960" cy="19980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9" name="Ink 8">
                  <a:extLst>
                    <a:ext uri="{FF2B5EF4-FFF2-40B4-BE49-F238E27FC236}">
                      <a16:creationId xmlns:a16="http://schemas.microsoft.com/office/drawing/2014/main" id="{8907D15E-8CDE-8244-8C1A-B33A32472302}"/>
                    </a:ext>
                  </a:extLst>
                </p14:cNvPr>
                <p14:cNvContentPartPr/>
                <p14:nvPr/>
              </p14:nvContentPartPr>
              <p14:xfrm>
                <a:off x="6402618" y="939092"/>
                <a:ext cx="234720" cy="146520"/>
              </p14:xfrm>
            </p:contentPart>
          </mc:Choice>
          <mc:Fallback>
            <p:pic>
              <p:nvPicPr>
                <p:cNvPr id="9" name="Ink 8">
                  <a:extLst>
                    <a:ext uri="{FF2B5EF4-FFF2-40B4-BE49-F238E27FC236}">
                      <a16:creationId xmlns:a16="http://schemas.microsoft.com/office/drawing/2014/main" id="{8907D15E-8CDE-8244-8C1A-B33A32472302}"/>
                    </a:ext>
                  </a:extLst>
                </p:cNvPr>
                <p:cNvPicPr/>
                <p:nvPr/>
              </p:nvPicPr>
              <p:blipFill>
                <a:blip r:embed="rId17"/>
                <a:stretch>
                  <a:fillRect/>
                </a:stretch>
              </p:blipFill>
              <p:spPr>
                <a:xfrm>
                  <a:off x="6393618" y="930092"/>
                  <a:ext cx="252360" cy="16416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0" name="Ink 9">
                  <a:extLst>
                    <a:ext uri="{FF2B5EF4-FFF2-40B4-BE49-F238E27FC236}">
                      <a16:creationId xmlns:a16="http://schemas.microsoft.com/office/drawing/2014/main" id="{357EE93C-3E67-EE46-8FAC-C84A928873DD}"/>
                    </a:ext>
                  </a:extLst>
                </p14:cNvPr>
                <p14:cNvContentPartPr/>
                <p14:nvPr/>
              </p14:nvContentPartPr>
              <p14:xfrm>
                <a:off x="6485418" y="942332"/>
                <a:ext cx="90720" cy="195840"/>
              </p14:xfrm>
            </p:contentPart>
          </mc:Choice>
          <mc:Fallback>
            <p:pic>
              <p:nvPicPr>
                <p:cNvPr id="10" name="Ink 9">
                  <a:extLst>
                    <a:ext uri="{FF2B5EF4-FFF2-40B4-BE49-F238E27FC236}">
                      <a16:creationId xmlns:a16="http://schemas.microsoft.com/office/drawing/2014/main" id="{357EE93C-3E67-EE46-8FAC-C84A928873DD}"/>
                    </a:ext>
                  </a:extLst>
                </p:cNvPr>
                <p:cNvPicPr/>
                <p:nvPr/>
              </p:nvPicPr>
              <p:blipFill>
                <a:blip r:embed="rId19"/>
                <a:stretch>
                  <a:fillRect/>
                </a:stretch>
              </p:blipFill>
              <p:spPr>
                <a:xfrm>
                  <a:off x="6476418" y="933332"/>
                  <a:ext cx="108360" cy="21348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1" name="Ink 10">
                  <a:extLst>
                    <a:ext uri="{FF2B5EF4-FFF2-40B4-BE49-F238E27FC236}">
                      <a16:creationId xmlns:a16="http://schemas.microsoft.com/office/drawing/2014/main" id="{12AB3952-0884-8041-97A2-3B1F94D029C7}"/>
                    </a:ext>
                  </a:extLst>
                </p14:cNvPr>
                <p14:cNvContentPartPr/>
                <p14:nvPr/>
              </p14:nvContentPartPr>
              <p14:xfrm>
                <a:off x="6709698" y="872132"/>
                <a:ext cx="124560" cy="299520"/>
              </p14:xfrm>
            </p:contentPart>
          </mc:Choice>
          <mc:Fallback>
            <p:pic>
              <p:nvPicPr>
                <p:cNvPr id="11" name="Ink 10">
                  <a:extLst>
                    <a:ext uri="{FF2B5EF4-FFF2-40B4-BE49-F238E27FC236}">
                      <a16:creationId xmlns:a16="http://schemas.microsoft.com/office/drawing/2014/main" id="{12AB3952-0884-8041-97A2-3B1F94D029C7}"/>
                    </a:ext>
                  </a:extLst>
                </p:cNvPr>
                <p:cNvPicPr/>
                <p:nvPr/>
              </p:nvPicPr>
              <p:blipFill>
                <a:blip r:embed="rId21"/>
                <a:stretch>
                  <a:fillRect/>
                </a:stretch>
              </p:blipFill>
              <p:spPr>
                <a:xfrm>
                  <a:off x="6700698" y="863132"/>
                  <a:ext cx="142200" cy="31716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12" name="Ink 11">
                  <a:extLst>
                    <a:ext uri="{FF2B5EF4-FFF2-40B4-BE49-F238E27FC236}">
                      <a16:creationId xmlns:a16="http://schemas.microsoft.com/office/drawing/2014/main" id="{347F0A8A-D2AF-B347-9BFA-0D112EC8692A}"/>
                    </a:ext>
                  </a:extLst>
                </p14:cNvPr>
                <p14:cNvContentPartPr/>
                <p14:nvPr/>
              </p14:nvContentPartPr>
              <p14:xfrm>
                <a:off x="6977538" y="1011092"/>
                <a:ext cx="14400" cy="31320"/>
              </p14:xfrm>
            </p:contentPart>
          </mc:Choice>
          <mc:Fallback>
            <p:pic>
              <p:nvPicPr>
                <p:cNvPr id="12" name="Ink 11">
                  <a:extLst>
                    <a:ext uri="{FF2B5EF4-FFF2-40B4-BE49-F238E27FC236}">
                      <a16:creationId xmlns:a16="http://schemas.microsoft.com/office/drawing/2014/main" id="{347F0A8A-D2AF-B347-9BFA-0D112EC8692A}"/>
                    </a:ext>
                  </a:extLst>
                </p:cNvPr>
                <p:cNvPicPr/>
                <p:nvPr/>
              </p:nvPicPr>
              <p:blipFill>
                <a:blip r:embed="rId23"/>
                <a:stretch>
                  <a:fillRect/>
                </a:stretch>
              </p:blipFill>
              <p:spPr>
                <a:xfrm>
                  <a:off x="6968538" y="1002092"/>
                  <a:ext cx="32040" cy="48960"/>
                </a:xfrm>
                <a:prstGeom prst="rect">
                  <a:avLst/>
                </a:prstGeom>
              </p:spPr>
            </p:pic>
          </mc:Fallback>
        </mc:AlternateContent>
      </p:grpSp>
      <p:grpSp>
        <p:nvGrpSpPr>
          <p:cNvPr id="22" name="Group 21">
            <a:extLst>
              <a:ext uri="{FF2B5EF4-FFF2-40B4-BE49-F238E27FC236}">
                <a16:creationId xmlns:a16="http://schemas.microsoft.com/office/drawing/2014/main" id="{B332BC46-C705-6F4E-A19F-94F4633B390D}"/>
              </a:ext>
            </a:extLst>
          </p:cNvPr>
          <p:cNvGrpSpPr/>
          <p:nvPr/>
        </p:nvGrpSpPr>
        <p:grpSpPr>
          <a:xfrm>
            <a:off x="7531218" y="770252"/>
            <a:ext cx="279000" cy="320760"/>
            <a:chOff x="7531218" y="770252"/>
            <a:chExt cx="279000" cy="320760"/>
          </a:xfrm>
        </p:grpSpPr>
        <mc:AlternateContent xmlns:mc="http://schemas.openxmlformats.org/markup-compatibility/2006">
          <mc:Choice xmlns:p14="http://schemas.microsoft.com/office/powerpoint/2010/main" Requires="p14">
            <p:contentPart p14:bwMode="auto" r:id="rId24">
              <p14:nvContentPartPr>
                <p14:cNvPr id="16" name="Ink 15">
                  <a:extLst>
                    <a:ext uri="{FF2B5EF4-FFF2-40B4-BE49-F238E27FC236}">
                      <a16:creationId xmlns:a16="http://schemas.microsoft.com/office/drawing/2014/main" id="{14EA4A7A-D53D-AF40-B61E-ACB394AF0F66}"/>
                    </a:ext>
                  </a:extLst>
                </p14:cNvPr>
                <p14:cNvContentPartPr/>
                <p14:nvPr/>
              </p14:nvContentPartPr>
              <p14:xfrm>
                <a:off x="7562178" y="891572"/>
                <a:ext cx="248040" cy="199440"/>
              </p14:xfrm>
            </p:contentPart>
          </mc:Choice>
          <mc:Fallback>
            <p:pic>
              <p:nvPicPr>
                <p:cNvPr id="16" name="Ink 15">
                  <a:extLst>
                    <a:ext uri="{FF2B5EF4-FFF2-40B4-BE49-F238E27FC236}">
                      <a16:creationId xmlns:a16="http://schemas.microsoft.com/office/drawing/2014/main" id="{14EA4A7A-D53D-AF40-B61E-ACB394AF0F66}"/>
                    </a:ext>
                  </a:extLst>
                </p:cNvPr>
                <p:cNvPicPr/>
                <p:nvPr/>
              </p:nvPicPr>
              <p:blipFill>
                <a:blip r:embed="rId25"/>
                <a:stretch>
                  <a:fillRect/>
                </a:stretch>
              </p:blipFill>
              <p:spPr>
                <a:xfrm>
                  <a:off x="7553178" y="882572"/>
                  <a:ext cx="265680" cy="21708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17" name="Ink 16">
                  <a:extLst>
                    <a:ext uri="{FF2B5EF4-FFF2-40B4-BE49-F238E27FC236}">
                      <a16:creationId xmlns:a16="http://schemas.microsoft.com/office/drawing/2014/main" id="{40CDB363-FA8A-A74E-838A-4215D7A396F0}"/>
                    </a:ext>
                  </a:extLst>
                </p14:cNvPr>
                <p14:cNvContentPartPr/>
                <p14:nvPr/>
              </p14:nvContentPartPr>
              <p14:xfrm>
                <a:off x="7531218" y="770252"/>
                <a:ext cx="230760" cy="15840"/>
              </p14:xfrm>
            </p:contentPart>
          </mc:Choice>
          <mc:Fallback>
            <p:pic>
              <p:nvPicPr>
                <p:cNvPr id="17" name="Ink 16">
                  <a:extLst>
                    <a:ext uri="{FF2B5EF4-FFF2-40B4-BE49-F238E27FC236}">
                      <a16:creationId xmlns:a16="http://schemas.microsoft.com/office/drawing/2014/main" id="{40CDB363-FA8A-A74E-838A-4215D7A396F0}"/>
                    </a:ext>
                  </a:extLst>
                </p:cNvPr>
                <p:cNvPicPr/>
                <p:nvPr/>
              </p:nvPicPr>
              <p:blipFill>
                <a:blip r:embed="rId27"/>
                <a:stretch>
                  <a:fillRect/>
                </a:stretch>
              </p:blipFill>
              <p:spPr>
                <a:xfrm>
                  <a:off x="7522578" y="761612"/>
                  <a:ext cx="248400" cy="33480"/>
                </a:xfrm>
                <a:prstGeom prst="rect">
                  <a:avLst/>
                </a:prstGeom>
              </p:spPr>
            </p:pic>
          </mc:Fallback>
        </mc:AlternateContent>
      </p:grpSp>
      <p:grpSp>
        <p:nvGrpSpPr>
          <p:cNvPr id="21" name="Group 20">
            <a:extLst>
              <a:ext uri="{FF2B5EF4-FFF2-40B4-BE49-F238E27FC236}">
                <a16:creationId xmlns:a16="http://schemas.microsoft.com/office/drawing/2014/main" id="{8D3185C2-5231-3C42-9D4B-B29C9821E0C0}"/>
              </a:ext>
            </a:extLst>
          </p:cNvPr>
          <p:cNvGrpSpPr/>
          <p:nvPr/>
        </p:nvGrpSpPr>
        <p:grpSpPr>
          <a:xfrm>
            <a:off x="8297298" y="661892"/>
            <a:ext cx="781200" cy="421920"/>
            <a:chOff x="8297298" y="661892"/>
            <a:chExt cx="781200" cy="421920"/>
          </a:xfrm>
        </p:grpSpPr>
        <mc:AlternateContent xmlns:mc="http://schemas.openxmlformats.org/markup-compatibility/2006">
          <mc:Choice xmlns:p14="http://schemas.microsoft.com/office/powerpoint/2010/main" Requires="p14">
            <p:contentPart p14:bwMode="auto" r:id="rId28">
              <p14:nvContentPartPr>
                <p14:cNvPr id="18" name="Ink 17">
                  <a:extLst>
                    <a:ext uri="{FF2B5EF4-FFF2-40B4-BE49-F238E27FC236}">
                      <a16:creationId xmlns:a16="http://schemas.microsoft.com/office/drawing/2014/main" id="{FC39A429-7EB7-324A-9103-B935168E27E6}"/>
                    </a:ext>
                  </a:extLst>
                </p14:cNvPr>
                <p14:cNvContentPartPr/>
                <p14:nvPr/>
              </p14:nvContentPartPr>
              <p14:xfrm>
                <a:off x="8297298" y="752252"/>
                <a:ext cx="430560" cy="294120"/>
              </p14:xfrm>
            </p:contentPart>
          </mc:Choice>
          <mc:Fallback>
            <p:pic>
              <p:nvPicPr>
                <p:cNvPr id="18" name="Ink 17">
                  <a:extLst>
                    <a:ext uri="{FF2B5EF4-FFF2-40B4-BE49-F238E27FC236}">
                      <a16:creationId xmlns:a16="http://schemas.microsoft.com/office/drawing/2014/main" id="{FC39A429-7EB7-324A-9103-B935168E27E6}"/>
                    </a:ext>
                  </a:extLst>
                </p:cNvPr>
                <p:cNvPicPr/>
                <p:nvPr/>
              </p:nvPicPr>
              <p:blipFill>
                <a:blip r:embed="rId29"/>
                <a:stretch>
                  <a:fillRect/>
                </a:stretch>
              </p:blipFill>
              <p:spPr>
                <a:xfrm>
                  <a:off x="8288658" y="743252"/>
                  <a:ext cx="448200" cy="31176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19" name="Ink 18">
                  <a:extLst>
                    <a:ext uri="{FF2B5EF4-FFF2-40B4-BE49-F238E27FC236}">
                      <a16:creationId xmlns:a16="http://schemas.microsoft.com/office/drawing/2014/main" id="{35D7B5F8-95EE-A64E-9E7F-4B8CE7171E8F}"/>
                    </a:ext>
                  </a:extLst>
                </p14:cNvPr>
                <p14:cNvContentPartPr/>
                <p14:nvPr/>
              </p14:nvContentPartPr>
              <p14:xfrm>
                <a:off x="8959338" y="661892"/>
                <a:ext cx="119160" cy="421920"/>
              </p14:xfrm>
            </p:contentPart>
          </mc:Choice>
          <mc:Fallback>
            <p:pic>
              <p:nvPicPr>
                <p:cNvPr id="19" name="Ink 18">
                  <a:extLst>
                    <a:ext uri="{FF2B5EF4-FFF2-40B4-BE49-F238E27FC236}">
                      <a16:creationId xmlns:a16="http://schemas.microsoft.com/office/drawing/2014/main" id="{35D7B5F8-95EE-A64E-9E7F-4B8CE7171E8F}"/>
                    </a:ext>
                  </a:extLst>
                </p:cNvPr>
                <p:cNvPicPr/>
                <p:nvPr/>
              </p:nvPicPr>
              <p:blipFill>
                <a:blip r:embed="rId31"/>
                <a:stretch>
                  <a:fillRect/>
                </a:stretch>
              </p:blipFill>
              <p:spPr>
                <a:xfrm>
                  <a:off x="8950338" y="652892"/>
                  <a:ext cx="136800" cy="43956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32">
            <p14:nvContentPartPr>
              <p14:cNvPr id="20" name="Ink 19">
                <a:extLst>
                  <a:ext uri="{FF2B5EF4-FFF2-40B4-BE49-F238E27FC236}">
                    <a16:creationId xmlns:a16="http://schemas.microsoft.com/office/drawing/2014/main" id="{799B45F8-BB8F-F04C-9A3F-5A48D34B7976}"/>
                  </a:ext>
                </a:extLst>
              </p14:cNvPr>
              <p14:cNvContentPartPr/>
              <p14:nvPr/>
            </p14:nvContentPartPr>
            <p14:xfrm>
              <a:off x="9047898" y="1238612"/>
              <a:ext cx="39600" cy="43560"/>
            </p14:xfrm>
          </p:contentPart>
        </mc:Choice>
        <mc:Fallback>
          <p:pic>
            <p:nvPicPr>
              <p:cNvPr id="20" name="Ink 19">
                <a:extLst>
                  <a:ext uri="{FF2B5EF4-FFF2-40B4-BE49-F238E27FC236}">
                    <a16:creationId xmlns:a16="http://schemas.microsoft.com/office/drawing/2014/main" id="{799B45F8-BB8F-F04C-9A3F-5A48D34B7976}"/>
                  </a:ext>
                </a:extLst>
              </p:cNvPr>
              <p:cNvPicPr/>
              <p:nvPr/>
            </p:nvPicPr>
            <p:blipFill>
              <a:blip r:embed="rId33"/>
              <a:stretch>
                <a:fillRect/>
              </a:stretch>
            </p:blipFill>
            <p:spPr>
              <a:xfrm>
                <a:off x="9039258" y="1229612"/>
                <a:ext cx="57240" cy="6120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23" name="Ink 22">
                <a:extLst>
                  <a:ext uri="{FF2B5EF4-FFF2-40B4-BE49-F238E27FC236}">
                    <a16:creationId xmlns:a16="http://schemas.microsoft.com/office/drawing/2014/main" id="{9673587C-7F90-7647-B893-BBD9CFED8092}"/>
                  </a:ext>
                </a:extLst>
              </p14:cNvPr>
              <p14:cNvContentPartPr/>
              <p14:nvPr/>
            </p14:nvContentPartPr>
            <p14:xfrm>
              <a:off x="5874498" y="1943492"/>
              <a:ext cx="151560" cy="2534400"/>
            </p14:xfrm>
          </p:contentPart>
        </mc:Choice>
        <mc:Fallback>
          <p:pic>
            <p:nvPicPr>
              <p:cNvPr id="23" name="Ink 22">
                <a:extLst>
                  <a:ext uri="{FF2B5EF4-FFF2-40B4-BE49-F238E27FC236}">
                    <a16:creationId xmlns:a16="http://schemas.microsoft.com/office/drawing/2014/main" id="{9673587C-7F90-7647-B893-BBD9CFED8092}"/>
                  </a:ext>
                </a:extLst>
              </p:cNvPr>
              <p:cNvPicPr/>
              <p:nvPr/>
            </p:nvPicPr>
            <p:blipFill>
              <a:blip r:embed="rId35"/>
              <a:stretch>
                <a:fillRect/>
              </a:stretch>
            </p:blipFill>
            <p:spPr>
              <a:xfrm>
                <a:off x="5865498" y="1934492"/>
                <a:ext cx="169200" cy="2552040"/>
              </a:xfrm>
              <a:prstGeom prst="rect">
                <a:avLst/>
              </a:prstGeom>
            </p:spPr>
          </p:pic>
        </mc:Fallback>
      </mc:AlternateContent>
      <p:grpSp>
        <p:nvGrpSpPr>
          <p:cNvPr id="28" name="Group 27">
            <a:extLst>
              <a:ext uri="{FF2B5EF4-FFF2-40B4-BE49-F238E27FC236}">
                <a16:creationId xmlns:a16="http://schemas.microsoft.com/office/drawing/2014/main" id="{047BE722-E346-954C-AFA2-2586F05A2E8A}"/>
              </a:ext>
            </a:extLst>
          </p:cNvPr>
          <p:cNvGrpSpPr/>
          <p:nvPr/>
        </p:nvGrpSpPr>
        <p:grpSpPr>
          <a:xfrm>
            <a:off x="2607138" y="2477372"/>
            <a:ext cx="535680" cy="23400"/>
            <a:chOff x="2607138" y="2477372"/>
            <a:chExt cx="535680" cy="23400"/>
          </a:xfrm>
        </p:grpSpPr>
        <mc:AlternateContent xmlns:mc="http://schemas.openxmlformats.org/markup-compatibility/2006">
          <mc:Choice xmlns:p14="http://schemas.microsoft.com/office/powerpoint/2010/main" Requires="p14">
            <p:contentPart p14:bwMode="auto" r:id="rId36">
              <p14:nvContentPartPr>
                <p14:cNvPr id="24" name="Ink 23">
                  <a:extLst>
                    <a:ext uri="{FF2B5EF4-FFF2-40B4-BE49-F238E27FC236}">
                      <a16:creationId xmlns:a16="http://schemas.microsoft.com/office/drawing/2014/main" id="{77BD7A68-9D5C-B54B-8BF6-D01BD347A4B7}"/>
                    </a:ext>
                  </a:extLst>
                </p14:cNvPr>
                <p14:cNvContentPartPr/>
                <p14:nvPr/>
              </p14:nvContentPartPr>
              <p14:xfrm>
                <a:off x="2607138" y="2477372"/>
                <a:ext cx="278640" cy="21600"/>
              </p14:xfrm>
            </p:contentPart>
          </mc:Choice>
          <mc:Fallback>
            <p:pic>
              <p:nvPicPr>
                <p:cNvPr id="24" name="Ink 23">
                  <a:extLst>
                    <a:ext uri="{FF2B5EF4-FFF2-40B4-BE49-F238E27FC236}">
                      <a16:creationId xmlns:a16="http://schemas.microsoft.com/office/drawing/2014/main" id="{77BD7A68-9D5C-B54B-8BF6-D01BD347A4B7}"/>
                    </a:ext>
                  </a:extLst>
                </p:cNvPr>
                <p:cNvPicPr/>
                <p:nvPr/>
              </p:nvPicPr>
              <p:blipFill>
                <a:blip r:embed="rId37"/>
                <a:stretch>
                  <a:fillRect/>
                </a:stretch>
              </p:blipFill>
              <p:spPr>
                <a:xfrm>
                  <a:off x="2598138" y="2468732"/>
                  <a:ext cx="296280" cy="3924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25" name="Ink 24">
                  <a:extLst>
                    <a:ext uri="{FF2B5EF4-FFF2-40B4-BE49-F238E27FC236}">
                      <a16:creationId xmlns:a16="http://schemas.microsoft.com/office/drawing/2014/main" id="{F0CDA0AB-DCE9-3540-84E7-1C38DD8501F9}"/>
                    </a:ext>
                  </a:extLst>
                </p14:cNvPr>
                <p14:cNvContentPartPr/>
                <p14:nvPr/>
              </p14:nvContentPartPr>
              <p14:xfrm>
                <a:off x="3080538" y="2495732"/>
                <a:ext cx="62280" cy="5040"/>
              </p14:xfrm>
            </p:contentPart>
          </mc:Choice>
          <mc:Fallback>
            <p:pic>
              <p:nvPicPr>
                <p:cNvPr id="25" name="Ink 24">
                  <a:extLst>
                    <a:ext uri="{FF2B5EF4-FFF2-40B4-BE49-F238E27FC236}">
                      <a16:creationId xmlns:a16="http://schemas.microsoft.com/office/drawing/2014/main" id="{F0CDA0AB-DCE9-3540-84E7-1C38DD8501F9}"/>
                    </a:ext>
                  </a:extLst>
                </p:cNvPr>
                <p:cNvPicPr/>
                <p:nvPr/>
              </p:nvPicPr>
              <p:blipFill>
                <a:blip r:embed="rId39"/>
                <a:stretch>
                  <a:fillRect/>
                </a:stretch>
              </p:blipFill>
              <p:spPr>
                <a:xfrm>
                  <a:off x="3071538" y="2486732"/>
                  <a:ext cx="79920" cy="2268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40">
            <p14:nvContentPartPr>
              <p14:cNvPr id="26" name="Ink 25">
                <a:extLst>
                  <a:ext uri="{FF2B5EF4-FFF2-40B4-BE49-F238E27FC236}">
                    <a16:creationId xmlns:a16="http://schemas.microsoft.com/office/drawing/2014/main" id="{2E240AE9-F10E-4F45-B1BD-2A7D9177C7B6}"/>
                  </a:ext>
                </a:extLst>
              </p14:cNvPr>
              <p14:cNvContentPartPr/>
              <p14:nvPr/>
            </p14:nvContentPartPr>
            <p14:xfrm>
              <a:off x="3486978" y="2474492"/>
              <a:ext cx="106920" cy="21960"/>
            </p14:xfrm>
          </p:contentPart>
        </mc:Choice>
        <mc:Fallback>
          <p:pic>
            <p:nvPicPr>
              <p:cNvPr id="26" name="Ink 25">
                <a:extLst>
                  <a:ext uri="{FF2B5EF4-FFF2-40B4-BE49-F238E27FC236}">
                    <a16:creationId xmlns:a16="http://schemas.microsoft.com/office/drawing/2014/main" id="{2E240AE9-F10E-4F45-B1BD-2A7D9177C7B6}"/>
                  </a:ext>
                </a:extLst>
              </p:cNvPr>
              <p:cNvPicPr/>
              <p:nvPr/>
            </p:nvPicPr>
            <p:blipFill>
              <a:blip r:embed="rId41"/>
              <a:stretch>
                <a:fillRect/>
              </a:stretch>
            </p:blipFill>
            <p:spPr>
              <a:xfrm>
                <a:off x="3477978" y="2465852"/>
                <a:ext cx="124560" cy="39600"/>
              </a:xfrm>
              <a:prstGeom prst="rect">
                <a:avLst/>
              </a:prstGeom>
            </p:spPr>
          </p:pic>
        </mc:Fallback>
      </mc:AlternateContent>
      <p:grpSp>
        <p:nvGrpSpPr>
          <p:cNvPr id="31" name="Group 30">
            <a:extLst>
              <a:ext uri="{FF2B5EF4-FFF2-40B4-BE49-F238E27FC236}">
                <a16:creationId xmlns:a16="http://schemas.microsoft.com/office/drawing/2014/main" id="{84517E93-2326-0B46-88B1-95839C762116}"/>
              </a:ext>
            </a:extLst>
          </p:cNvPr>
          <p:cNvGrpSpPr/>
          <p:nvPr/>
        </p:nvGrpSpPr>
        <p:grpSpPr>
          <a:xfrm>
            <a:off x="4167378" y="2464412"/>
            <a:ext cx="430920" cy="24480"/>
            <a:chOff x="4167378" y="2464412"/>
            <a:chExt cx="430920" cy="24480"/>
          </a:xfrm>
        </p:grpSpPr>
        <mc:AlternateContent xmlns:mc="http://schemas.openxmlformats.org/markup-compatibility/2006">
          <mc:Choice xmlns:p14="http://schemas.microsoft.com/office/powerpoint/2010/main" Requires="p14">
            <p:contentPart p14:bwMode="auto" r:id="rId42">
              <p14:nvContentPartPr>
                <p14:cNvPr id="27" name="Ink 26">
                  <a:extLst>
                    <a:ext uri="{FF2B5EF4-FFF2-40B4-BE49-F238E27FC236}">
                      <a16:creationId xmlns:a16="http://schemas.microsoft.com/office/drawing/2014/main" id="{FC5C2B86-927D-1B46-8C50-729FF3416C96}"/>
                    </a:ext>
                  </a:extLst>
                </p14:cNvPr>
                <p14:cNvContentPartPr/>
                <p14:nvPr/>
              </p14:nvContentPartPr>
              <p14:xfrm>
                <a:off x="4552218" y="2464412"/>
                <a:ext cx="46080" cy="24480"/>
              </p14:xfrm>
            </p:contentPart>
          </mc:Choice>
          <mc:Fallback>
            <p:pic>
              <p:nvPicPr>
                <p:cNvPr id="27" name="Ink 26">
                  <a:extLst>
                    <a:ext uri="{FF2B5EF4-FFF2-40B4-BE49-F238E27FC236}">
                      <a16:creationId xmlns:a16="http://schemas.microsoft.com/office/drawing/2014/main" id="{FC5C2B86-927D-1B46-8C50-729FF3416C96}"/>
                    </a:ext>
                  </a:extLst>
                </p:cNvPr>
                <p:cNvPicPr/>
                <p:nvPr/>
              </p:nvPicPr>
              <p:blipFill>
                <a:blip r:embed="rId43"/>
                <a:stretch>
                  <a:fillRect/>
                </a:stretch>
              </p:blipFill>
              <p:spPr>
                <a:xfrm>
                  <a:off x="4543578" y="2455412"/>
                  <a:ext cx="63720" cy="4212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29" name="Ink 28">
                  <a:extLst>
                    <a:ext uri="{FF2B5EF4-FFF2-40B4-BE49-F238E27FC236}">
                      <a16:creationId xmlns:a16="http://schemas.microsoft.com/office/drawing/2014/main" id="{9633565F-00B8-7A4D-9239-6729918C6320}"/>
                    </a:ext>
                  </a:extLst>
                </p14:cNvPr>
                <p14:cNvContentPartPr/>
                <p14:nvPr/>
              </p14:nvContentPartPr>
              <p14:xfrm>
                <a:off x="4167378" y="2474132"/>
                <a:ext cx="191880" cy="9000"/>
              </p14:xfrm>
            </p:contentPart>
          </mc:Choice>
          <mc:Fallback>
            <p:pic>
              <p:nvPicPr>
                <p:cNvPr id="29" name="Ink 28">
                  <a:extLst>
                    <a:ext uri="{FF2B5EF4-FFF2-40B4-BE49-F238E27FC236}">
                      <a16:creationId xmlns:a16="http://schemas.microsoft.com/office/drawing/2014/main" id="{9633565F-00B8-7A4D-9239-6729918C6320}"/>
                    </a:ext>
                  </a:extLst>
                </p:cNvPr>
                <p:cNvPicPr/>
                <p:nvPr/>
              </p:nvPicPr>
              <p:blipFill>
                <a:blip r:embed="rId45"/>
                <a:stretch>
                  <a:fillRect/>
                </a:stretch>
              </p:blipFill>
              <p:spPr>
                <a:xfrm>
                  <a:off x="4158738" y="2465492"/>
                  <a:ext cx="209520" cy="2664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46">
            <p14:nvContentPartPr>
              <p14:cNvPr id="30" name="Ink 29">
                <a:extLst>
                  <a:ext uri="{FF2B5EF4-FFF2-40B4-BE49-F238E27FC236}">
                    <a16:creationId xmlns:a16="http://schemas.microsoft.com/office/drawing/2014/main" id="{9BC2F83F-0B9D-8249-A897-BAB9E9AD4467}"/>
                  </a:ext>
                </a:extLst>
              </p14:cNvPr>
              <p14:cNvContentPartPr/>
              <p14:nvPr/>
            </p14:nvContentPartPr>
            <p14:xfrm>
              <a:off x="4906818" y="2492132"/>
              <a:ext cx="130680" cy="2880"/>
            </p14:xfrm>
          </p:contentPart>
        </mc:Choice>
        <mc:Fallback>
          <p:pic>
            <p:nvPicPr>
              <p:cNvPr id="30" name="Ink 29">
                <a:extLst>
                  <a:ext uri="{FF2B5EF4-FFF2-40B4-BE49-F238E27FC236}">
                    <a16:creationId xmlns:a16="http://schemas.microsoft.com/office/drawing/2014/main" id="{9BC2F83F-0B9D-8249-A897-BAB9E9AD4467}"/>
                  </a:ext>
                </a:extLst>
              </p:cNvPr>
              <p:cNvPicPr/>
              <p:nvPr/>
            </p:nvPicPr>
            <p:blipFill>
              <a:blip r:embed="rId47"/>
              <a:stretch>
                <a:fillRect/>
              </a:stretch>
            </p:blipFill>
            <p:spPr>
              <a:xfrm>
                <a:off x="4898178" y="2483492"/>
                <a:ext cx="148320" cy="2052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73" name="Ink 72">
                <a:extLst>
                  <a:ext uri="{FF2B5EF4-FFF2-40B4-BE49-F238E27FC236}">
                    <a16:creationId xmlns:a16="http://schemas.microsoft.com/office/drawing/2014/main" id="{1B72DB2E-DE80-F843-9968-59E4A2941F32}"/>
                  </a:ext>
                </a:extLst>
              </p14:cNvPr>
              <p14:cNvContentPartPr/>
              <p14:nvPr/>
            </p14:nvContentPartPr>
            <p14:xfrm>
              <a:off x="5912298" y="4370972"/>
              <a:ext cx="76680" cy="1169640"/>
            </p14:xfrm>
          </p:contentPart>
        </mc:Choice>
        <mc:Fallback>
          <p:pic>
            <p:nvPicPr>
              <p:cNvPr id="73" name="Ink 72">
                <a:extLst>
                  <a:ext uri="{FF2B5EF4-FFF2-40B4-BE49-F238E27FC236}">
                    <a16:creationId xmlns:a16="http://schemas.microsoft.com/office/drawing/2014/main" id="{1B72DB2E-DE80-F843-9968-59E4A2941F32}"/>
                  </a:ext>
                </a:extLst>
              </p:cNvPr>
              <p:cNvPicPr/>
              <p:nvPr/>
            </p:nvPicPr>
            <p:blipFill>
              <a:blip r:embed="rId49"/>
              <a:stretch>
                <a:fillRect/>
              </a:stretch>
            </p:blipFill>
            <p:spPr>
              <a:xfrm>
                <a:off x="5903298" y="4361972"/>
                <a:ext cx="94320" cy="1187280"/>
              </a:xfrm>
              <a:prstGeom prst="rect">
                <a:avLst/>
              </a:prstGeom>
            </p:spPr>
          </p:pic>
        </mc:Fallback>
      </mc:AlternateContent>
      <p:grpSp>
        <p:nvGrpSpPr>
          <p:cNvPr id="76" name="Group 75">
            <a:extLst>
              <a:ext uri="{FF2B5EF4-FFF2-40B4-BE49-F238E27FC236}">
                <a16:creationId xmlns:a16="http://schemas.microsoft.com/office/drawing/2014/main" id="{F79594C0-9E24-1844-A0E3-F4FA92F808FA}"/>
              </a:ext>
            </a:extLst>
          </p:cNvPr>
          <p:cNvGrpSpPr/>
          <p:nvPr/>
        </p:nvGrpSpPr>
        <p:grpSpPr>
          <a:xfrm>
            <a:off x="4887018" y="1520852"/>
            <a:ext cx="469440" cy="651600"/>
            <a:chOff x="4887018" y="1520852"/>
            <a:chExt cx="469440" cy="651600"/>
          </a:xfrm>
        </p:grpSpPr>
        <mc:AlternateContent xmlns:mc="http://schemas.openxmlformats.org/markup-compatibility/2006">
          <mc:Choice xmlns:p14="http://schemas.microsoft.com/office/powerpoint/2010/main" Requires="p14">
            <p:contentPart p14:bwMode="auto" r:id="rId50">
              <p14:nvContentPartPr>
                <p14:cNvPr id="74" name="Ink 73">
                  <a:extLst>
                    <a:ext uri="{FF2B5EF4-FFF2-40B4-BE49-F238E27FC236}">
                      <a16:creationId xmlns:a16="http://schemas.microsoft.com/office/drawing/2014/main" id="{B9F615ED-412A-9B43-B85A-D0A75FAF20DF}"/>
                    </a:ext>
                  </a:extLst>
                </p14:cNvPr>
                <p14:cNvContentPartPr/>
                <p14:nvPr/>
              </p14:nvContentPartPr>
              <p14:xfrm>
                <a:off x="4891338" y="1520852"/>
                <a:ext cx="465120" cy="621360"/>
              </p14:xfrm>
            </p:contentPart>
          </mc:Choice>
          <mc:Fallback>
            <p:pic>
              <p:nvPicPr>
                <p:cNvPr id="74" name="Ink 73">
                  <a:extLst>
                    <a:ext uri="{FF2B5EF4-FFF2-40B4-BE49-F238E27FC236}">
                      <a16:creationId xmlns:a16="http://schemas.microsoft.com/office/drawing/2014/main" id="{B9F615ED-412A-9B43-B85A-D0A75FAF20DF}"/>
                    </a:ext>
                  </a:extLst>
                </p:cNvPr>
                <p:cNvPicPr/>
                <p:nvPr/>
              </p:nvPicPr>
              <p:blipFill>
                <a:blip r:embed="rId51"/>
                <a:stretch>
                  <a:fillRect/>
                </a:stretch>
              </p:blipFill>
              <p:spPr>
                <a:xfrm>
                  <a:off x="4882338" y="1512212"/>
                  <a:ext cx="482760" cy="63900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75" name="Ink 74">
                  <a:extLst>
                    <a:ext uri="{FF2B5EF4-FFF2-40B4-BE49-F238E27FC236}">
                      <a16:creationId xmlns:a16="http://schemas.microsoft.com/office/drawing/2014/main" id="{7AC7E9A2-09BA-424B-A33A-248FF7F9836E}"/>
                    </a:ext>
                  </a:extLst>
                </p14:cNvPr>
                <p14:cNvContentPartPr/>
                <p14:nvPr/>
              </p14:nvContentPartPr>
              <p14:xfrm>
                <a:off x="4887018" y="1992452"/>
                <a:ext cx="272880" cy="180000"/>
              </p14:xfrm>
            </p:contentPart>
          </mc:Choice>
          <mc:Fallback>
            <p:pic>
              <p:nvPicPr>
                <p:cNvPr id="75" name="Ink 74">
                  <a:extLst>
                    <a:ext uri="{FF2B5EF4-FFF2-40B4-BE49-F238E27FC236}">
                      <a16:creationId xmlns:a16="http://schemas.microsoft.com/office/drawing/2014/main" id="{7AC7E9A2-09BA-424B-A33A-248FF7F9836E}"/>
                    </a:ext>
                  </a:extLst>
                </p:cNvPr>
                <p:cNvPicPr/>
                <p:nvPr/>
              </p:nvPicPr>
              <p:blipFill>
                <a:blip r:embed="rId53"/>
                <a:stretch>
                  <a:fillRect/>
                </a:stretch>
              </p:blipFill>
              <p:spPr>
                <a:xfrm>
                  <a:off x="4878018" y="1983812"/>
                  <a:ext cx="290520" cy="19764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54">
            <p14:nvContentPartPr>
              <p14:cNvPr id="81" name="Ink 80">
                <a:extLst>
                  <a:ext uri="{FF2B5EF4-FFF2-40B4-BE49-F238E27FC236}">
                    <a16:creationId xmlns:a16="http://schemas.microsoft.com/office/drawing/2014/main" id="{93C79AE5-3560-914E-BDDC-30552C152528}"/>
                  </a:ext>
                </a:extLst>
              </p14:cNvPr>
              <p14:cNvContentPartPr/>
              <p14:nvPr/>
            </p14:nvContentPartPr>
            <p14:xfrm>
              <a:off x="6309018" y="1459652"/>
              <a:ext cx="664200" cy="567360"/>
            </p14:xfrm>
          </p:contentPart>
        </mc:Choice>
        <mc:Fallback>
          <p:pic>
            <p:nvPicPr>
              <p:cNvPr id="81" name="Ink 80">
                <a:extLst>
                  <a:ext uri="{FF2B5EF4-FFF2-40B4-BE49-F238E27FC236}">
                    <a16:creationId xmlns:a16="http://schemas.microsoft.com/office/drawing/2014/main" id="{93C79AE5-3560-914E-BDDC-30552C152528}"/>
                  </a:ext>
                </a:extLst>
              </p:cNvPr>
              <p:cNvPicPr/>
              <p:nvPr/>
            </p:nvPicPr>
            <p:blipFill>
              <a:blip r:embed="rId55"/>
              <a:stretch>
                <a:fillRect/>
              </a:stretch>
            </p:blipFill>
            <p:spPr>
              <a:xfrm>
                <a:off x="6300018" y="1451012"/>
                <a:ext cx="681840" cy="585000"/>
              </a:xfrm>
              <a:prstGeom prst="rect">
                <a:avLst/>
              </a:prstGeom>
            </p:spPr>
          </p:pic>
        </mc:Fallback>
      </mc:AlternateContent>
      <p:grpSp>
        <p:nvGrpSpPr>
          <p:cNvPr id="89" name="Group 88">
            <a:extLst>
              <a:ext uri="{FF2B5EF4-FFF2-40B4-BE49-F238E27FC236}">
                <a16:creationId xmlns:a16="http://schemas.microsoft.com/office/drawing/2014/main" id="{A8E0C29A-F497-6B48-90BA-0CB9A6B0DFEF}"/>
              </a:ext>
            </a:extLst>
          </p:cNvPr>
          <p:cNvGrpSpPr/>
          <p:nvPr/>
        </p:nvGrpSpPr>
        <p:grpSpPr>
          <a:xfrm>
            <a:off x="6737418" y="1889852"/>
            <a:ext cx="3969360" cy="4184280"/>
            <a:chOff x="6737418" y="1889852"/>
            <a:chExt cx="3969360" cy="4184280"/>
          </a:xfrm>
        </p:grpSpPr>
        <mc:AlternateContent xmlns:mc="http://schemas.openxmlformats.org/markup-compatibility/2006">
          <mc:Choice xmlns:p14="http://schemas.microsoft.com/office/powerpoint/2010/main" Requires="p14">
            <p:contentPart p14:bwMode="auto" r:id="rId56">
              <p14:nvContentPartPr>
                <p14:cNvPr id="32" name="Ink 31">
                  <a:extLst>
                    <a:ext uri="{FF2B5EF4-FFF2-40B4-BE49-F238E27FC236}">
                      <a16:creationId xmlns:a16="http://schemas.microsoft.com/office/drawing/2014/main" id="{27835CEC-FA3E-7A44-B43B-E11DD2A806F5}"/>
                    </a:ext>
                  </a:extLst>
                </p14:cNvPr>
                <p14:cNvContentPartPr/>
                <p14:nvPr/>
              </p14:nvContentPartPr>
              <p14:xfrm>
                <a:off x="6968538" y="2230772"/>
                <a:ext cx="23400" cy="246240"/>
              </p14:xfrm>
            </p:contentPart>
          </mc:Choice>
          <mc:Fallback>
            <p:pic>
              <p:nvPicPr>
                <p:cNvPr id="32" name="Ink 31">
                  <a:extLst>
                    <a:ext uri="{FF2B5EF4-FFF2-40B4-BE49-F238E27FC236}">
                      <a16:creationId xmlns:a16="http://schemas.microsoft.com/office/drawing/2014/main" id="{27835CEC-FA3E-7A44-B43B-E11DD2A806F5}"/>
                    </a:ext>
                  </a:extLst>
                </p:cNvPr>
                <p:cNvPicPr/>
                <p:nvPr/>
              </p:nvPicPr>
              <p:blipFill>
                <a:blip r:embed="rId57"/>
                <a:stretch>
                  <a:fillRect/>
                </a:stretch>
              </p:blipFill>
              <p:spPr>
                <a:xfrm>
                  <a:off x="6959898" y="2221772"/>
                  <a:ext cx="41040" cy="26388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33" name="Ink 32">
                  <a:extLst>
                    <a:ext uri="{FF2B5EF4-FFF2-40B4-BE49-F238E27FC236}">
                      <a16:creationId xmlns:a16="http://schemas.microsoft.com/office/drawing/2014/main" id="{39531CF0-470D-5544-8DE7-372A0F5CB3A5}"/>
                    </a:ext>
                  </a:extLst>
                </p14:cNvPr>
                <p14:cNvContentPartPr/>
                <p14:nvPr/>
              </p14:nvContentPartPr>
              <p14:xfrm>
                <a:off x="6787458" y="2130692"/>
                <a:ext cx="435960" cy="528480"/>
              </p14:xfrm>
            </p:contentPart>
          </mc:Choice>
          <mc:Fallback>
            <p:pic>
              <p:nvPicPr>
                <p:cNvPr id="33" name="Ink 32">
                  <a:extLst>
                    <a:ext uri="{FF2B5EF4-FFF2-40B4-BE49-F238E27FC236}">
                      <a16:creationId xmlns:a16="http://schemas.microsoft.com/office/drawing/2014/main" id="{39531CF0-470D-5544-8DE7-372A0F5CB3A5}"/>
                    </a:ext>
                  </a:extLst>
                </p:cNvPr>
                <p:cNvPicPr/>
                <p:nvPr/>
              </p:nvPicPr>
              <p:blipFill>
                <a:blip r:embed="rId59"/>
                <a:stretch>
                  <a:fillRect/>
                </a:stretch>
              </p:blipFill>
              <p:spPr>
                <a:xfrm>
                  <a:off x="6778818" y="2122052"/>
                  <a:ext cx="453600" cy="54612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35" name="Ink 34">
                  <a:extLst>
                    <a:ext uri="{FF2B5EF4-FFF2-40B4-BE49-F238E27FC236}">
                      <a16:creationId xmlns:a16="http://schemas.microsoft.com/office/drawing/2014/main" id="{BAA19B0D-37F1-964A-A8B4-A6D55999DA60}"/>
                    </a:ext>
                  </a:extLst>
                </p14:cNvPr>
                <p14:cNvContentPartPr/>
                <p14:nvPr/>
              </p14:nvContentPartPr>
              <p14:xfrm>
                <a:off x="6860538" y="3046532"/>
                <a:ext cx="303120" cy="219600"/>
              </p14:xfrm>
            </p:contentPart>
          </mc:Choice>
          <mc:Fallback>
            <p:pic>
              <p:nvPicPr>
                <p:cNvPr id="35" name="Ink 34">
                  <a:extLst>
                    <a:ext uri="{FF2B5EF4-FFF2-40B4-BE49-F238E27FC236}">
                      <a16:creationId xmlns:a16="http://schemas.microsoft.com/office/drawing/2014/main" id="{BAA19B0D-37F1-964A-A8B4-A6D55999DA60}"/>
                    </a:ext>
                  </a:extLst>
                </p:cNvPr>
                <p:cNvPicPr/>
                <p:nvPr/>
              </p:nvPicPr>
              <p:blipFill>
                <a:blip r:embed="rId61"/>
                <a:stretch>
                  <a:fillRect/>
                </a:stretch>
              </p:blipFill>
              <p:spPr>
                <a:xfrm>
                  <a:off x="6851538" y="3037892"/>
                  <a:ext cx="320760" cy="23724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36" name="Ink 35">
                  <a:extLst>
                    <a:ext uri="{FF2B5EF4-FFF2-40B4-BE49-F238E27FC236}">
                      <a16:creationId xmlns:a16="http://schemas.microsoft.com/office/drawing/2014/main" id="{318E2780-8B18-434E-AC38-5EB64F0E9C74}"/>
                    </a:ext>
                  </a:extLst>
                </p14:cNvPr>
                <p14:cNvContentPartPr/>
                <p14:nvPr/>
              </p14:nvContentPartPr>
              <p14:xfrm>
                <a:off x="6746058" y="2907572"/>
                <a:ext cx="532080" cy="582120"/>
              </p14:xfrm>
            </p:contentPart>
          </mc:Choice>
          <mc:Fallback>
            <p:pic>
              <p:nvPicPr>
                <p:cNvPr id="36" name="Ink 35">
                  <a:extLst>
                    <a:ext uri="{FF2B5EF4-FFF2-40B4-BE49-F238E27FC236}">
                      <a16:creationId xmlns:a16="http://schemas.microsoft.com/office/drawing/2014/main" id="{318E2780-8B18-434E-AC38-5EB64F0E9C74}"/>
                    </a:ext>
                  </a:extLst>
                </p:cNvPr>
                <p:cNvPicPr/>
                <p:nvPr/>
              </p:nvPicPr>
              <p:blipFill>
                <a:blip r:embed="rId63"/>
                <a:stretch>
                  <a:fillRect/>
                </a:stretch>
              </p:blipFill>
              <p:spPr>
                <a:xfrm>
                  <a:off x="6737418" y="2898572"/>
                  <a:ext cx="549720" cy="59976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37" name="Ink 36">
                  <a:extLst>
                    <a:ext uri="{FF2B5EF4-FFF2-40B4-BE49-F238E27FC236}">
                      <a16:creationId xmlns:a16="http://schemas.microsoft.com/office/drawing/2014/main" id="{34E98CAA-E0F7-3A4D-9988-6F305ED1FEE2}"/>
                    </a:ext>
                  </a:extLst>
                </p14:cNvPr>
                <p14:cNvContentPartPr/>
                <p14:nvPr/>
              </p14:nvContentPartPr>
              <p14:xfrm>
                <a:off x="6940458" y="3727292"/>
                <a:ext cx="212760" cy="317880"/>
              </p14:xfrm>
            </p:contentPart>
          </mc:Choice>
          <mc:Fallback>
            <p:pic>
              <p:nvPicPr>
                <p:cNvPr id="37" name="Ink 36">
                  <a:extLst>
                    <a:ext uri="{FF2B5EF4-FFF2-40B4-BE49-F238E27FC236}">
                      <a16:creationId xmlns:a16="http://schemas.microsoft.com/office/drawing/2014/main" id="{34E98CAA-E0F7-3A4D-9988-6F305ED1FEE2}"/>
                    </a:ext>
                  </a:extLst>
                </p:cNvPr>
                <p:cNvPicPr/>
                <p:nvPr/>
              </p:nvPicPr>
              <p:blipFill>
                <a:blip r:embed="rId65"/>
                <a:stretch>
                  <a:fillRect/>
                </a:stretch>
              </p:blipFill>
              <p:spPr>
                <a:xfrm>
                  <a:off x="6931458" y="3718292"/>
                  <a:ext cx="230400" cy="335520"/>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38" name="Ink 37">
                  <a:extLst>
                    <a:ext uri="{FF2B5EF4-FFF2-40B4-BE49-F238E27FC236}">
                      <a16:creationId xmlns:a16="http://schemas.microsoft.com/office/drawing/2014/main" id="{2C25A7C0-9D5A-BC49-8F11-667158999137}"/>
                    </a:ext>
                  </a:extLst>
                </p14:cNvPr>
                <p14:cNvContentPartPr/>
                <p14:nvPr/>
              </p14:nvContentPartPr>
              <p14:xfrm>
                <a:off x="6794658" y="3549812"/>
                <a:ext cx="528840" cy="752760"/>
              </p14:xfrm>
            </p:contentPart>
          </mc:Choice>
          <mc:Fallback>
            <p:pic>
              <p:nvPicPr>
                <p:cNvPr id="38" name="Ink 37">
                  <a:extLst>
                    <a:ext uri="{FF2B5EF4-FFF2-40B4-BE49-F238E27FC236}">
                      <a16:creationId xmlns:a16="http://schemas.microsoft.com/office/drawing/2014/main" id="{2C25A7C0-9D5A-BC49-8F11-667158999137}"/>
                    </a:ext>
                  </a:extLst>
                </p:cNvPr>
                <p:cNvPicPr/>
                <p:nvPr/>
              </p:nvPicPr>
              <p:blipFill>
                <a:blip r:embed="rId67"/>
                <a:stretch>
                  <a:fillRect/>
                </a:stretch>
              </p:blipFill>
              <p:spPr>
                <a:xfrm>
                  <a:off x="6786018" y="3541172"/>
                  <a:ext cx="546480" cy="770400"/>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39" name="Ink 38">
                  <a:extLst>
                    <a:ext uri="{FF2B5EF4-FFF2-40B4-BE49-F238E27FC236}">
                      <a16:creationId xmlns:a16="http://schemas.microsoft.com/office/drawing/2014/main" id="{0645D6D3-28DA-994F-A055-833BB91CD946}"/>
                    </a:ext>
                  </a:extLst>
                </p14:cNvPr>
                <p14:cNvContentPartPr/>
                <p14:nvPr/>
              </p14:nvContentPartPr>
              <p14:xfrm>
                <a:off x="6820938" y="4550612"/>
                <a:ext cx="287640" cy="390240"/>
              </p14:xfrm>
            </p:contentPart>
          </mc:Choice>
          <mc:Fallback>
            <p:pic>
              <p:nvPicPr>
                <p:cNvPr id="39" name="Ink 38">
                  <a:extLst>
                    <a:ext uri="{FF2B5EF4-FFF2-40B4-BE49-F238E27FC236}">
                      <a16:creationId xmlns:a16="http://schemas.microsoft.com/office/drawing/2014/main" id="{0645D6D3-28DA-994F-A055-833BB91CD946}"/>
                    </a:ext>
                  </a:extLst>
                </p:cNvPr>
                <p:cNvPicPr/>
                <p:nvPr/>
              </p:nvPicPr>
              <p:blipFill>
                <a:blip r:embed="rId69"/>
                <a:stretch>
                  <a:fillRect/>
                </a:stretch>
              </p:blipFill>
              <p:spPr>
                <a:xfrm>
                  <a:off x="6812298" y="4541612"/>
                  <a:ext cx="305280" cy="407880"/>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40" name="Ink 39">
                  <a:extLst>
                    <a:ext uri="{FF2B5EF4-FFF2-40B4-BE49-F238E27FC236}">
                      <a16:creationId xmlns:a16="http://schemas.microsoft.com/office/drawing/2014/main" id="{4904CEE5-55C1-B244-B58E-EAF14948FB5F}"/>
                    </a:ext>
                  </a:extLst>
                </p14:cNvPr>
                <p14:cNvContentPartPr/>
                <p14:nvPr/>
              </p14:nvContentPartPr>
              <p14:xfrm>
                <a:off x="6737418" y="4490132"/>
                <a:ext cx="476640" cy="590040"/>
              </p14:xfrm>
            </p:contentPart>
          </mc:Choice>
          <mc:Fallback>
            <p:pic>
              <p:nvPicPr>
                <p:cNvPr id="40" name="Ink 39">
                  <a:extLst>
                    <a:ext uri="{FF2B5EF4-FFF2-40B4-BE49-F238E27FC236}">
                      <a16:creationId xmlns:a16="http://schemas.microsoft.com/office/drawing/2014/main" id="{4904CEE5-55C1-B244-B58E-EAF14948FB5F}"/>
                    </a:ext>
                  </a:extLst>
                </p:cNvPr>
                <p:cNvPicPr/>
                <p:nvPr/>
              </p:nvPicPr>
              <p:blipFill>
                <a:blip r:embed="rId71"/>
                <a:stretch>
                  <a:fillRect/>
                </a:stretch>
              </p:blipFill>
              <p:spPr>
                <a:xfrm>
                  <a:off x="6728418" y="4481492"/>
                  <a:ext cx="494280" cy="607680"/>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42" name="Ink 41">
                  <a:extLst>
                    <a:ext uri="{FF2B5EF4-FFF2-40B4-BE49-F238E27FC236}">
                      <a16:creationId xmlns:a16="http://schemas.microsoft.com/office/drawing/2014/main" id="{4909B468-1BBD-5043-9704-6C3D11136FD7}"/>
                    </a:ext>
                  </a:extLst>
                </p14:cNvPr>
                <p14:cNvContentPartPr/>
                <p14:nvPr/>
              </p14:nvContentPartPr>
              <p14:xfrm>
                <a:off x="7586298" y="2151212"/>
                <a:ext cx="105120" cy="313560"/>
              </p14:xfrm>
            </p:contentPart>
          </mc:Choice>
          <mc:Fallback>
            <p:pic>
              <p:nvPicPr>
                <p:cNvPr id="42" name="Ink 41">
                  <a:extLst>
                    <a:ext uri="{FF2B5EF4-FFF2-40B4-BE49-F238E27FC236}">
                      <a16:creationId xmlns:a16="http://schemas.microsoft.com/office/drawing/2014/main" id="{4909B468-1BBD-5043-9704-6C3D11136FD7}"/>
                    </a:ext>
                  </a:extLst>
                </p:cNvPr>
                <p:cNvPicPr/>
                <p:nvPr/>
              </p:nvPicPr>
              <p:blipFill>
                <a:blip r:embed="rId73"/>
                <a:stretch>
                  <a:fillRect/>
                </a:stretch>
              </p:blipFill>
              <p:spPr>
                <a:xfrm>
                  <a:off x="7577658" y="2142212"/>
                  <a:ext cx="122760" cy="331200"/>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43" name="Ink 42">
                  <a:extLst>
                    <a:ext uri="{FF2B5EF4-FFF2-40B4-BE49-F238E27FC236}">
                      <a16:creationId xmlns:a16="http://schemas.microsoft.com/office/drawing/2014/main" id="{03783EEE-D812-FC44-A08B-08D08B7CAB1B}"/>
                    </a:ext>
                  </a:extLst>
                </p14:cNvPr>
                <p14:cNvContentPartPr/>
                <p14:nvPr/>
              </p14:nvContentPartPr>
              <p14:xfrm>
                <a:off x="7835778" y="2095412"/>
                <a:ext cx="513000" cy="311760"/>
              </p14:xfrm>
            </p:contentPart>
          </mc:Choice>
          <mc:Fallback>
            <p:pic>
              <p:nvPicPr>
                <p:cNvPr id="43" name="Ink 42">
                  <a:extLst>
                    <a:ext uri="{FF2B5EF4-FFF2-40B4-BE49-F238E27FC236}">
                      <a16:creationId xmlns:a16="http://schemas.microsoft.com/office/drawing/2014/main" id="{03783EEE-D812-FC44-A08B-08D08B7CAB1B}"/>
                    </a:ext>
                  </a:extLst>
                </p:cNvPr>
                <p:cNvPicPr/>
                <p:nvPr/>
              </p:nvPicPr>
              <p:blipFill>
                <a:blip r:embed="rId75"/>
                <a:stretch>
                  <a:fillRect/>
                </a:stretch>
              </p:blipFill>
              <p:spPr>
                <a:xfrm>
                  <a:off x="7826778" y="2086772"/>
                  <a:ext cx="530640" cy="329400"/>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44" name="Ink 43">
                  <a:extLst>
                    <a:ext uri="{FF2B5EF4-FFF2-40B4-BE49-F238E27FC236}">
                      <a16:creationId xmlns:a16="http://schemas.microsoft.com/office/drawing/2014/main" id="{AE045FDA-DE0D-2D48-8019-AD739AC78D13}"/>
                    </a:ext>
                  </a:extLst>
                </p14:cNvPr>
                <p14:cNvContentPartPr/>
                <p14:nvPr/>
              </p14:nvContentPartPr>
              <p14:xfrm>
                <a:off x="7574418" y="2218172"/>
                <a:ext cx="137880" cy="275760"/>
              </p14:xfrm>
            </p:contentPart>
          </mc:Choice>
          <mc:Fallback>
            <p:pic>
              <p:nvPicPr>
                <p:cNvPr id="44" name="Ink 43">
                  <a:extLst>
                    <a:ext uri="{FF2B5EF4-FFF2-40B4-BE49-F238E27FC236}">
                      <a16:creationId xmlns:a16="http://schemas.microsoft.com/office/drawing/2014/main" id="{AE045FDA-DE0D-2D48-8019-AD739AC78D13}"/>
                    </a:ext>
                  </a:extLst>
                </p:cNvPr>
                <p:cNvPicPr/>
                <p:nvPr/>
              </p:nvPicPr>
              <p:blipFill>
                <a:blip r:embed="rId77"/>
                <a:stretch>
                  <a:fillRect/>
                </a:stretch>
              </p:blipFill>
              <p:spPr>
                <a:xfrm>
                  <a:off x="7565778" y="2209532"/>
                  <a:ext cx="155520" cy="293400"/>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46" name="Ink 45">
                  <a:extLst>
                    <a:ext uri="{FF2B5EF4-FFF2-40B4-BE49-F238E27FC236}">
                      <a16:creationId xmlns:a16="http://schemas.microsoft.com/office/drawing/2014/main" id="{7411ADAA-49A8-3240-8A0B-C79C1E4A2F1A}"/>
                    </a:ext>
                  </a:extLst>
                </p14:cNvPr>
                <p14:cNvContentPartPr/>
                <p14:nvPr/>
              </p14:nvContentPartPr>
              <p14:xfrm>
                <a:off x="7653258" y="2993252"/>
                <a:ext cx="185400" cy="189360"/>
              </p14:xfrm>
            </p:contentPart>
          </mc:Choice>
          <mc:Fallback>
            <p:pic>
              <p:nvPicPr>
                <p:cNvPr id="46" name="Ink 45">
                  <a:extLst>
                    <a:ext uri="{FF2B5EF4-FFF2-40B4-BE49-F238E27FC236}">
                      <a16:creationId xmlns:a16="http://schemas.microsoft.com/office/drawing/2014/main" id="{7411ADAA-49A8-3240-8A0B-C79C1E4A2F1A}"/>
                    </a:ext>
                  </a:extLst>
                </p:cNvPr>
                <p:cNvPicPr/>
                <p:nvPr/>
              </p:nvPicPr>
              <p:blipFill>
                <a:blip r:embed="rId79"/>
                <a:stretch>
                  <a:fillRect/>
                </a:stretch>
              </p:blipFill>
              <p:spPr>
                <a:xfrm>
                  <a:off x="7644618" y="2984612"/>
                  <a:ext cx="203040" cy="207000"/>
                </a:xfrm>
                <a:prstGeom prst="rect">
                  <a:avLst/>
                </a:prstGeom>
              </p:spPr>
            </p:pic>
          </mc:Fallback>
        </mc:AlternateContent>
        <mc:AlternateContent xmlns:mc="http://schemas.openxmlformats.org/markup-compatibility/2006">
          <mc:Choice xmlns:p14="http://schemas.microsoft.com/office/powerpoint/2010/main" Requires="p14">
            <p:contentPart p14:bwMode="auto" r:id="rId80">
              <p14:nvContentPartPr>
                <p14:cNvPr id="47" name="Ink 46">
                  <a:extLst>
                    <a:ext uri="{FF2B5EF4-FFF2-40B4-BE49-F238E27FC236}">
                      <a16:creationId xmlns:a16="http://schemas.microsoft.com/office/drawing/2014/main" id="{85F69ABA-7DEC-D548-AC15-BEE126369DDD}"/>
                    </a:ext>
                  </a:extLst>
                </p14:cNvPr>
                <p14:cNvContentPartPr/>
                <p14:nvPr/>
              </p14:nvContentPartPr>
              <p14:xfrm>
                <a:off x="7863498" y="2995772"/>
                <a:ext cx="643320" cy="239400"/>
              </p14:xfrm>
            </p:contentPart>
          </mc:Choice>
          <mc:Fallback>
            <p:pic>
              <p:nvPicPr>
                <p:cNvPr id="47" name="Ink 46">
                  <a:extLst>
                    <a:ext uri="{FF2B5EF4-FFF2-40B4-BE49-F238E27FC236}">
                      <a16:creationId xmlns:a16="http://schemas.microsoft.com/office/drawing/2014/main" id="{85F69ABA-7DEC-D548-AC15-BEE126369DDD}"/>
                    </a:ext>
                  </a:extLst>
                </p:cNvPr>
                <p:cNvPicPr/>
                <p:nvPr/>
              </p:nvPicPr>
              <p:blipFill>
                <a:blip r:embed="rId81"/>
                <a:stretch>
                  <a:fillRect/>
                </a:stretch>
              </p:blipFill>
              <p:spPr>
                <a:xfrm>
                  <a:off x="7854498" y="2987132"/>
                  <a:ext cx="660960" cy="257040"/>
                </a:xfrm>
                <a:prstGeom prst="rect">
                  <a:avLst/>
                </a:prstGeom>
              </p:spPr>
            </p:pic>
          </mc:Fallback>
        </mc:AlternateContent>
        <mc:AlternateContent xmlns:mc="http://schemas.openxmlformats.org/markup-compatibility/2006">
          <mc:Choice xmlns:p14="http://schemas.microsoft.com/office/powerpoint/2010/main" Requires="p14">
            <p:contentPart p14:bwMode="auto" r:id="rId82">
              <p14:nvContentPartPr>
                <p14:cNvPr id="48" name="Ink 47">
                  <a:extLst>
                    <a:ext uri="{FF2B5EF4-FFF2-40B4-BE49-F238E27FC236}">
                      <a16:creationId xmlns:a16="http://schemas.microsoft.com/office/drawing/2014/main" id="{44C0D866-2396-8F43-B910-845AA9EAE816}"/>
                    </a:ext>
                  </a:extLst>
                </p14:cNvPr>
                <p14:cNvContentPartPr/>
                <p14:nvPr/>
              </p14:nvContentPartPr>
              <p14:xfrm>
                <a:off x="8673858" y="2740892"/>
                <a:ext cx="301680" cy="383400"/>
              </p14:xfrm>
            </p:contentPart>
          </mc:Choice>
          <mc:Fallback>
            <p:pic>
              <p:nvPicPr>
                <p:cNvPr id="48" name="Ink 47">
                  <a:extLst>
                    <a:ext uri="{FF2B5EF4-FFF2-40B4-BE49-F238E27FC236}">
                      <a16:creationId xmlns:a16="http://schemas.microsoft.com/office/drawing/2014/main" id="{44C0D866-2396-8F43-B910-845AA9EAE816}"/>
                    </a:ext>
                  </a:extLst>
                </p:cNvPr>
                <p:cNvPicPr/>
                <p:nvPr/>
              </p:nvPicPr>
              <p:blipFill>
                <a:blip r:embed="rId83"/>
                <a:stretch>
                  <a:fillRect/>
                </a:stretch>
              </p:blipFill>
              <p:spPr>
                <a:xfrm>
                  <a:off x="8665218" y="2732252"/>
                  <a:ext cx="319320" cy="401040"/>
                </a:xfrm>
                <a:prstGeom prst="rect">
                  <a:avLst/>
                </a:prstGeom>
              </p:spPr>
            </p:pic>
          </mc:Fallback>
        </mc:AlternateContent>
        <mc:AlternateContent xmlns:mc="http://schemas.openxmlformats.org/markup-compatibility/2006">
          <mc:Choice xmlns:p14="http://schemas.microsoft.com/office/powerpoint/2010/main" Requires="p14">
            <p:contentPart p14:bwMode="auto" r:id="rId84">
              <p14:nvContentPartPr>
                <p14:cNvPr id="49" name="Ink 48">
                  <a:extLst>
                    <a:ext uri="{FF2B5EF4-FFF2-40B4-BE49-F238E27FC236}">
                      <a16:creationId xmlns:a16="http://schemas.microsoft.com/office/drawing/2014/main" id="{F177C519-1AD9-6F47-9A2F-D164BBBF5DA4}"/>
                    </a:ext>
                  </a:extLst>
                </p14:cNvPr>
                <p14:cNvContentPartPr/>
                <p14:nvPr/>
              </p14:nvContentPartPr>
              <p14:xfrm>
                <a:off x="8985978" y="2946812"/>
                <a:ext cx="261720" cy="204840"/>
              </p14:xfrm>
            </p:contentPart>
          </mc:Choice>
          <mc:Fallback>
            <p:pic>
              <p:nvPicPr>
                <p:cNvPr id="49" name="Ink 48">
                  <a:extLst>
                    <a:ext uri="{FF2B5EF4-FFF2-40B4-BE49-F238E27FC236}">
                      <a16:creationId xmlns:a16="http://schemas.microsoft.com/office/drawing/2014/main" id="{F177C519-1AD9-6F47-9A2F-D164BBBF5DA4}"/>
                    </a:ext>
                  </a:extLst>
                </p:cNvPr>
                <p:cNvPicPr/>
                <p:nvPr/>
              </p:nvPicPr>
              <p:blipFill>
                <a:blip r:embed="rId85"/>
                <a:stretch>
                  <a:fillRect/>
                </a:stretch>
              </p:blipFill>
              <p:spPr>
                <a:xfrm>
                  <a:off x="8976978" y="2937812"/>
                  <a:ext cx="279360" cy="222480"/>
                </a:xfrm>
                <a:prstGeom prst="rect">
                  <a:avLst/>
                </a:prstGeom>
              </p:spPr>
            </p:pic>
          </mc:Fallback>
        </mc:AlternateContent>
        <mc:AlternateContent xmlns:mc="http://schemas.openxmlformats.org/markup-compatibility/2006">
          <mc:Choice xmlns:p14="http://schemas.microsoft.com/office/powerpoint/2010/main" Requires="p14">
            <p:contentPart p14:bwMode="auto" r:id="rId86">
              <p14:nvContentPartPr>
                <p14:cNvPr id="50" name="Ink 49">
                  <a:extLst>
                    <a:ext uri="{FF2B5EF4-FFF2-40B4-BE49-F238E27FC236}">
                      <a16:creationId xmlns:a16="http://schemas.microsoft.com/office/drawing/2014/main" id="{CFC28A48-5CAD-B147-9DDE-269CD59146DB}"/>
                    </a:ext>
                  </a:extLst>
                </p14:cNvPr>
                <p14:cNvContentPartPr/>
                <p14:nvPr/>
              </p14:nvContentPartPr>
              <p14:xfrm>
                <a:off x="9297378" y="2810732"/>
                <a:ext cx="219960" cy="321480"/>
              </p14:xfrm>
            </p:contentPart>
          </mc:Choice>
          <mc:Fallback>
            <p:pic>
              <p:nvPicPr>
                <p:cNvPr id="50" name="Ink 49">
                  <a:extLst>
                    <a:ext uri="{FF2B5EF4-FFF2-40B4-BE49-F238E27FC236}">
                      <a16:creationId xmlns:a16="http://schemas.microsoft.com/office/drawing/2014/main" id="{CFC28A48-5CAD-B147-9DDE-269CD59146DB}"/>
                    </a:ext>
                  </a:extLst>
                </p:cNvPr>
                <p:cNvPicPr/>
                <p:nvPr/>
              </p:nvPicPr>
              <p:blipFill>
                <a:blip r:embed="rId87"/>
                <a:stretch>
                  <a:fillRect/>
                </a:stretch>
              </p:blipFill>
              <p:spPr>
                <a:xfrm>
                  <a:off x="9288378" y="2801732"/>
                  <a:ext cx="237600" cy="339120"/>
                </a:xfrm>
                <a:prstGeom prst="rect">
                  <a:avLst/>
                </a:prstGeom>
              </p:spPr>
            </p:pic>
          </mc:Fallback>
        </mc:AlternateContent>
        <mc:AlternateContent xmlns:mc="http://schemas.openxmlformats.org/markup-compatibility/2006">
          <mc:Choice xmlns:p14="http://schemas.microsoft.com/office/powerpoint/2010/main" Requires="p14">
            <p:contentPart p14:bwMode="auto" r:id="rId88">
              <p14:nvContentPartPr>
                <p14:cNvPr id="51" name="Ink 50">
                  <a:extLst>
                    <a:ext uri="{FF2B5EF4-FFF2-40B4-BE49-F238E27FC236}">
                      <a16:creationId xmlns:a16="http://schemas.microsoft.com/office/drawing/2014/main" id="{88215E55-61BE-084C-AD37-CFE1765BFBAF}"/>
                    </a:ext>
                  </a:extLst>
                </p14:cNvPr>
                <p14:cNvContentPartPr/>
                <p14:nvPr/>
              </p14:nvContentPartPr>
              <p14:xfrm>
                <a:off x="7947378" y="3720452"/>
                <a:ext cx="202320" cy="244080"/>
              </p14:xfrm>
            </p:contentPart>
          </mc:Choice>
          <mc:Fallback>
            <p:pic>
              <p:nvPicPr>
                <p:cNvPr id="51" name="Ink 50">
                  <a:extLst>
                    <a:ext uri="{FF2B5EF4-FFF2-40B4-BE49-F238E27FC236}">
                      <a16:creationId xmlns:a16="http://schemas.microsoft.com/office/drawing/2014/main" id="{88215E55-61BE-084C-AD37-CFE1765BFBAF}"/>
                    </a:ext>
                  </a:extLst>
                </p:cNvPr>
                <p:cNvPicPr/>
                <p:nvPr/>
              </p:nvPicPr>
              <p:blipFill>
                <a:blip r:embed="rId89"/>
                <a:stretch>
                  <a:fillRect/>
                </a:stretch>
              </p:blipFill>
              <p:spPr>
                <a:xfrm>
                  <a:off x="7938378" y="3711812"/>
                  <a:ext cx="219960" cy="261720"/>
                </a:xfrm>
                <a:prstGeom prst="rect">
                  <a:avLst/>
                </a:prstGeom>
              </p:spPr>
            </p:pic>
          </mc:Fallback>
        </mc:AlternateContent>
        <mc:AlternateContent xmlns:mc="http://schemas.openxmlformats.org/markup-compatibility/2006">
          <mc:Choice xmlns:p14="http://schemas.microsoft.com/office/powerpoint/2010/main" Requires="p14">
            <p:contentPart p14:bwMode="auto" r:id="rId90">
              <p14:nvContentPartPr>
                <p14:cNvPr id="52" name="Ink 51">
                  <a:extLst>
                    <a:ext uri="{FF2B5EF4-FFF2-40B4-BE49-F238E27FC236}">
                      <a16:creationId xmlns:a16="http://schemas.microsoft.com/office/drawing/2014/main" id="{CF0F9878-AA1C-1841-A523-BB5225F6FEFF}"/>
                    </a:ext>
                  </a:extLst>
                </p14:cNvPr>
                <p14:cNvContentPartPr/>
                <p14:nvPr/>
              </p14:nvContentPartPr>
              <p14:xfrm>
                <a:off x="8047818" y="3864092"/>
                <a:ext cx="149760" cy="187560"/>
              </p14:xfrm>
            </p:contentPart>
          </mc:Choice>
          <mc:Fallback>
            <p:pic>
              <p:nvPicPr>
                <p:cNvPr id="52" name="Ink 51">
                  <a:extLst>
                    <a:ext uri="{FF2B5EF4-FFF2-40B4-BE49-F238E27FC236}">
                      <a16:creationId xmlns:a16="http://schemas.microsoft.com/office/drawing/2014/main" id="{CF0F9878-AA1C-1841-A523-BB5225F6FEFF}"/>
                    </a:ext>
                  </a:extLst>
                </p:cNvPr>
                <p:cNvPicPr/>
                <p:nvPr/>
              </p:nvPicPr>
              <p:blipFill>
                <a:blip r:embed="rId91"/>
                <a:stretch>
                  <a:fillRect/>
                </a:stretch>
              </p:blipFill>
              <p:spPr>
                <a:xfrm>
                  <a:off x="8039178" y="3855092"/>
                  <a:ext cx="167400" cy="205200"/>
                </a:xfrm>
                <a:prstGeom prst="rect">
                  <a:avLst/>
                </a:prstGeom>
              </p:spPr>
            </p:pic>
          </mc:Fallback>
        </mc:AlternateContent>
        <mc:AlternateContent xmlns:mc="http://schemas.openxmlformats.org/markup-compatibility/2006">
          <mc:Choice xmlns:p14="http://schemas.microsoft.com/office/powerpoint/2010/main" Requires="p14">
            <p:contentPart p14:bwMode="auto" r:id="rId92">
              <p14:nvContentPartPr>
                <p14:cNvPr id="53" name="Ink 52">
                  <a:extLst>
                    <a:ext uri="{FF2B5EF4-FFF2-40B4-BE49-F238E27FC236}">
                      <a16:creationId xmlns:a16="http://schemas.microsoft.com/office/drawing/2014/main" id="{8A200BFA-9C15-D846-8BFF-4A80CD079EDC}"/>
                    </a:ext>
                  </a:extLst>
                </p14:cNvPr>
                <p14:cNvContentPartPr/>
                <p14:nvPr/>
              </p14:nvContentPartPr>
              <p14:xfrm>
                <a:off x="8325018" y="3856172"/>
                <a:ext cx="100080" cy="106560"/>
              </p14:xfrm>
            </p:contentPart>
          </mc:Choice>
          <mc:Fallback>
            <p:pic>
              <p:nvPicPr>
                <p:cNvPr id="53" name="Ink 52">
                  <a:extLst>
                    <a:ext uri="{FF2B5EF4-FFF2-40B4-BE49-F238E27FC236}">
                      <a16:creationId xmlns:a16="http://schemas.microsoft.com/office/drawing/2014/main" id="{8A200BFA-9C15-D846-8BFF-4A80CD079EDC}"/>
                    </a:ext>
                  </a:extLst>
                </p:cNvPr>
                <p:cNvPicPr/>
                <p:nvPr/>
              </p:nvPicPr>
              <p:blipFill>
                <a:blip r:embed="rId93"/>
                <a:stretch>
                  <a:fillRect/>
                </a:stretch>
              </p:blipFill>
              <p:spPr>
                <a:xfrm>
                  <a:off x="8316378" y="3847172"/>
                  <a:ext cx="117720" cy="124200"/>
                </a:xfrm>
                <a:prstGeom prst="rect">
                  <a:avLst/>
                </a:prstGeom>
              </p:spPr>
            </p:pic>
          </mc:Fallback>
        </mc:AlternateContent>
        <mc:AlternateContent xmlns:mc="http://schemas.openxmlformats.org/markup-compatibility/2006">
          <mc:Choice xmlns:p14="http://schemas.microsoft.com/office/powerpoint/2010/main" Requires="p14">
            <p:contentPart p14:bwMode="auto" r:id="rId94">
              <p14:nvContentPartPr>
                <p14:cNvPr id="54" name="Ink 53">
                  <a:extLst>
                    <a:ext uri="{FF2B5EF4-FFF2-40B4-BE49-F238E27FC236}">
                      <a16:creationId xmlns:a16="http://schemas.microsoft.com/office/drawing/2014/main" id="{6E1B590D-0D19-B94B-9A78-45C5C362ED65}"/>
                    </a:ext>
                  </a:extLst>
                </p14:cNvPr>
                <p14:cNvContentPartPr/>
                <p14:nvPr/>
              </p14:nvContentPartPr>
              <p14:xfrm>
                <a:off x="8485218" y="3809372"/>
                <a:ext cx="92160" cy="110160"/>
              </p14:xfrm>
            </p:contentPart>
          </mc:Choice>
          <mc:Fallback>
            <p:pic>
              <p:nvPicPr>
                <p:cNvPr id="54" name="Ink 53">
                  <a:extLst>
                    <a:ext uri="{FF2B5EF4-FFF2-40B4-BE49-F238E27FC236}">
                      <a16:creationId xmlns:a16="http://schemas.microsoft.com/office/drawing/2014/main" id="{6E1B590D-0D19-B94B-9A78-45C5C362ED65}"/>
                    </a:ext>
                  </a:extLst>
                </p:cNvPr>
                <p:cNvPicPr/>
                <p:nvPr/>
              </p:nvPicPr>
              <p:blipFill>
                <a:blip r:embed="rId95"/>
                <a:stretch>
                  <a:fillRect/>
                </a:stretch>
              </p:blipFill>
              <p:spPr>
                <a:xfrm>
                  <a:off x="8476578" y="3800372"/>
                  <a:ext cx="109800" cy="127800"/>
                </a:xfrm>
                <a:prstGeom prst="rect">
                  <a:avLst/>
                </a:prstGeom>
              </p:spPr>
            </p:pic>
          </mc:Fallback>
        </mc:AlternateContent>
        <mc:AlternateContent xmlns:mc="http://schemas.openxmlformats.org/markup-compatibility/2006">
          <mc:Choice xmlns:p14="http://schemas.microsoft.com/office/powerpoint/2010/main" Requires="p14">
            <p:contentPart p14:bwMode="auto" r:id="rId96">
              <p14:nvContentPartPr>
                <p14:cNvPr id="55" name="Ink 54">
                  <a:extLst>
                    <a:ext uri="{FF2B5EF4-FFF2-40B4-BE49-F238E27FC236}">
                      <a16:creationId xmlns:a16="http://schemas.microsoft.com/office/drawing/2014/main" id="{E72AC8ED-1D00-234B-927D-204F3CB20DD4}"/>
                    </a:ext>
                  </a:extLst>
                </p14:cNvPr>
                <p14:cNvContentPartPr/>
                <p14:nvPr/>
              </p14:nvContentPartPr>
              <p14:xfrm>
                <a:off x="8790858" y="3610652"/>
                <a:ext cx="323280" cy="411120"/>
              </p14:xfrm>
            </p:contentPart>
          </mc:Choice>
          <mc:Fallback>
            <p:pic>
              <p:nvPicPr>
                <p:cNvPr id="55" name="Ink 54">
                  <a:extLst>
                    <a:ext uri="{FF2B5EF4-FFF2-40B4-BE49-F238E27FC236}">
                      <a16:creationId xmlns:a16="http://schemas.microsoft.com/office/drawing/2014/main" id="{E72AC8ED-1D00-234B-927D-204F3CB20DD4}"/>
                    </a:ext>
                  </a:extLst>
                </p:cNvPr>
                <p:cNvPicPr/>
                <p:nvPr/>
              </p:nvPicPr>
              <p:blipFill>
                <a:blip r:embed="rId97"/>
                <a:stretch>
                  <a:fillRect/>
                </a:stretch>
              </p:blipFill>
              <p:spPr>
                <a:xfrm>
                  <a:off x="8781858" y="3601652"/>
                  <a:ext cx="340920" cy="428760"/>
                </a:xfrm>
                <a:prstGeom prst="rect">
                  <a:avLst/>
                </a:prstGeom>
              </p:spPr>
            </p:pic>
          </mc:Fallback>
        </mc:AlternateContent>
        <mc:AlternateContent xmlns:mc="http://schemas.openxmlformats.org/markup-compatibility/2006">
          <mc:Choice xmlns:p14="http://schemas.microsoft.com/office/powerpoint/2010/main" Requires="p14">
            <p:contentPart p14:bwMode="auto" r:id="rId98">
              <p14:nvContentPartPr>
                <p14:cNvPr id="61" name="Ink 60">
                  <a:extLst>
                    <a:ext uri="{FF2B5EF4-FFF2-40B4-BE49-F238E27FC236}">
                      <a16:creationId xmlns:a16="http://schemas.microsoft.com/office/drawing/2014/main" id="{6E7970F1-8ABA-5249-B8DC-3DC92198D2FF}"/>
                    </a:ext>
                  </a:extLst>
                </p14:cNvPr>
                <p14:cNvContentPartPr/>
                <p14:nvPr/>
              </p14:nvContentPartPr>
              <p14:xfrm>
                <a:off x="6948378" y="5432972"/>
                <a:ext cx="180000" cy="397440"/>
              </p14:xfrm>
            </p:contentPart>
          </mc:Choice>
          <mc:Fallback>
            <p:pic>
              <p:nvPicPr>
                <p:cNvPr id="61" name="Ink 60">
                  <a:extLst>
                    <a:ext uri="{FF2B5EF4-FFF2-40B4-BE49-F238E27FC236}">
                      <a16:creationId xmlns:a16="http://schemas.microsoft.com/office/drawing/2014/main" id="{6E7970F1-8ABA-5249-B8DC-3DC92198D2FF}"/>
                    </a:ext>
                  </a:extLst>
                </p:cNvPr>
                <p:cNvPicPr/>
                <p:nvPr/>
              </p:nvPicPr>
              <p:blipFill>
                <a:blip r:embed="rId99"/>
                <a:stretch>
                  <a:fillRect/>
                </a:stretch>
              </p:blipFill>
              <p:spPr>
                <a:xfrm>
                  <a:off x="6939378" y="5424332"/>
                  <a:ext cx="197640" cy="415080"/>
                </a:xfrm>
                <a:prstGeom prst="rect">
                  <a:avLst/>
                </a:prstGeom>
              </p:spPr>
            </p:pic>
          </mc:Fallback>
        </mc:AlternateContent>
        <mc:AlternateContent xmlns:mc="http://schemas.openxmlformats.org/markup-compatibility/2006">
          <mc:Choice xmlns:p14="http://schemas.microsoft.com/office/powerpoint/2010/main" Requires="p14">
            <p:contentPart p14:bwMode="auto" r:id="rId100">
              <p14:nvContentPartPr>
                <p14:cNvPr id="62" name="Ink 61">
                  <a:extLst>
                    <a:ext uri="{FF2B5EF4-FFF2-40B4-BE49-F238E27FC236}">
                      <a16:creationId xmlns:a16="http://schemas.microsoft.com/office/drawing/2014/main" id="{CE4E987F-CFB3-5B48-97FD-D66114A8BA31}"/>
                    </a:ext>
                  </a:extLst>
                </p14:cNvPr>
                <p14:cNvContentPartPr/>
                <p14:nvPr/>
              </p14:nvContentPartPr>
              <p14:xfrm>
                <a:off x="6990858" y="5480852"/>
                <a:ext cx="156600" cy="45720"/>
              </p14:xfrm>
            </p:contentPart>
          </mc:Choice>
          <mc:Fallback>
            <p:pic>
              <p:nvPicPr>
                <p:cNvPr id="62" name="Ink 61">
                  <a:extLst>
                    <a:ext uri="{FF2B5EF4-FFF2-40B4-BE49-F238E27FC236}">
                      <a16:creationId xmlns:a16="http://schemas.microsoft.com/office/drawing/2014/main" id="{CE4E987F-CFB3-5B48-97FD-D66114A8BA31}"/>
                    </a:ext>
                  </a:extLst>
                </p:cNvPr>
                <p:cNvPicPr/>
                <p:nvPr/>
              </p:nvPicPr>
              <p:blipFill>
                <a:blip r:embed="rId101"/>
                <a:stretch>
                  <a:fillRect/>
                </a:stretch>
              </p:blipFill>
              <p:spPr>
                <a:xfrm>
                  <a:off x="6981858" y="5471852"/>
                  <a:ext cx="174240" cy="63360"/>
                </a:xfrm>
                <a:prstGeom prst="rect">
                  <a:avLst/>
                </a:prstGeom>
              </p:spPr>
            </p:pic>
          </mc:Fallback>
        </mc:AlternateContent>
        <mc:AlternateContent xmlns:mc="http://schemas.openxmlformats.org/markup-compatibility/2006">
          <mc:Choice xmlns:p14="http://schemas.microsoft.com/office/powerpoint/2010/main" Requires="p14">
            <p:contentPart p14:bwMode="auto" r:id="rId102">
              <p14:nvContentPartPr>
                <p14:cNvPr id="63" name="Ink 62">
                  <a:extLst>
                    <a:ext uri="{FF2B5EF4-FFF2-40B4-BE49-F238E27FC236}">
                      <a16:creationId xmlns:a16="http://schemas.microsoft.com/office/drawing/2014/main" id="{46413B43-7B51-4947-8E39-E0BA48A803E2}"/>
                    </a:ext>
                  </a:extLst>
                </p14:cNvPr>
                <p14:cNvContentPartPr/>
                <p14:nvPr/>
              </p14:nvContentPartPr>
              <p14:xfrm>
                <a:off x="6813018" y="5298332"/>
                <a:ext cx="494640" cy="775800"/>
              </p14:xfrm>
            </p:contentPart>
          </mc:Choice>
          <mc:Fallback>
            <p:pic>
              <p:nvPicPr>
                <p:cNvPr id="63" name="Ink 62">
                  <a:extLst>
                    <a:ext uri="{FF2B5EF4-FFF2-40B4-BE49-F238E27FC236}">
                      <a16:creationId xmlns:a16="http://schemas.microsoft.com/office/drawing/2014/main" id="{46413B43-7B51-4947-8E39-E0BA48A803E2}"/>
                    </a:ext>
                  </a:extLst>
                </p:cNvPr>
                <p:cNvPicPr/>
                <p:nvPr/>
              </p:nvPicPr>
              <p:blipFill>
                <a:blip r:embed="rId103"/>
                <a:stretch>
                  <a:fillRect/>
                </a:stretch>
              </p:blipFill>
              <p:spPr>
                <a:xfrm>
                  <a:off x="6804018" y="5289332"/>
                  <a:ext cx="512280" cy="793440"/>
                </a:xfrm>
                <a:prstGeom prst="rect">
                  <a:avLst/>
                </a:prstGeom>
              </p:spPr>
            </p:pic>
          </mc:Fallback>
        </mc:AlternateContent>
        <mc:AlternateContent xmlns:mc="http://schemas.openxmlformats.org/markup-compatibility/2006">
          <mc:Choice xmlns:p14="http://schemas.microsoft.com/office/powerpoint/2010/main" Requires="p14">
            <p:contentPart p14:bwMode="auto" r:id="rId104">
              <p14:nvContentPartPr>
                <p14:cNvPr id="56" name="Ink 55">
                  <a:extLst>
                    <a:ext uri="{FF2B5EF4-FFF2-40B4-BE49-F238E27FC236}">
                      <a16:creationId xmlns:a16="http://schemas.microsoft.com/office/drawing/2014/main" id="{A59EC437-363D-0448-9204-8E3511E32F1B}"/>
                    </a:ext>
                  </a:extLst>
                </p14:cNvPr>
                <p14:cNvContentPartPr/>
                <p14:nvPr/>
              </p14:nvContentPartPr>
              <p14:xfrm>
                <a:off x="7887618" y="4605692"/>
                <a:ext cx="253800" cy="325080"/>
              </p14:xfrm>
            </p:contentPart>
          </mc:Choice>
          <mc:Fallback>
            <p:pic>
              <p:nvPicPr>
                <p:cNvPr id="56" name="Ink 55">
                  <a:extLst>
                    <a:ext uri="{FF2B5EF4-FFF2-40B4-BE49-F238E27FC236}">
                      <a16:creationId xmlns:a16="http://schemas.microsoft.com/office/drawing/2014/main" id="{A59EC437-363D-0448-9204-8E3511E32F1B}"/>
                    </a:ext>
                  </a:extLst>
                </p:cNvPr>
                <p:cNvPicPr/>
                <p:nvPr/>
              </p:nvPicPr>
              <p:blipFill>
                <a:blip r:embed="rId105"/>
                <a:stretch>
                  <a:fillRect/>
                </a:stretch>
              </p:blipFill>
              <p:spPr>
                <a:xfrm>
                  <a:off x="7878978" y="4596692"/>
                  <a:ext cx="271440" cy="342720"/>
                </a:xfrm>
                <a:prstGeom prst="rect">
                  <a:avLst/>
                </a:prstGeom>
              </p:spPr>
            </p:pic>
          </mc:Fallback>
        </mc:AlternateContent>
        <mc:AlternateContent xmlns:mc="http://schemas.openxmlformats.org/markup-compatibility/2006">
          <mc:Choice xmlns:p14="http://schemas.microsoft.com/office/powerpoint/2010/main" Requires="p14">
            <p:contentPart p14:bwMode="auto" r:id="rId106">
              <p14:nvContentPartPr>
                <p14:cNvPr id="57" name="Ink 56">
                  <a:extLst>
                    <a:ext uri="{FF2B5EF4-FFF2-40B4-BE49-F238E27FC236}">
                      <a16:creationId xmlns:a16="http://schemas.microsoft.com/office/drawing/2014/main" id="{2D95BE6B-DBB0-8A41-A812-FF6490809765}"/>
                    </a:ext>
                  </a:extLst>
                </p14:cNvPr>
                <p14:cNvContentPartPr/>
                <p14:nvPr/>
              </p14:nvContentPartPr>
              <p14:xfrm>
                <a:off x="8196498" y="4677332"/>
                <a:ext cx="512280" cy="342360"/>
              </p14:xfrm>
            </p:contentPart>
          </mc:Choice>
          <mc:Fallback>
            <p:pic>
              <p:nvPicPr>
                <p:cNvPr id="57" name="Ink 56">
                  <a:extLst>
                    <a:ext uri="{FF2B5EF4-FFF2-40B4-BE49-F238E27FC236}">
                      <a16:creationId xmlns:a16="http://schemas.microsoft.com/office/drawing/2014/main" id="{2D95BE6B-DBB0-8A41-A812-FF6490809765}"/>
                    </a:ext>
                  </a:extLst>
                </p:cNvPr>
                <p:cNvPicPr/>
                <p:nvPr/>
              </p:nvPicPr>
              <p:blipFill>
                <a:blip r:embed="rId107"/>
                <a:stretch>
                  <a:fillRect/>
                </a:stretch>
              </p:blipFill>
              <p:spPr>
                <a:xfrm>
                  <a:off x="8187498" y="4668692"/>
                  <a:ext cx="529920" cy="360000"/>
                </a:xfrm>
                <a:prstGeom prst="rect">
                  <a:avLst/>
                </a:prstGeom>
              </p:spPr>
            </p:pic>
          </mc:Fallback>
        </mc:AlternateContent>
        <mc:AlternateContent xmlns:mc="http://schemas.openxmlformats.org/markup-compatibility/2006">
          <mc:Choice xmlns:p14="http://schemas.microsoft.com/office/powerpoint/2010/main" Requires="p14">
            <p:contentPart p14:bwMode="auto" r:id="rId108">
              <p14:nvContentPartPr>
                <p14:cNvPr id="58" name="Ink 57">
                  <a:extLst>
                    <a:ext uri="{FF2B5EF4-FFF2-40B4-BE49-F238E27FC236}">
                      <a16:creationId xmlns:a16="http://schemas.microsoft.com/office/drawing/2014/main" id="{3AE6A1B2-4111-B341-BA47-7D32C08E8279}"/>
                    </a:ext>
                  </a:extLst>
                </p14:cNvPr>
                <p14:cNvContentPartPr/>
                <p14:nvPr/>
              </p14:nvContentPartPr>
              <p14:xfrm>
                <a:off x="9037458" y="4401572"/>
                <a:ext cx="301680" cy="450000"/>
              </p14:xfrm>
            </p:contentPart>
          </mc:Choice>
          <mc:Fallback>
            <p:pic>
              <p:nvPicPr>
                <p:cNvPr id="58" name="Ink 57">
                  <a:extLst>
                    <a:ext uri="{FF2B5EF4-FFF2-40B4-BE49-F238E27FC236}">
                      <a16:creationId xmlns:a16="http://schemas.microsoft.com/office/drawing/2014/main" id="{3AE6A1B2-4111-B341-BA47-7D32C08E8279}"/>
                    </a:ext>
                  </a:extLst>
                </p:cNvPr>
                <p:cNvPicPr/>
                <p:nvPr/>
              </p:nvPicPr>
              <p:blipFill>
                <a:blip r:embed="rId109"/>
                <a:stretch>
                  <a:fillRect/>
                </a:stretch>
              </p:blipFill>
              <p:spPr>
                <a:xfrm>
                  <a:off x="9028458" y="4392932"/>
                  <a:ext cx="319320" cy="467640"/>
                </a:xfrm>
                <a:prstGeom prst="rect">
                  <a:avLst/>
                </a:prstGeom>
              </p:spPr>
            </p:pic>
          </mc:Fallback>
        </mc:AlternateContent>
        <mc:AlternateContent xmlns:mc="http://schemas.openxmlformats.org/markup-compatibility/2006">
          <mc:Choice xmlns:p14="http://schemas.microsoft.com/office/powerpoint/2010/main" Requires="p14">
            <p:contentPart p14:bwMode="auto" r:id="rId110">
              <p14:nvContentPartPr>
                <p14:cNvPr id="59" name="Ink 58">
                  <a:extLst>
                    <a:ext uri="{FF2B5EF4-FFF2-40B4-BE49-F238E27FC236}">
                      <a16:creationId xmlns:a16="http://schemas.microsoft.com/office/drawing/2014/main" id="{04D75FCE-B864-1C4E-A9A7-606B6BEB4594}"/>
                    </a:ext>
                  </a:extLst>
                </p14:cNvPr>
                <p14:cNvContentPartPr/>
                <p14:nvPr/>
              </p14:nvContentPartPr>
              <p14:xfrm>
                <a:off x="9029898" y="4459172"/>
                <a:ext cx="724320" cy="795240"/>
              </p14:xfrm>
            </p:contentPart>
          </mc:Choice>
          <mc:Fallback>
            <p:pic>
              <p:nvPicPr>
                <p:cNvPr id="59" name="Ink 58">
                  <a:extLst>
                    <a:ext uri="{FF2B5EF4-FFF2-40B4-BE49-F238E27FC236}">
                      <a16:creationId xmlns:a16="http://schemas.microsoft.com/office/drawing/2014/main" id="{04D75FCE-B864-1C4E-A9A7-606B6BEB4594}"/>
                    </a:ext>
                  </a:extLst>
                </p:cNvPr>
                <p:cNvPicPr/>
                <p:nvPr/>
              </p:nvPicPr>
              <p:blipFill>
                <a:blip r:embed="rId111"/>
                <a:stretch>
                  <a:fillRect/>
                </a:stretch>
              </p:blipFill>
              <p:spPr>
                <a:xfrm>
                  <a:off x="9021258" y="4450172"/>
                  <a:ext cx="741960" cy="812880"/>
                </a:xfrm>
                <a:prstGeom prst="rect">
                  <a:avLst/>
                </a:prstGeom>
              </p:spPr>
            </p:pic>
          </mc:Fallback>
        </mc:AlternateContent>
        <mc:AlternateContent xmlns:mc="http://schemas.openxmlformats.org/markup-compatibility/2006">
          <mc:Choice xmlns:p14="http://schemas.microsoft.com/office/powerpoint/2010/main" Requires="p14">
            <p:contentPart p14:bwMode="auto" r:id="rId112">
              <p14:nvContentPartPr>
                <p14:cNvPr id="60" name="Ink 59">
                  <a:extLst>
                    <a:ext uri="{FF2B5EF4-FFF2-40B4-BE49-F238E27FC236}">
                      <a16:creationId xmlns:a16="http://schemas.microsoft.com/office/drawing/2014/main" id="{18C44118-D308-B342-8E19-DDA1E7F0C436}"/>
                    </a:ext>
                  </a:extLst>
                </p14:cNvPr>
                <p14:cNvContentPartPr/>
                <p14:nvPr/>
              </p14:nvContentPartPr>
              <p14:xfrm>
                <a:off x="9965178" y="4403372"/>
                <a:ext cx="153360" cy="605520"/>
              </p14:xfrm>
            </p:contentPart>
          </mc:Choice>
          <mc:Fallback>
            <p:pic>
              <p:nvPicPr>
                <p:cNvPr id="60" name="Ink 59">
                  <a:extLst>
                    <a:ext uri="{FF2B5EF4-FFF2-40B4-BE49-F238E27FC236}">
                      <a16:creationId xmlns:a16="http://schemas.microsoft.com/office/drawing/2014/main" id="{18C44118-D308-B342-8E19-DDA1E7F0C436}"/>
                    </a:ext>
                  </a:extLst>
                </p:cNvPr>
                <p:cNvPicPr/>
                <p:nvPr/>
              </p:nvPicPr>
              <p:blipFill>
                <a:blip r:embed="rId113"/>
                <a:stretch>
                  <a:fillRect/>
                </a:stretch>
              </p:blipFill>
              <p:spPr>
                <a:xfrm>
                  <a:off x="9956538" y="4394372"/>
                  <a:ext cx="171000" cy="623160"/>
                </a:xfrm>
                <a:prstGeom prst="rect">
                  <a:avLst/>
                </a:prstGeom>
              </p:spPr>
            </p:pic>
          </mc:Fallback>
        </mc:AlternateContent>
        <mc:AlternateContent xmlns:mc="http://schemas.openxmlformats.org/markup-compatibility/2006">
          <mc:Choice xmlns:p14="http://schemas.microsoft.com/office/powerpoint/2010/main" Requires="p14">
            <p:contentPart p14:bwMode="auto" r:id="rId114">
              <p14:nvContentPartPr>
                <p14:cNvPr id="64" name="Ink 63">
                  <a:extLst>
                    <a:ext uri="{FF2B5EF4-FFF2-40B4-BE49-F238E27FC236}">
                      <a16:creationId xmlns:a16="http://schemas.microsoft.com/office/drawing/2014/main" id="{D5244C38-FE74-544C-9A95-934BCA066958}"/>
                    </a:ext>
                  </a:extLst>
                </p14:cNvPr>
                <p14:cNvContentPartPr/>
                <p14:nvPr/>
              </p14:nvContentPartPr>
              <p14:xfrm>
                <a:off x="7937658" y="5458532"/>
                <a:ext cx="332640" cy="367200"/>
              </p14:xfrm>
            </p:contentPart>
          </mc:Choice>
          <mc:Fallback>
            <p:pic>
              <p:nvPicPr>
                <p:cNvPr id="64" name="Ink 63">
                  <a:extLst>
                    <a:ext uri="{FF2B5EF4-FFF2-40B4-BE49-F238E27FC236}">
                      <a16:creationId xmlns:a16="http://schemas.microsoft.com/office/drawing/2014/main" id="{D5244C38-FE74-544C-9A95-934BCA066958}"/>
                    </a:ext>
                  </a:extLst>
                </p:cNvPr>
                <p:cNvPicPr/>
                <p:nvPr/>
              </p:nvPicPr>
              <p:blipFill>
                <a:blip r:embed="rId115"/>
                <a:stretch>
                  <a:fillRect/>
                </a:stretch>
              </p:blipFill>
              <p:spPr>
                <a:xfrm>
                  <a:off x="7929018" y="5449892"/>
                  <a:ext cx="350280" cy="384840"/>
                </a:xfrm>
                <a:prstGeom prst="rect">
                  <a:avLst/>
                </a:prstGeom>
              </p:spPr>
            </p:pic>
          </mc:Fallback>
        </mc:AlternateContent>
        <mc:AlternateContent xmlns:mc="http://schemas.openxmlformats.org/markup-compatibility/2006">
          <mc:Choice xmlns:p14="http://schemas.microsoft.com/office/powerpoint/2010/main" Requires="p14">
            <p:contentPart p14:bwMode="auto" r:id="rId116">
              <p14:nvContentPartPr>
                <p14:cNvPr id="65" name="Ink 64">
                  <a:extLst>
                    <a:ext uri="{FF2B5EF4-FFF2-40B4-BE49-F238E27FC236}">
                      <a16:creationId xmlns:a16="http://schemas.microsoft.com/office/drawing/2014/main" id="{DDFD031E-10D9-A643-9300-7898DBE24298}"/>
                    </a:ext>
                  </a:extLst>
                </p14:cNvPr>
                <p14:cNvContentPartPr/>
                <p14:nvPr/>
              </p14:nvContentPartPr>
              <p14:xfrm>
                <a:off x="8326818" y="5557172"/>
                <a:ext cx="565200" cy="194400"/>
              </p14:xfrm>
            </p:contentPart>
          </mc:Choice>
          <mc:Fallback>
            <p:pic>
              <p:nvPicPr>
                <p:cNvPr id="65" name="Ink 64">
                  <a:extLst>
                    <a:ext uri="{FF2B5EF4-FFF2-40B4-BE49-F238E27FC236}">
                      <a16:creationId xmlns:a16="http://schemas.microsoft.com/office/drawing/2014/main" id="{DDFD031E-10D9-A643-9300-7898DBE24298}"/>
                    </a:ext>
                  </a:extLst>
                </p:cNvPr>
                <p:cNvPicPr/>
                <p:nvPr/>
              </p:nvPicPr>
              <p:blipFill>
                <a:blip r:embed="rId117"/>
                <a:stretch>
                  <a:fillRect/>
                </a:stretch>
              </p:blipFill>
              <p:spPr>
                <a:xfrm>
                  <a:off x="8317818" y="5548172"/>
                  <a:ext cx="582840" cy="212040"/>
                </a:xfrm>
                <a:prstGeom prst="rect">
                  <a:avLst/>
                </a:prstGeom>
              </p:spPr>
            </p:pic>
          </mc:Fallback>
        </mc:AlternateContent>
        <mc:AlternateContent xmlns:mc="http://schemas.openxmlformats.org/markup-compatibility/2006">
          <mc:Choice xmlns:p14="http://schemas.microsoft.com/office/powerpoint/2010/main" Requires="p14">
            <p:contentPart p14:bwMode="auto" r:id="rId118">
              <p14:nvContentPartPr>
                <p14:cNvPr id="66" name="Ink 65">
                  <a:extLst>
                    <a:ext uri="{FF2B5EF4-FFF2-40B4-BE49-F238E27FC236}">
                      <a16:creationId xmlns:a16="http://schemas.microsoft.com/office/drawing/2014/main" id="{1ADB7B80-4F0A-134F-B97E-937E1E01C033}"/>
                    </a:ext>
                  </a:extLst>
                </p14:cNvPr>
                <p14:cNvContentPartPr/>
                <p14:nvPr/>
              </p14:nvContentPartPr>
              <p14:xfrm>
                <a:off x="8776818" y="5540612"/>
                <a:ext cx="469080" cy="210960"/>
              </p14:xfrm>
            </p:contentPart>
          </mc:Choice>
          <mc:Fallback>
            <p:pic>
              <p:nvPicPr>
                <p:cNvPr id="66" name="Ink 65">
                  <a:extLst>
                    <a:ext uri="{FF2B5EF4-FFF2-40B4-BE49-F238E27FC236}">
                      <a16:creationId xmlns:a16="http://schemas.microsoft.com/office/drawing/2014/main" id="{1ADB7B80-4F0A-134F-B97E-937E1E01C033}"/>
                    </a:ext>
                  </a:extLst>
                </p:cNvPr>
                <p:cNvPicPr/>
                <p:nvPr/>
              </p:nvPicPr>
              <p:blipFill>
                <a:blip r:embed="rId119"/>
                <a:stretch>
                  <a:fillRect/>
                </a:stretch>
              </p:blipFill>
              <p:spPr>
                <a:xfrm>
                  <a:off x="8768178" y="5531972"/>
                  <a:ext cx="486720" cy="228600"/>
                </a:xfrm>
                <a:prstGeom prst="rect">
                  <a:avLst/>
                </a:prstGeom>
              </p:spPr>
            </p:pic>
          </mc:Fallback>
        </mc:AlternateContent>
        <mc:AlternateContent xmlns:mc="http://schemas.openxmlformats.org/markup-compatibility/2006">
          <mc:Choice xmlns:p14="http://schemas.microsoft.com/office/powerpoint/2010/main" Requires="p14">
            <p:contentPart p14:bwMode="auto" r:id="rId120">
              <p14:nvContentPartPr>
                <p14:cNvPr id="67" name="Ink 66">
                  <a:extLst>
                    <a:ext uri="{FF2B5EF4-FFF2-40B4-BE49-F238E27FC236}">
                      <a16:creationId xmlns:a16="http://schemas.microsoft.com/office/drawing/2014/main" id="{A17A42CB-C493-4146-91AA-1C8624F79AC3}"/>
                    </a:ext>
                  </a:extLst>
                </p14:cNvPr>
                <p14:cNvContentPartPr/>
                <p14:nvPr/>
              </p14:nvContentPartPr>
              <p14:xfrm>
                <a:off x="9267138" y="5281412"/>
                <a:ext cx="654120" cy="408240"/>
              </p14:xfrm>
            </p:contentPart>
          </mc:Choice>
          <mc:Fallback>
            <p:pic>
              <p:nvPicPr>
                <p:cNvPr id="67" name="Ink 66">
                  <a:extLst>
                    <a:ext uri="{FF2B5EF4-FFF2-40B4-BE49-F238E27FC236}">
                      <a16:creationId xmlns:a16="http://schemas.microsoft.com/office/drawing/2014/main" id="{A17A42CB-C493-4146-91AA-1C8624F79AC3}"/>
                    </a:ext>
                  </a:extLst>
                </p:cNvPr>
                <p:cNvPicPr/>
                <p:nvPr/>
              </p:nvPicPr>
              <p:blipFill>
                <a:blip r:embed="rId121"/>
                <a:stretch>
                  <a:fillRect/>
                </a:stretch>
              </p:blipFill>
              <p:spPr>
                <a:xfrm>
                  <a:off x="9258498" y="5272772"/>
                  <a:ext cx="671760" cy="425880"/>
                </a:xfrm>
                <a:prstGeom prst="rect">
                  <a:avLst/>
                </a:prstGeom>
              </p:spPr>
            </p:pic>
          </mc:Fallback>
        </mc:AlternateContent>
        <mc:AlternateContent xmlns:mc="http://schemas.openxmlformats.org/markup-compatibility/2006">
          <mc:Choice xmlns:p14="http://schemas.microsoft.com/office/powerpoint/2010/main" Requires="p14">
            <p:contentPart p14:bwMode="auto" r:id="rId122">
              <p14:nvContentPartPr>
                <p14:cNvPr id="68" name="Ink 67">
                  <a:extLst>
                    <a:ext uri="{FF2B5EF4-FFF2-40B4-BE49-F238E27FC236}">
                      <a16:creationId xmlns:a16="http://schemas.microsoft.com/office/drawing/2014/main" id="{D67227D4-018C-A343-AD31-D017A180303B}"/>
                    </a:ext>
                  </a:extLst>
                </p14:cNvPr>
                <p14:cNvContentPartPr/>
                <p14:nvPr/>
              </p14:nvContentPartPr>
              <p14:xfrm>
                <a:off x="8850978" y="5439812"/>
                <a:ext cx="61920" cy="275040"/>
              </p14:xfrm>
            </p:contentPart>
          </mc:Choice>
          <mc:Fallback>
            <p:pic>
              <p:nvPicPr>
                <p:cNvPr id="68" name="Ink 67">
                  <a:extLst>
                    <a:ext uri="{FF2B5EF4-FFF2-40B4-BE49-F238E27FC236}">
                      <a16:creationId xmlns:a16="http://schemas.microsoft.com/office/drawing/2014/main" id="{D67227D4-018C-A343-AD31-D017A180303B}"/>
                    </a:ext>
                  </a:extLst>
                </p:cNvPr>
                <p:cNvPicPr/>
                <p:nvPr/>
              </p:nvPicPr>
              <p:blipFill>
                <a:blip r:embed="rId123"/>
                <a:stretch>
                  <a:fillRect/>
                </a:stretch>
              </p:blipFill>
              <p:spPr>
                <a:xfrm>
                  <a:off x="8841978" y="5431172"/>
                  <a:ext cx="79560" cy="292680"/>
                </a:xfrm>
                <a:prstGeom prst="rect">
                  <a:avLst/>
                </a:prstGeom>
              </p:spPr>
            </p:pic>
          </mc:Fallback>
        </mc:AlternateContent>
        <mc:AlternateContent xmlns:mc="http://schemas.openxmlformats.org/markup-compatibility/2006">
          <mc:Choice xmlns:p14="http://schemas.microsoft.com/office/powerpoint/2010/main" Requires="p14">
            <p:contentPart p14:bwMode="auto" r:id="rId124">
              <p14:nvContentPartPr>
                <p14:cNvPr id="82" name="Ink 81">
                  <a:extLst>
                    <a:ext uri="{FF2B5EF4-FFF2-40B4-BE49-F238E27FC236}">
                      <a16:creationId xmlns:a16="http://schemas.microsoft.com/office/drawing/2014/main" id="{21B32AC4-ED40-054C-85CA-848A23378B05}"/>
                    </a:ext>
                  </a:extLst>
                </p14:cNvPr>
                <p14:cNvContentPartPr/>
                <p14:nvPr/>
              </p14:nvContentPartPr>
              <p14:xfrm>
                <a:off x="10109538" y="2290532"/>
                <a:ext cx="202680" cy="1311480"/>
              </p14:xfrm>
            </p:contentPart>
          </mc:Choice>
          <mc:Fallback>
            <p:pic>
              <p:nvPicPr>
                <p:cNvPr id="82" name="Ink 81">
                  <a:extLst>
                    <a:ext uri="{FF2B5EF4-FFF2-40B4-BE49-F238E27FC236}">
                      <a16:creationId xmlns:a16="http://schemas.microsoft.com/office/drawing/2014/main" id="{21B32AC4-ED40-054C-85CA-848A23378B05}"/>
                    </a:ext>
                  </a:extLst>
                </p:cNvPr>
                <p:cNvPicPr/>
                <p:nvPr/>
              </p:nvPicPr>
              <p:blipFill>
                <a:blip r:embed="rId125"/>
                <a:stretch>
                  <a:fillRect/>
                </a:stretch>
              </p:blipFill>
              <p:spPr>
                <a:xfrm>
                  <a:off x="10100898" y="2281532"/>
                  <a:ext cx="220320" cy="1329120"/>
                </a:xfrm>
                <a:prstGeom prst="rect">
                  <a:avLst/>
                </a:prstGeom>
              </p:spPr>
            </p:pic>
          </mc:Fallback>
        </mc:AlternateContent>
        <mc:AlternateContent xmlns:mc="http://schemas.openxmlformats.org/markup-compatibility/2006">
          <mc:Choice xmlns:p14="http://schemas.microsoft.com/office/powerpoint/2010/main" Requires="p14">
            <p:contentPart p14:bwMode="auto" r:id="rId126">
              <p14:nvContentPartPr>
                <p14:cNvPr id="83" name="Ink 82">
                  <a:extLst>
                    <a:ext uri="{FF2B5EF4-FFF2-40B4-BE49-F238E27FC236}">
                      <a16:creationId xmlns:a16="http://schemas.microsoft.com/office/drawing/2014/main" id="{01765360-FEE4-BA4D-8801-820F86BFFDDC}"/>
                    </a:ext>
                  </a:extLst>
                </p14:cNvPr>
                <p14:cNvContentPartPr/>
                <p14:nvPr/>
              </p14:nvContentPartPr>
              <p14:xfrm>
                <a:off x="7451658" y="4355852"/>
                <a:ext cx="3255120" cy="948600"/>
              </p14:xfrm>
            </p:contentPart>
          </mc:Choice>
          <mc:Fallback>
            <p:pic>
              <p:nvPicPr>
                <p:cNvPr id="83" name="Ink 82">
                  <a:extLst>
                    <a:ext uri="{FF2B5EF4-FFF2-40B4-BE49-F238E27FC236}">
                      <a16:creationId xmlns:a16="http://schemas.microsoft.com/office/drawing/2014/main" id="{01765360-FEE4-BA4D-8801-820F86BFFDDC}"/>
                    </a:ext>
                  </a:extLst>
                </p:cNvPr>
                <p:cNvPicPr/>
                <p:nvPr/>
              </p:nvPicPr>
              <p:blipFill>
                <a:blip r:embed="rId127"/>
                <a:stretch>
                  <a:fillRect/>
                </a:stretch>
              </p:blipFill>
              <p:spPr>
                <a:xfrm>
                  <a:off x="7442658" y="4347212"/>
                  <a:ext cx="3272760" cy="966240"/>
                </a:xfrm>
                <a:prstGeom prst="rect">
                  <a:avLst/>
                </a:prstGeom>
              </p:spPr>
            </p:pic>
          </mc:Fallback>
        </mc:AlternateContent>
        <mc:AlternateContent xmlns:mc="http://schemas.openxmlformats.org/markup-compatibility/2006">
          <mc:Choice xmlns:p14="http://schemas.microsoft.com/office/powerpoint/2010/main" Requires="p14">
            <p:contentPart p14:bwMode="auto" r:id="rId128">
              <p14:nvContentPartPr>
                <p14:cNvPr id="85" name="Ink 84">
                  <a:extLst>
                    <a:ext uri="{FF2B5EF4-FFF2-40B4-BE49-F238E27FC236}">
                      <a16:creationId xmlns:a16="http://schemas.microsoft.com/office/drawing/2014/main" id="{79142994-8A82-4542-97F4-0C5DF5DC4AC1}"/>
                    </a:ext>
                  </a:extLst>
                </p14:cNvPr>
                <p14:cNvContentPartPr/>
                <p14:nvPr/>
              </p14:nvContentPartPr>
              <p14:xfrm>
                <a:off x="7724538" y="3441812"/>
                <a:ext cx="1865520" cy="940320"/>
              </p14:xfrm>
            </p:contentPart>
          </mc:Choice>
          <mc:Fallback>
            <p:pic>
              <p:nvPicPr>
                <p:cNvPr id="85" name="Ink 84">
                  <a:extLst>
                    <a:ext uri="{FF2B5EF4-FFF2-40B4-BE49-F238E27FC236}">
                      <a16:creationId xmlns:a16="http://schemas.microsoft.com/office/drawing/2014/main" id="{79142994-8A82-4542-97F4-0C5DF5DC4AC1}"/>
                    </a:ext>
                  </a:extLst>
                </p:cNvPr>
                <p:cNvPicPr/>
                <p:nvPr/>
              </p:nvPicPr>
              <p:blipFill>
                <a:blip r:embed="rId129"/>
                <a:stretch>
                  <a:fillRect/>
                </a:stretch>
              </p:blipFill>
              <p:spPr>
                <a:xfrm>
                  <a:off x="7715898" y="3433172"/>
                  <a:ext cx="1883160" cy="957960"/>
                </a:xfrm>
                <a:prstGeom prst="rect">
                  <a:avLst/>
                </a:prstGeom>
              </p:spPr>
            </p:pic>
          </mc:Fallback>
        </mc:AlternateContent>
        <mc:AlternateContent xmlns:mc="http://schemas.openxmlformats.org/markup-compatibility/2006">
          <mc:Choice xmlns:p14="http://schemas.microsoft.com/office/powerpoint/2010/main" Requires="p14">
            <p:contentPart p14:bwMode="auto" r:id="rId130">
              <p14:nvContentPartPr>
                <p14:cNvPr id="87" name="Ink 86">
                  <a:extLst>
                    <a:ext uri="{FF2B5EF4-FFF2-40B4-BE49-F238E27FC236}">
                      <a16:creationId xmlns:a16="http://schemas.microsoft.com/office/drawing/2014/main" id="{CD430695-0106-C14F-B4D9-6DBBE13A43CD}"/>
                    </a:ext>
                  </a:extLst>
                </p14:cNvPr>
                <p14:cNvContentPartPr/>
                <p14:nvPr/>
              </p14:nvContentPartPr>
              <p14:xfrm>
                <a:off x="7312338" y="2581052"/>
                <a:ext cx="2508840" cy="783000"/>
              </p14:xfrm>
            </p:contentPart>
          </mc:Choice>
          <mc:Fallback>
            <p:pic>
              <p:nvPicPr>
                <p:cNvPr id="87" name="Ink 86">
                  <a:extLst>
                    <a:ext uri="{FF2B5EF4-FFF2-40B4-BE49-F238E27FC236}">
                      <a16:creationId xmlns:a16="http://schemas.microsoft.com/office/drawing/2014/main" id="{CD430695-0106-C14F-B4D9-6DBBE13A43CD}"/>
                    </a:ext>
                  </a:extLst>
                </p:cNvPr>
                <p:cNvPicPr/>
                <p:nvPr/>
              </p:nvPicPr>
              <p:blipFill>
                <a:blip r:embed="rId131"/>
                <a:stretch>
                  <a:fillRect/>
                </a:stretch>
              </p:blipFill>
              <p:spPr>
                <a:xfrm>
                  <a:off x="7303338" y="2572412"/>
                  <a:ext cx="2526480" cy="800640"/>
                </a:xfrm>
                <a:prstGeom prst="rect">
                  <a:avLst/>
                </a:prstGeom>
              </p:spPr>
            </p:pic>
          </mc:Fallback>
        </mc:AlternateContent>
        <mc:AlternateContent xmlns:mc="http://schemas.openxmlformats.org/markup-compatibility/2006">
          <mc:Choice xmlns:p14="http://schemas.microsoft.com/office/powerpoint/2010/main" Requires="p14">
            <p:contentPart p14:bwMode="auto" r:id="rId132">
              <p14:nvContentPartPr>
                <p14:cNvPr id="88" name="Ink 87">
                  <a:extLst>
                    <a:ext uri="{FF2B5EF4-FFF2-40B4-BE49-F238E27FC236}">
                      <a16:creationId xmlns:a16="http://schemas.microsoft.com/office/drawing/2014/main" id="{6A000AC3-7E2E-074B-85EF-6475C83FBF6D}"/>
                    </a:ext>
                  </a:extLst>
                </p14:cNvPr>
                <p14:cNvContentPartPr/>
                <p14:nvPr/>
              </p14:nvContentPartPr>
              <p14:xfrm>
                <a:off x="7368858" y="1889852"/>
                <a:ext cx="1297440" cy="685440"/>
              </p14:xfrm>
            </p:contentPart>
          </mc:Choice>
          <mc:Fallback>
            <p:pic>
              <p:nvPicPr>
                <p:cNvPr id="88" name="Ink 87">
                  <a:extLst>
                    <a:ext uri="{FF2B5EF4-FFF2-40B4-BE49-F238E27FC236}">
                      <a16:creationId xmlns:a16="http://schemas.microsoft.com/office/drawing/2014/main" id="{6A000AC3-7E2E-074B-85EF-6475C83FBF6D}"/>
                    </a:ext>
                  </a:extLst>
                </p:cNvPr>
                <p:cNvPicPr/>
                <p:nvPr/>
              </p:nvPicPr>
              <p:blipFill>
                <a:blip r:embed="rId133"/>
                <a:stretch>
                  <a:fillRect/>
                </a:stretch>
              </p:blipFill>
              <p:spPr>
                <a:xfrm>
                  <a:off x="7360218" y="1881212"/>
                  <a:ext cx="1315080" cy="703080"/>
                </a:xfrm>
                <a:prstGeom prst="rect">
                  <a:avLst/>
                </a:prstGeom>
              </p:spPr>
            </p:pic>
          </mc:Fallback>
        </mc:AlternateContent>
      </p:grpSp>
      <p:grpSp>
        <p:nvGrpSpPr>
          <p:cNvPr id="105" name="Group 104">
            <a:extLst>
              <a:ext uri="{FF2B5EF4-FFF2-40B4-BE49-F238E27FC236}">
                <a16:creationId xmlns:a16="http://schemas.microsoft.com/office/drawing/2014/main" id="{CE0C2F81-DAB5-DA42-A8E0-259E2C1A483B}"/>
              </a:ext>
            </a:extLst>
          </p:cNvPr>
          <p:cNvGrpSpPr/>
          <p:nvPr/>
        </p:nvGrpSpPr>
        <p:grpSpPr>
          <a:xfrm>
            <a:off x="2469978" y="2960852"/>
            <a:ext cx="2709000" cy="2630160"/>
            <a:chOff x="2469978" y="2960852"/>
            <a:chExt cx="2709000" cy="2630160"/>
          </a:xfrm>
        </p:grpSpPr>
        <mc:AlternateContent xmlns:mc="http://schemas.openxmlformats.org/markup-compatibility/2006">
          <mc:Choice xmlns:p14="http://schemas.microsoft.com/office/powerpoint/2010/main" Requires="p14">
            <p:contentPart p14:bwMode="auto" r:id="rId134">
              <p14:nvContentPartPr>
                <p14:cNvPr id="77" name="Ink 76">
                  <a:extLst>
                    <a:ext uri="{FF2B5EF4-FFF2-40B4-BE49-F238E27FC236}">
                      <a16:creationId xmlns:a16="http://schemas.microsoft.com/office/drawing/2014/main" id="{4A5B3885-749C-4049-A425-E4081B473256}"/>
                    </a:ext>
                  </a:extLst>
                </p14:cNvPr>
                <p14:cNvContentPartPr/>
                <p14:nvPr/>
              </p14:nvContentPartPr>
              <p14:xfrm>
                <a:off x="2469978" y="2960852"/>
                <a:ext cx="2557080" cy="1183680"/>
              </p14:xfrm>
            </p:contentPart>
          </mc:Choice>
          <mc:Fallback>
            <p:pic>
              <p:nvPicPr>
                <p:cNvPr id="77" name="Ink 76">
                  <a:extLst>
                    <a:ext uri="{FF2B5EF4-FFF2-40B4-BE49-F238E27FC236}">
                      <a16:creationId xmlns:a16="http://schemas.microsoft.com/office/drawing/2014/main" id="{4A5B3885-749C-4049-A425-E4081B473256}"/>
                    </a:ext>
                  </a:extLst>
                </p:cNvPr>
                <p:cNvPicPr/>
                <p:nvPr/>
              </p:nvPicPr>
              <p:blipFill>
                <a:blip r:embed="rId135"/>
                <a:stretch>
                  <a:fillRect/>
                </a:stretch>
              </p:blipFill>
              <p:spPr>
                <a:xfrm>
                  <a:off x="2461338" y="2952212"/>
                  <a:ext cx="2574720" cy="1201320"/>
                </a:xfrm>
                <a:prstGeom prst="rect">
                  <a:avLst/>
                </a:prstGeom>
              </p:spPr>
            </p:pic>
          </mc:Fallback>
        </mc:AlternateContent>
        <mc:AlternateContent xmlns:mc="http://schemas.openxmlformats.org/markup-compatibility/2006">
          <mc:Choice xmlns:p14="http://schemas.microsoft.com/office/powerpoint/2010/main" Requires="p14">
            <p:contentPart p14:bwMode="auto" r:id="rId136">
              <p14:nvContentPartPr>
                <p14:cNvPr id="78" name="Ink 77">
                  <a:extLst>
                    <a:ext uri="{FF2B5EF4-FFF2-40B4-BE49-F238E27FC236}">
                      <a16:creationId xmlns:a16="http://schemas.microsoft.com/office/drawing/2014/main" id="{2717D58C-5A79-894B-815A-23023F04A6EF}"/>
                    </a:ext>
                  </a:extLst>
                </p14:cNvPr>
                <p14:cNvContentPartPr/>
                <p14:nvPr/>
              </p14:nvContentPartPr>
              <p14:xfrm>
                <a:off x="3596058" y="4313372"/>
                <a:ext cx="534600" cy="309600"/>
              </p14:xfrm>
            </p:contentPart>
          </mc:Choice>
          <mc:Fallback>
            <p:pic>
              <p:nvPicPr>
                <p:cNvPr id="78" name="Ink 77">
                  <a:extLst>
                    <a:ext uri="{FF2B5EF4-FFF2-40B4-BE49-F238E27FC236}">
                      <a16:creationId xmlns:a16="http://schemas.microsoft.com/office/drawing/2014/main" id="{2717D58C-5A79-894B-815A-23023F04A6EF}"/>
                    </a:ext>
                  </a:extLst>
                </p:cNvPr>
                <p:cNvPicPr/>
                <p:nvPr/>
              </p:nvPicPr>
              <p:blipFill>
                <a:blip r:embed="rId137"/>
                <a:stretch>
                  <a:fillRect/>
                </a:stretch>
              </p:blipFill>
              <p:spPr>
                <a:xfrm>
                  <a:off x="3587418" y="4304732"/>
                  <a:ext cx="552240" cy="327240"/>
                </a:xfrm>
                <a:prstGeom prst="rect">
                  <a:avLst/>
                </a:prstGeom>
              </p:spPr>
            </p:pic>
          </mc:Fallback>
        </mc:AlternateContent>
        <mc:AlternateContent xmlns:mc="http://schemas.openxmlformats.org/markup-compatibility/2006">
          <mc:Choice xmlns:p14="http://schemas.microsoft.com/office/powerpoint/2010/main" Requires="p14">
            <p:contentPart p14:bwMode="auto" r:id="rId138">
              <p14:nvContentPartPr>
                <p14:cNvPr id="79" name="Ink 78">
                  <a:extLst>
                    <a:ext uri="{FF2B5EF4-FFF2-40B4-BE49-F238E27FC236}">
                      <a16:creationId xmlns:a16="http://schemas.microsoft.com/office/drawing/2014/main" id="{FFECF8B5-D06D-0649-B0A0-D7815402A621}"/>
                    </a:ext>
                  </a:extLst>
                </p14:cNvPr>
                <p14:cNvContentPartPr/>
                <p14:nvPr/>
              </p14:nvContentPartPr>
              <p14:xfrm>
                <a:off x="3848058" y="4219772"/>
                <a:ext cx="677160" cy="357840"/>
              </p14:xfrm>
            </p:contentPart>
          </mc:Choice>
          <mc:Fallback>
            <p:pic>
              <p:nvPicPr>
                <p:cNvPr id="79" name="Ink 78">
                  <a:extLst>
                    <a:ext uri="{FF2B5EF4-FFF2-40B4-BE49-F238E27FC236}">
                      <a16:creationId xmlns:a16="http://schemas.microsoft.com/office/drawing/2014/main" id="{FFECF8B5-D06D-0649-B0A0-D7815402A621}"/>
                    </a:ext>
                  </a:extLst>
                </p:cNvPr>
                <p:cNvPicPr/>
                <p:nvPr/>
              </p:nvPicPr>
              <p:blipFill>
                <a:blip r:embed="rId139"/>
                <a:stretch>
                  <a:fillRect/>
                </a:stretch>
              </p:blipFill>
              <p:spPr>
                <a:xfrm>
                  <a:off x="3839058" y="4211132"/>
                  <a:ext cx="694800" cy="375480"/>
                </a:xfrm>
                <a:prstGeom prst="rect">
                  <a:avLst/>
                </a:prstGeom>
              </p:spPr>
            </p:pic>
          </mc:Fallback>
        </mc:AlternateContent>
        <mc:AlternateContent xmlns:mc="http://schemas.openxmlformats.org/markup-compatibility/2006">
          <mc:Choice xmlns:p14="http://schemas.microsoft.com/office/powerpoint/2010/main" Requires="p14">
            <p:contentPart p14:bwMode="auto" r:id="rId140">
              <p14:nvContentPartPr>
                <p14:cNvPr id="90" name="Ink 89">
                  <a:extLst>
                    <a:ext uri="{FF2B5EF4-FFF2-40B4-BE49-F238E27FC236}">
                      <a16:creationId xmlns:a16="http://schemas.microsoft.com/office/drawing/2014/main" id="{D9A92734-8F27-2343-9715-336D1CB3E622}"/>
                    </a:ext>
                  </a:extLst>
                </p14:cNvPr>
                <p14:cNvContentPartPr/>
                <p14:nvPr/>
              </p14:nvContentPartPr>
              <p14:xfrm>
                <a:off x="2890458" y="3334172"/>
                <a:ext cx="494280" cy="394200"/>
              </p14:xfrm>
            </p:contentPart>
          </mc:Choice>
          <mc:Fallback>
            <p:pic>
              <p:nvPicPr>
                <p:cNvPr id="90" name="Ink 89">
                  <a:extLst>
                    <a:ext uri="{FF2B5EF4-FFF2-40B4-BE49-F238E27FC236}">
                      <a16:creationId xmlns:a16="http://schemas.microsoft.com/office/drawing/2014/main" id="{D9A92734-8F27-2343-9715-336D1CB3E622}"/>
                    </a:ext>
                  </a:extLst>
                </p:cNvPr>
                <p:cNvPicPr/>
                <p:nvPr/>
              </p:nvPicPr>
              <p:blipFill>
                <a:blip r:embed="rId141"/>
                <a:stretch>
                  <a:fillRect/>
                </a:stretch>
              </p:blipFill>
              <p:spPr>
                <a:xfrm>
                  <a:off x="2881818" y="3325172"/>
                  <a:ext cx="511920" cy="411840"/>
                </a:xfrm>
                <a:prstGeom prst="rect">
                  <a:avLst/>
                </a:prstGeom>
              </p:spPr>
            </p:pic>
          </mc:Fallback>
        </mc:AlternateContent>
        <mc:AlternateContent xmlns:mc="http://schemas.openxmlformats.org/markup-compatibility/2006">
          <mc:Choice xmlns:p14="http://schemas.microsoft.com/office/powerpoint/2010/main" Requires="p14">
            <p:contentPart p14:bwMode="auto" r:id="rId142">
              <p14:nvContentPartPr>
                <p14:cNvPr id="91" name="Ink 90">
                  <a:extLst>
                    <a:ext uri="{FF2B5EF4-FFF2-40B4-BE49-F238E27FC236}">
                      <a16:creationId xmlns:a16="http://schemas.microsoft.com/office/drawing/2014/main" id="{32F2A584-8D53-524B-B280-20C81E83B321}"/>
                    </a:ext>
                  </a:extLst>
                </p14:cNvPr>
                <p14:cNvContentPartPr/>
                <p14:nvPr/>
              </p14:nvContentPartPr>
              <p14:xfrm>
                <a:off x="3287538" y="3416252"/>
                <a:ext cx="273960" cy="140040"/>
              </p14:xfrm>
            </p:contentPart>
          </mc:Choice>
          <mc:Fallback>
            <p:pic>
              <p:nvPicPr>
                <p:cNvPr id="91" name="Ink 90">
                  <a:extLst>
                    <a:ext uri="{FF2B5EF4-FFF2-40B4-BE49-F238E27FC236}">
                      <a16:creationId xmlns:a16="http://schemas.microsoft.com/office/drawing/2014/main" id="{32F2A584-8D53-524B-B280-20C81E83B321}"/>
                    </a:ext>
                  </a:extLst>
                </p:cNvPr>
                <p:cNvPicPr/>
                <p:nvPr/>
              </p:nvPicPr>
              <p:blipFill>
                <a:blip r:embed="rId143"/>
                <a:stretch>
                  <a:fillRect/>
                </a:stretch>
              </p:blipFill>
              <p:spPr>
                <a:xfrm>
                  <a:off x="3278538" y="3407612"/>
                  <a:ext cx="291600" cy="157680"/>
                </a:xfrm>
                <a:prstGeom prst="rect">
                  <a:avLst/>
                </a:prstGeom>
              </p:spPr>
            </p:pic>
          </mc:Fallback>
        </mc:AlternateContent>
        <mc:AlternateContent xmlns:mc="http://schemas.openxmlformats.org/markup-compatibility/2006">
          <mc:Choice xmlns:p14="http://schemas.microsoft.com/office/powerpoint/2010/main" Requires="p14">
            <p:contentPart p14:bwMode="auto" r:id="rId144">
              <p14:nvContentPartPr>
                <p14:cNvPr id="92" name="Ink 91">
                  <a:extLst>
                    <a:ext uri="{FF2B5EF4-FFF2-40B4-BE49-F238E27FC236}">
                      <a16:creationId xmlns:a16="http://schemas.microsoft.com/office/drawing/2014/main" id="{2472D99E-A8C8-F944-A426-C5870C899B9E}"/>
                    </a:ext>
                  </a:extLst>
                </p14:cNvPr>
                <p14:cNvContentPartPr/>
                <p14:nvPr/>
              </p14:nvContentPartPr>
              <p14:xfrm>
                <a:off x="3596058" y="3276572"/>
                <a:ext cx="96840" cy="212400"/>
              </p14:xfrm>
            </p:contentPart>
          </mc:Choice>
          <mc:Fallback>
            <p:pic>
              <p:nvPicPr>
                <p:cNvPr id="92" name="Ink 91">
                  <a:extLst>
                    <a:ext uri="{FF2B5EF4-FFF2-40B4-BE49-F238E27FC236}">
                      <a16:creationId xmlns:a16="http://schemas.microsoft.com/office/drawing/2014/main" id="{2472D99E-A8C8-F944-A426-C5870C899B9E}"/>
                    </a:ext>
                  </a:extLst>
                </p:cNvPr>
                <p:cNvPicPr/>
                <p:nvPr/>
              </p:nvPicPr>
              <p:blipFill>
                <a:blip r:embed="rId145"/>
                <a:stretch>
                  <a:fillRect/>
                </a:stretch>
              </p:blipFill>
              <p:spPr>
                <a:xfrm>
                  <a:off x="3587418" y="3267572"/>
                  <a:ext cx="114480" cy="230040"/>
                </a:xfrm>
                <a:prstGeom prst="rect">
                  <a:avLst/>
                </a:prstGeom>
              </p:spPr>
            </p:pic>
          </mc:Fallback>
        </mc:AlternateContent>
        <mc:AlternateContent xmlns:mc="http://schemas.openxmlformats.org/markup-compatibility/2006">
          <mc:Choice xmlns:p14="http://schemas.microsoft.com/office/powerpoint/2010/main" Requires="p14">
            <p:contentPart p14:bwMode="auto" r:id="rId146">
              <p14:nvContentPartPr>
                <p14:cNvPr id="93" name="Ink 92">
                  <a:extLst>
                    <a:ext uri="{FF2B5EF4-FFF2-40B4-BE49-F238E27FC236}">
                      <a16:creationId xmlns:a16="http://schemas.microsoft.com/office/drawing/2014/main" id="{87D4C4F6-B134-B142-9E96-A915DD60CCBF}"/>
                    </a:ext>
                  </a:extLst>
                </p14:cNvPr>
                <p14:cNvContentPartPr/>
                <p14:nvPr/>
              </p14:nvContentPartPr>
              <p14:xfrm>
                <a:off x="3804858" y="3196652"/>
                <a:ext cx="18000" cy="375120"/>
              </p14:xfrm>
            </p:contentPart>
          </mc:Choice>
          <mc:Fallback>
            <p:pic>
              <p:nvPicPr>
                <p:cNvPr id="93" name="Ink 92">
                  <a:extLst>
                    <a:ext uri="{FF2B5EF4-FFF2-40B4-BE49-F238E27FC236}">
                      <a16:creationId xmlns:a16="http://schemas.microsoft.com/office/drawing/2014/main" id="{87D4C4F6-B134-B142-9E96-A915DD60CCBF}"/>
                    </a:ext>
                  </a:extLst>
                </p:cNvPr>
                <p:cNvPicPr/>
                <p:nvPr/>
              </p:nvPicPr>
              <p:blipFill>
                <a:blip r:embed="rId147"/>
                <a:stretch>
                  <a:fillRect/>
                </a:stretch>
              </p:blipFill>
              <p:spPr>
                <a:xfrm>
                  <a:off x="3795858" y="3187652"/>
                  <a:ext cx="35640" cy="392760"/>
                </a:xfrm>
                <a:prstGeom prst="rect">
                  <a:avLst/>
                </a:prstGeom>
              </p:spPr>
            </p:pic>
          </mc:Fallback>
        </mc:AlternateContent>
        <mc:AlternateContent xmlns:mc="http://schemas.openxmlformats.org/markup-compatibility/2006">
          <mc:Choice xmlns:p14="http://schemas.microsoft.com/office/powerpoint/2010/main" Requires="p14">
            <p:contentPart p14:bwMode="auto" r:id="rId148">
              <p14:nvContentPartPr>
                <p14:cNvPr id="94" name="Ink 93">
                  <a:extLst>
                    <a:ext uri="{FF2B5EF4-FFF2-40B4-BE49-F238E27FC236}">
                      <a16:creationId xmlns:a16="http://schemas.microsoft.com/office/drawing/2014/main" id="{043CC8A2-583E-8B40-83C3-0F25620D2CBB}"/>
                    </a:ext>
                  </a:extLst>
                </p14:cNvPr>
                <p14:cNvContentPartPr/>
                <p14:nvPr/>
              </p14:nvContentPartPr>
              <p14:xfrm>
                <a:off x="3746898" y="3352892"/>
                <a:ext cx="371160" cy="51480"/>
              </p14:xfrm>
            </p:contentPart>
          </mc:Choice>
          <mc:Fallback>
            <p:pic>
              <p:nvPicPr>
                <p:cNvPr id="94" name="Ink 93">
                  <a:extLst>
                    <a:ext uri="{FF2B5EF4-FFF2-40B4-BE49-F238E27FC236}">
                      <a16:creationId xmlns:a16="http://schemas.microsoft.com/office/drawing/2014/main" id="{043CC8A2-583E-8B40-83C3-0F25620D2CBB}"/>
                    </a:ext>
                  </a:extLst>
                </p:cNvPr>
                <p:cNvPicPr/>
                <p:nvPr/>
              </p:nvPicPr>
              <p:blipFill>
                <a:blip r:embed="rId149"/>
                <a:stretch>
                  <a:fillRect/>
                </a:stretch>
              </p:blipFill>
              <p:spPr>
                <a:xfrm>
                  <a:off x="3738258" y="3344252"/>
                  <a:ext cx="388800" cy="69120"/>
                </a:xfrm>
                <a:prstGeom prst="rect">
                  <a:avLst/>
                </a:prstGeom>
              </p:spPr>
            </p:pic>
          </mc:Fallback>
        </mc:AlternateContent>
        <mc:AlternateContent xmlns:mc="http://schemas.openxmlformats.org/markup-compatibility/2006">
          <mc:Choice xmlns:p14="http://schemas.microsoft.com/office/powerpoint/2010/main" Requires="p14">
            <p:contentPart p14:bwMode="auto" r:id="rId150">
              <p14:nvContentPartPr>
                <p14:cNvPr id="95" name="Ink 94">
                  <a:extLst>
                    <a:ext uri="{FF2B5EF4-FFF2-40B4-BE49-F238E27FC236}">
                      <a16:creationId xmlns:a16="http://schemas.microsoft.com/office/drawing/2014/main" id="{FB8A4C4A-ECFC-6D40-8724-302FCECA3143}"/>
                    </a:ext>
                  </a:extLst>
                </p14:cNvPr>
                <p14:cNvContentPartPr/>
                <p14:nvPr/>
              </p14:nvContentPartPr>
              <p14:xfrm>
                <a:off x="4203018" y="3132932"/>
                <a:ext cx="191880" cy="300600"/>
              </p14:xfrm>
            </p:contentPart>
          </mc:Choice>
          <mc:Fallback>
            <p:pic>
              <p:nvPicPr>
                <p:cNvPr id="95" name="Ink 94">
                  <a:extLst>
                    <a:ext uri="{FF2B5EF4-FFF2-40B4-BE49-F238E27FC236}">
                      <a16:creationId xmlns:a16="http://schemas.microsoft.com/office/drawing/2014/main" id="{FB8A4C4A-ECFC-6D40-8724-302FCECA3143}"/>
                    </a:ext>
                  </a:extLst>
                </p:cNvPr>
                <p:cNvPicPr/>
                <p:nvPr/>
              </p:nvPicPr>
              <p:blipFill>
                <a:blip r:embed="rId151"/>
                <a:stretch>
                  <a:fillRect/>
                </a:stretch>
              </p:blipFill>
              <p:spPr>
                <a:xfrm>
                  <a:off x="4194018" y="3123932"/>
                  <a:ext cx="209520" cy="318240"/>
                </a:xfrm>
                <a:prstGeom prst="rect">
                  <a:avLst/>
                </a:prstGeom>
              </p:spPr>
            </p:pic>
          </mc:Fallback>
        </mc:AlternateContent>
        <mc:AlternateContent xmlns:mc="http://schemas.openxmlformats.org/markup-compatibility/2006">
          <mc:Choice xmlns:p14="http://schemas.microsoft.com/office/powerpoint/2010/main" Requires="p14">
            <p:contentPart p14:bwMode="auto" r:id="rId152">
              <p14:nvContentPartPr>
                <p14:cNvPr id="96" name="Ink 95">
                  <a:extLst>
                    <a:ext uri="{FF2B5EF4-FFF2-40B4-BE49-F238E27FC236}">
                      <a16:creationId xmlns:a16="http://schemas.microsoft.com/office/drawing/2014/main" id="{24AC2203-6B7A-D34A-B2DF-C1FE132A736C}"/>
                    </a:ext>
                  </a:extLst>
                </p14:cNvPr>
                <p14:cNvContentPartPr/>
                <p14:nvPr/>
              </p14:nvContentPartPr>
              <p14:xfrm>
                <a:off x="4372578" y="3208532"/>
                <a:ext cx="581040" cy="242640"/>
              </p14:xfrm>
            </p:contentPart>
          </mc:Choice>
          <mc:Fallback>
            <p:pic>
              <p:nvPicPr>
                <p:cNvPr id="96" name="Ink 95">
                  <a:extLst>
                    <a:ext uri="{FF2B5EF4-FFF2-40B4-BE49-F238E27FC236}">
                      <a16:creationId xmlns:a16="http://schemas.microsoft.com/office/drawing/2014/main" id="{24AC2203-6B7A-D34A-B2DF-C1FE132A736C}"/>
                    </a:ext>
                  </a:extLst>
                </p:cNvPr>
                <p:cNvPicPr/>
                <p:nvPr/>
              </p:nvPicPr>
              <p:blipFill>
                <a:blip r:embed="rId153"/>
                <a:stretch>
                  <a:fillRect/>
                </a:stretch>
              </p:blipFill>
              <p:spPr>
                <a:xfrm>
                  <a:off x="4363578" y="3199532"/>
                  <a:ext cx="598680" cy="260280"/>
                </a:xfrm>
                <a:prstGeom prst="rect">
                  <a:avLst/>
                </a:prstGeom>
              </p:spPr>
            </p:pic>
          </mc:Fallback>
        </mc:AlternateContent>
        <mc:AlternateContent xmlns:mc="http://schemas.openxmlformats.org/markup-compatibility/2006">
          <mc:Choice xmlns:p14="http://schemas.microsoft.com/office/powerpoint/2010/main" Requires="p14">
            <p:contentPart p14:bwMode="auto" r:id="rId154">
              <p14:nvContentPartPr>
                <p14:cNvPr id="97" name="Ink 96">
                  <a:extLst>
                    <a:ext uri="{FF2B5EF4-FFF2-40B4-BE49-F238E27FC236}">
                      <a16:creationId xmlns:a16="http://schemas.microsoft.com/office/drawing/2014/main" id="{CD91AED6-5583-6143-B500-B2AD5D087EF7}"/>
                    </a:ext>
                  </a:extLst>
                </p14:cNvPr>
                <p14:cNvContentPartPr/>
                <p14:nvPr/>
              </p14:nvContentPartPr>
              <p14:xfrm>
                <a:off x="5150178" y="3158132"/>
                <a:ext cx="28800" cy="9360"/>
              </p14:xfrm>
            </p:contentPart>
          </mc:Choice>
          <mc:Fallback>
            <p:pic>
              <p:nvPicPr>
                <p:cNvPr id="97" name="Ink 96">
                  <a:extLst>
                    <a:ext uri="{FF2B5EF4-FFF2-40B4-BE49-F238E27FC236}">
                      <a16:creationId xmlns:a16="http://schemas.microsoft.com/office/drawing/2014/main" id="{CD91AED6-5583-6143-B500-B2AD5D087EF7}"/>
                    </a:ext>
                  </a:extLst>
                </p:cNvPr>
                <p:cNvPicPr/>
                <p:nvPr/>
              </p:nvPicPr>
              <p:blipFill>
                <a:blip r:embed="rId155"/>
                <a:stretch>
                  <a:fillRect/>
                </a:stretch>
              </p:blipFill>
              <p:spPr>
                <a:xfrm>
                  <a:off x="5141178" y="3149492"/>
                  <a:ext cx="46440" cy="27000"/>
                </a:xfrm>
                <a:prstGeom prst="rect">
                  <a:avLst/>
                </a:prstGeom>
              </p:spPr>
            </p:pic>
          </mc:Fallback>
        </mc:AlternateContent>
        <mc:AlternateContent xmlns:mc="http://schemas.openxmlformats.org/markup-compatibility/2006">
          <mc:Choice xmlns:p14="http://schemas.microsoft.com/office/powerpoint/2010/main" Requires="p14">
            <p:contentPart p14:bwMode="auto" r:id="rId156">
              <p14:nvContentPartPr>
                <p14:cNvPr id="98" name="Ink 97">
                  <a:extLst>
                    <a:ext uri="{FF2B5EF4-FFF2-40B4-BE49-F238E27FC236}">
                      <a16:creationId xmlns:a16="http://schemas.microsoft.com/office/drawing/2014/main" id="{375BB4A8-D780-DA43-A688-63BBD744620D}"/>
                    </a:ext>
                  </a:extLst>
                </p14:cNvPr>
                <p14:cNvContentPartPr/>
                <p14:nvPr/>
              </p14:nvContentPartPr>
              <p14:xfrm>
                <a:off x="3627378" y="3603812"/>
                <a:ext cx="1012680" cy="303480"/>
              </p14:xfrm>
            </p:contentPart>
          </mc:Choice>
          <mc:Fallback>
            <p:pic>
              <p:nvPicPr>
                <p:cNvPr id="98" name="Ink 97">
                  <a:extLst>
                    <a:ext uri="{FF2B5EF4-FFF2-40B4-BE49-F238E27FC236}">
                      <a16:creationId xmlns:a16="http://schemas.microsoft.com/office/drawing/2014/main" id="{375BB4A8-D780-DA43-A688-63BBD744620D}"/>
                    </a:ext>
                  </a:extLst>
                </p:cNvPr>
                <p:cNvPicPr/>
                <p:nvPr/>
              </p:nvPicPr>
              <p:blipFill>
                <a:blip r:embed="rId157"/>
                <a:stretch>
                  <a:fillRect/>
                </a:stretch>
              </p:blipFill>
              <p:spPr>
                <a:xfrm>
                  <a:off x="3618738" y="3594812"/>
                  <a:ext cx="1030320" cy="321120"/>
                </a:xfrm>
                <a:prstGeom prst="rect">
                  <a:avLst/>
                </a:prstGeom>
              </p:spPr>
            </p:pic>
          </mc:Fallback>
        </mc:AlternateContent>
        <mc:AlternateContent xmlns:mc="http://schemas.openxmlformats.org/markup-compatibility/2006">
          <mc:Choice xmlns:p14="http://schemas.microsoft.com/office/powerpoint/2010/main" Requires="p14">
            <p:contentPart p14:bwMode="auto" r:id="rId158">
              <p14:nvContentPartPr>
                <p14:cNvPr id="99" name="Ink 98">
                  <a:extLst>
                    <a:ext uri="{FF2B5EF4-FFF2-40B4-BE49-F238E27FC236}">
                      <a16:creationId xmlns:a16="http://schemas.microsoft.com/office/drawing/2014/main" id="{7E446AF4-24CA-DF4B-AC59-E155F6351880}"/>
                    </a:ext>
                  </a:extLst>
                </p14:cNvPr>
                <p14:cNvContentPartPr/>
                <p14:nvPr/>
              </p14:nvContentPartPr>
              <p14:xfrm>
                <a:off x="3922218" y="3685172"/>
                <a:ext cx="761040" cy="223560"/>
              </p14:xfrm>
            </p:contentPart>
          </mc:Choice>
          <mc:Fallback>
            <p:pic>
              <p:nvPicPr>
                <p:cNvPr id="99" name="Ink 98">
                  <a:extLst>
                    <a:ext uri="{FF2B5EF4-FFF2-40B4-BE49-F238E27FC236}">
                      <a16:creationId xmlns:a16="http://schemas.microsoft.com/office/drawing/2014/main" id="{7E446AF4-24CA-DF4B-AC59-E155F6351880}"/>
                    </a:ext>
                  </a:extLst>
                </p:cNvPr>
                <p:cNvPicPr/>
                <p:nvPr/>
              </p:nvPicPr>
              <p:blipFill>
                <a:blip r:embed="rId159"/>
                <a:stretch>
                  <a:fillRect/>
                </a:stretch>
              </p:blipFill>
              <p:spPr>
                <a:xfrm>
                  <a:off x="3913218" y="3676172"/>
                  <a:ext cx="778680" cy="241200"/>
                </a:xfrm>
                <a:prstGeom prst="rect">
                  <a:avLst/>
                </a:prstGeom>
              </p:spPr>
            </p:pic>
          </mc:Fallback>
        </mc:AlternateContent>
        <mc:AlternateContent xmlns:mc="http://schemas.openxmlformats.org/markup-compatibility/2006">
          <mc:Choice xmlns:p14="http://schemas.microsoft.com/office/powerpoint/2010/main" Requires="p14">
            <p:contentPart p14:bwMode="auto" r:id="rId160">
              <p14:nvContentPartPr>
                <p14:cNvPr id="100" name="Ink 99">
                  <a:extLst>
                    <a:ext uri="{FF2B5EF4-FFF2-40B4-BE49-F238E27FC236}">
                      <a16:creationId xmlns:a16="http://schemas.microsoft.com/office/drawing/2014/main" id="{C4EC55A8-1E3C-114B-BC08-3B372533C928}"/>
                    </a:ext>
                  </a:extLst>
                </p14:cNvPr>
                <p14:cNvContentPartPr/>
                <p14:nvPr/>
              </p14:nvContentPartPr>
              <p14:xfrm>
                <a:off x="4235058" y="3957332"/>
                <a:ext cx="339480" cy="105480"/>
              </p14:xfrm>
            </p:contentPart>
          </mc:Choice>
          <mc:Fallback>
            <p:pic>
              <p:nvPicPr>
                <p:cNvPr id="100" name="Ink 99">
                  <a:extLst>
                    <a:ext uri="{FF2B5EF4-FFF2-40B4-BE49-F238E27FC236}">
                      <a16:creationId xmlns:a16="http://schemas.microsoft.com/office/drawing/2014/main" id="{C4EC55A8-1E3C-114B-BC08-3B372533C928}"/>
                    </a:ext>
                  </a:extLst>
                </p:cNvPr>
                <p:cNvPicPr/>
                <p:nvPr/>
              </p:nvPicPr>
              <p:blipFill>
                <a:blip r:embed="rId161"/>
                <a:stretch>
                  <a:fillRect/>
                </a:stretch>
              </p:blipFill>
              <p:spPr>
                <a:xfrm>
                  <a:off x="4226058" y="3948332"/>
                  <a:ext cx="357120" cy="123120"/>
                </a:xfrm>
                <a:prstGeom prst="rect">
                  <a:avLst/>
                </a:prstGeom>
              </p:spPr>
            </p:pic>
          </mc:Fallback>
        </mc:AlternateContent>
        <mc:AlternateContent xmlns:mc="http://schemas.openxmlformats.org/markup-compatibility/2006">
          <mc:Choice xmlns:p14="http://schemas.microsoft.com/office/powerpoint/2010/main" Requires="p14">
            <p:contentPart p14:bwMode="auto" r:id="rId162">
              <p14:nvContentPartPr>
                <p14:cNvPr id="101" name="Ink 100">
                  <a:extLst>
                    <a:ext uri="{FF2B5EF4-FFF2-40B4-BE49-F238E27FC236}">
                      <a16:creationId xmlns:a16="http://schemas.microsoft.com/office/drawing/2014/main" id="{8D03C0FA-4644-1A4F-A9E8-407C4F022D3C}"/>
                    </a:ext>
                  </a:extLst>
                </p14:cNvPr>
                <p14:cNvContentPartPr/>
                <p14:nvPr/>
              </p14:nvContentPartPr>
              <p14:xfrm>
                <a:off x="4160538" y="3744932"/>
                <a:ext cx="611280" cy="170640"/>
              </p14:xfrm>
            </p:contentPart>
          </mc:Choice>
          <mc:Fallback>
            <p:pic>
              <p:nvPicPr>
                <p:cNvPr id="101" name="Ink 100">
                  <a:extLst>
                    <a:ext uri="{FF2B5EF4-FFF2-40B4-BE49-F238E27FC236}">
                      <a16:creationId xmlns:a16="http://schemas.microsoft.com/office/drawing/2014/main" id="{8D03C0FA-4644-1A4F-A9E8-407C4F022D3C}"/>
                    </a:ext>
                  </a:extLst>
                </p:cNvPr>
                <p:cNvPicPr/>
                <p:nvPr/>
              </p:nvPicPr>
              <p:blipFill>
                <a:blip r:embed="rId163"/>
                <a:stretch>
                  <a:fillRect/>
                </a:stretch>
              </p:blipFill>
              <p:spPr>
                <a:xfrm>
                  <a:off x="4151898" y="3735932"/>
                  <a:ext cx="628920" cy="188280"/>
                </a:xfrm>
                <a:prstGeom prst="rect">
                  <a:avLst/>
                </a:prstGeom>
              </p:spPr>
            </p:pic>
          </mc:Fallback>
        </mc:AlternateContent>
        <mc:AlternateContent xmlns:mc="http://schemas.openxmlformats.org/markup-compatibility/2006">
          <mc:Choice xmlns:p14="http://schemas.microsoft.com/office/powerpoint/2010/main" Requires="p14">
            <p:contentPart p14:bwMode="auto" r:id="rId164">
              <p14:nvContentPartPr>
                <p14:cNvPr id="102" name="Ink 101">
                  <a:extLst>
                    <a:ext uri="{FF2B5EF4-FFF2-40B4-BE49-F238E27FC236}">
                      <a16:creationId xmlns:a16="http://schemas.microsoft.com/office/drawing/2014/main" id="{03CCCB03-A437-9448-BD15-09FDE0A576A8}"/>
                    </a:ext>
                  </a:extLst>
                </p14:cNvPr>
                <p14:cNvContentPartPr/>
                <p14:nvPr/>
              </p14:nvContentPartPr>
              <p14:xfrm>
                <a:off x="4211658" y="3899372"/>
                <a:ext cx="276120" cy="117360"/>
              </p14:xfrm>
            </p:contentPart>
          </mc:Choice>
          <mc:Fallback>
            <p:pic>
              <p:nvPicPr>
                <p:cNvPr id="102" name="Ink 101">
                  <a:extLst>
                    <a:ext uri="{FF2B5EF4-FFF2-40B4-BE49-F238E27FC236}">
                      <a16:creationId xmlns:a16="http://schemas.microsoft.com/office/drawing/2014/main" id="{03CCCB03-A437-9448-BD15-09FDE0A576A8}"/>
                    </a:ext>
                  </a:extLst>
                </p:cNvPr>
                <p:cNvPicPr/>
                <p:nvPr/>
              </p:nvPicPr>
              <p:blipFill>
                <a:blip r:embed="rId165"/>
                <a:stretch>
                  <a:fillRect/>
                </a:stretch>
              </p:blipFill>
              <p:spPr>
                <a:xfrm>
                  <a:off x="4203018" y="3890732"/>
                  <a:ext cx="293760" cy="135000"/>
                </a:xfrm>
                <a:prstGeom prst="rect">
                  <a:avLst/>
                </a:prstGeom>
              </p:spPr>
            </p:pic>
          </mc:Fallback>
        </mc:AlternateContent>
        <mc:AlternateContent xmlns:mc="http://schemas.openxmlformats.org/markup-compatibility/2006">
          <mc:Choice xmlns:p14="http://schemas.microsoft.com/office/powerpoint/2010/main" Requires="p14">
            <p:contentPart p14:bwMode="auto" r:id="rId166">
              <p14:nvContentPartPr>
                <p14:cNvPr id="104" name="Ink 103">
                  <a:extLst>
                    <a:ext uri="{FF2B5EF4-FFF2-40B4-BE49-F238E27FC236}">
                      <a16:creationId xmlns:a16="http://schemas.microsoft.com/office/drawing/2014/main" id="{E5201B8D-1284-7A48-A635-123454B41DA3}"/>
                    </a:ext>
                  </a:extLst>
                </p14:cNvPr>
                <p14:cNvContentPartPr/>
                <p14:nvPr/>
              </p14:nvContentPartPr>
              <p14:xfrm>
                <a:off x="3617658" y="4763732"/>
                <a:ext cx="333360" cy="827280"/>
              </p14:xfrm>
            </p:contentPart>
          </mc:Choice>
          <mc:Fallback>
            <p:pic>
              <p:nvPicPr>
                <p:cNvPr id="104" name="Ink 103">
                  <a:extLst>
                    <a:ext uri="{FF2B5EF4-FFF2-40B4-BE49-F238E27FC236}">
                      <a16:creationId xmlns:a16="http://schemas.microsoft.com/office/drawing/2014/main" id="{E5201B8D-1284-7A48-A635-123454B41DA3}"/>
                    </a:ext>
                  </a:extLst>
                </p:cNvPr>
                <p:cNvPicPr/>
                <p:nvPr/>
              </p:nvPicPr>
              <p:blipFill>
                <a:blip r:embed="rId167"/>
                <a:stretch>
                  <a:fillRect/>
                </a:stretch>
              </p:blipFill>
              <p:spPr>
                <a:xfrm>
                  <a:off x="3608658" y="4755092"/>
                  <a:ext cx="351000" cy="844920"/>
                </a:xfrm>
                <a:prstGeom prst="rect">
                  <a:avLst/>
                </a:prstGeom>
              </p:spPr>
            </p:pic>
          </mc:Fallback>
        </mc:AlternateContent>
      </p:grpSp>
      <p:grpSp>
        <p:nvGrpSpPr>
          <p:cNvPr id="110" name="Group 109">
            <a:extLst>
              <a:ext uri="{FF2B5EF4-FFF2-40B4-BE49-F238E27FC236}">
                <a16:creationId xmlns:a16="http://schemas.microsoft.com/office/drawing/2014/main" id="{93E004D0-D787-B146-853E-C9D591843915}"/>
              </a:ext>
            </a:extLst>
          </p:cNvPr>
          <p:cNvGrpSpPr/>
          <p:nvPr/>
        </p:nvGrpSpPr>
        <p:grpSpPr>
          <a:xfrm>
            <a:off x="2927898" y="5546732"/>
            <a:ext cx="1988280" cy="906120"/>
            <a:chOff x="2927898" y="5546732"/>
            <a:chExt cx="1988280" cy="906120"/>
          </a:xfrm>
        </p:grpSpPr>
        <mc:AlternateContent xmlns:mc="http://schemas.openxmlformats.org/markup-compatibility/2006">
          <mc:Choice xmlns:p14="http://schemas.microsoft.com/office/powerpoint/2010/main" Requires="p14">
            <p:contentPart p14:bwMode="auto" r:id="rId168">
              <p14:nvContentPartPr>
                <p14:cNvPr id="106" name="Ink 105">
                  <a:extLst>
                    <a:ext uri="{FF2B5EF4-FFF2-40B4-BE49-F238E27FC236}">
                      <a16:creationId xmlns:a16="http://schemas.microsoft.com/office/drawing/2014/main" id="{7F2D0BAE-48DA-204F-BEBF-330522ACCDF5}"/>
                    </a:ext>
                  </a:extLst>
                </p14:cNvPr>
                <p14:cNvContentPartPr/>
                <p14:nvPr/>
              </p14:nvContentPartPr>
              <p14:xfrm>
                <a:off x="2927898" y="6073412"/>
                <a:ext cx="283320" cy="379440"/>
              </p14:xfrm>
            </p:contentPart>
          </mc:Choice>
          <mc:Fallback>
            <p:pic>
              <p:nvPicPr>
                <p:cNvPr id="106" name="Ink 105">
                  <a:extLst>
                    <a:ext uri="{FF2B5EF4-FFF2-40B4-BE49-F238E27FC236}">
                      <a16:creationId xmlns:a16="http://schemas.microsoft.com/office/drawing/2014/main" id="{7F2D0BAE-48DA-204F-BEBF-330522ACCDF5}"/>
                    </a:ext>
                  </a:extLst>
                </p:cNvPr>
                <p:cNvPicPr/>
                <p:nvPr/>
              </p:nvPicPr>
              <p:blipFill>
                <a:blip r:embed="rId169"/>
                <a:stretch>
                  <a:fillRect/>
                </a:stretch>
              </p:blipFill>
              <p:spPr>
                <a:xfrm>
                  <a:off x="2918898" y="6064772"/>
                  <a:ext cx="300960" cy="397080"/>
                </a:xfrm>
                <a:prstGeom prst="rect">
                  <a:avLst/>
                </a:prstGeom>
              </p:spPr>
            </p:pic>
          </mc:Fallback>
        </mc:AlternateContent>
        <mc:AlternateContent xmlns:mc="http://schemas.openxmlformats.org/markup-compatibility/2006">
          <mc:Choice xmlns:p14="http://schemas.microsoft.com/office/powerpoint/2010/main" Requires="p14">
            <p:contentPart p14:bwMode="auto" r:id="rId170">
              <p14:nvContentPartPr>
                <p14:cNvPr id="107" name="Ink 106">
                  <a:extLst>
                    <a:ext uri="{FF2B5EF4-FFF2-40B4-BE49-F238E27FC236}">
                      <a16:creationId xmlns:a16="http://schemas.microsoft.com/office/drawing/2014/main" id="{F7690B0C-BCD2-9A43-81D8-3FB14DF1D5FB}"/>
                    </a:ext>
                  </a:extLst>
                </p14:cNvPr>
                <p14:cNvContentPartPr/>
                <p14:nvPr/>
              </p14:nvContentPartPr>
              <p14:xfrm>
                <a:off x="3359898" y="6042812"/>
                <a:ext cx="607320" cy="276840"/>
              </p14:xfrm>
            </p:contentPart>
          </mc:Choice>
          <mc:Fallback>
            <p:pic>
              <p:nvPicPr>
                <p:cNvPr id="107" name="Ink 106">
                  <a:extLst>
                    <a:ext uri="{FF2B5EF4-FFF2-40B4-BE49-F238E27FC236}">
                      <a16:creationId xmlns:a16="http://schemas.microsoft.com/office/drawing/2014/main" id="{F7690B0C-BCD2-9A43-81D8-3FB14DF1D5FB}"/>
                    </a:ext>
                  </a:extLst>
                </p:cNvPr>
                <p:cNvPicPr/>
                <p:nvPr/>
              </p:nvPicPr>
              <p:blipFill>
                <a:blip r:embed="rId171"/>
                <a:stretch>
                  <a:fillRect/>
                </a:stretch>
              </p:blipFill>
              <p:spPr>
                <a:xfrm>
                  <a:off x="3350898" y="6034172"/>
                  <a:ext cx="624960" cy="294480"/>
                </a:xfrm>
                <a:prstGeom prst="rect">
                  <a:avLst/>
                </a:prstGeom>
              </p:spPr>
            </p:pic>
          </mc:Fallback>
        </mc:AlternateContent>
        <mc:AlternateContent xmlns:mc="http://schemas.openxmlformats.org/markup-compatibility/2006">
          <mc:Choice xmlns:p14="http://schemas.microsoft.com/office/powerpoint/2010/main" Requires="p14">
            <p:contentPart p14:bwMode="auto" r:id="rId172">
              <p14:nvContentPartPr>
                <p14:cNvPr id="108" name="Ink 107">
                  <a:extLst>
                    <a:ext uri="{FF2B5EF4-FFF2-40B4-BE49-F238E27FC236}">
                      <a16:creationId xmlns:a16="http://schemas.microsoft.com/office/drawing/2014/main" id="{6291D852-5D19-1A43-9E00-AAAD46826D93}"/>
                    </a:ext>
                  </a:extLst>
                </p14:cNvPr>
                <p14:cNvContentPartPr/>
                <p14:nvPr/>
              </p14:nvContentPartPr>
              <p14:xfrm>
                <a:off x="3849138" y="5886932"/>
                <a:ext cx="25920" cy="29520"/>
              </p14:xfrm>
            </p:contentPart>
          </mc:Choice>
          <mc:Fallback>
            <p:pic>
              <p:nvPicPr>
                <p:cNvPr id="108" name="Ink 107">
                  <a:extLst>
                    <a:ext uri="{FF2B5EF4-FFF2-40B4-BE49-F238E27FC236}">
                      <a16:creationId xmlns:a16="http://schemas.microsoft.com/office/drawing/2014/main" id="{6291D852-5D19-1A43-9E00-AAAD46826D93}"/>
                    </a:ext>
                  </a:extLst>
                </p:cNvPr>
                <p:cNvPicPr/>
                <p:nvPr/>
              </p:nvPicPr>
              <p:blipFill>
                <a:blip r:embed="rId173"/>
                <a:stretch>
                  <a:fillRect/>
                </a:stretch>
              </p:blipFill>
              <p:spPr>
                <a:xfrm>
                  <a:off x="3840138" y="5877932"/>
                  <a:ext cx="43560" cy="47160"/>
                </a:xfrm>
                <a:prstGeom prst="rect">
                  <a:avLst/>
                </a:prstGeom>
              </p:spPr>
            </p:pic>
          </mc:Fallback>
        </mc:AlternateContent>
        <mc:AlternateContent xmlns:mc="http://schemas.openxmlformats.org/markup-compatibility/2006">
          <mc:Choice xmlns:p14="http://schemas.microsoft.com/office/powerpoint/2010/main" Requires="p14">
            <p:contentPart p14:bwMode="auto" r:id="rId174">
              <p14:nvContentPartPr>
                <p14:cNvPr id="109" name="Ink 108">
                  <a:extLst>
                    <a:ext uri="{FF2B5EF4-FFF2-40B4-BE49-F238E27FC236}">
                      <a16:creationId xmlns:a16="http://schemas.microsoft.com/office/drawing/2014/main" id="{406F9743-96C3-E341-9777-253613A7C816}"/>
                    </a:ext>
                  </a:extLst>
                </p14:cNvPr>
                <p14:cNvContentPartPr/>
                <p14:nvPr/>
              </p14:nvContentPartPr>
              <p14:xfrm>
                <a:off x="4067658" y="5546732"/>
                <a:ext cx="848520" cy="507960"/>
              </p14:xfrm>
            </p:contentPart>
          </mc:Choice>
          <mc:Fallback>
            <p:pic>
              <p:nvPicPr>
                <p:cNvPr id="109" name="Ink 108">
                  <a:extLst>
                    <a:ext uri="{FF2B5EF4-FFF2-40B4-BE49-F238E27FC236}">
                      <a16:creationId xmlns:a16="http://schemas.microsoft.com/office/drawing/2014/main" id="{406F9743-96C3-E341-9777-253613A7C816}"/>
                    </a:ext>
                  </a:extLst>
                </p:cNvPr>
                <p:cNvPicPr/>
                <p:nvPr/>
              </p:nvPicPr>
              <p:blipFill>
                <a:blip r:embed="rId175"/>
                <a:stretch>
                  <a:fillRect/>
                </a:stretch>
              </p:blipFill>
              <p:spPr>
                <a:xfrm>
                  <a:off x="4058658" y="5538092"/>
                  <a:ext cx="866160" cy="525600"/>
                </a:xfrm>
                <a:prstGeom prst="rect">
                  <a:avLst/>
                </a:prstGeom>
              </p:spPr>
            </p:pic>
          </mc:Fallback>
        </mc:AlternateContent>
      </p:grpSp>
      <p:grpSp>
        <p:nvGrpSpPr>
          <p:cNvPr id="115" name="Group 114">
            <a:extLst>
              <a:ext uri="{FF2B5EF4-FFF2-40B4-BE49-F238E27FC236}">
                <a16:creationId xmlns:a16="http://schemas.microsoft.com/office/drawing/2014/main" id="{23345B3F-85E2-5248-A45C-253DD3D84D10}"/>
              </a:ext>
            </a:extLst>
          </p:cNvPr>
          <p:cNvGrpSpPr/>
          <p:nvPr/>
        </p:nvGrpSpPr>
        <p:grpSpPr>
          <a:xfrm>
            <a:off x="9891378" y="1016852"/>
            <a:ext cx="1546920" cy="687240"/>
            <a:chOff x="9891378" y="1016852"/>
            <a:chExt cx="1546920" cy="687240"/>
          </a:xfrm>
        </p:grpSpPr>
        <mc:AlternateContent xmlns:mc="http://schemas.openxmlformats.org/markup-compatibility/2006">
          <mc:Choice xmlns:p14="http://schemas.microsoft.com/office/powerpoint/2010/main" Requires="p14">
            <p:contentPart p14:bwMode="auto" r:id="rId176">
              <p14:nvContentPartPr>
                <p14:cNvPr id="111" name="Ink 110">
                  <a:extLst>
                    <a:ext uri="{FF2B5EF4-FFF2-40B4-BE49-F238E27FC236}">
                      <a16:creationId xmlns:a16="http://schemas.microsoft.com/office/drawing/2014/main" id="{79164EBF-F421-9D42-ABA3-6C4FD3491E6C}"/>
                    </a:ext>
                  </a:extLst>
                </p14:cNvPr>
                <p14:cNvContentPartPr/>
                <p14:nvPr/>
              </p14:nvContentPartPr>
              <p14:xfrm>
                <a:off x="9891378" y="1121252"/>
                <a:ext cx="799200" cy="582840"/>
              </p14:xfrm>
            </p:contentPart>
          </mc:Choice>
          <mc:Fallback>
            <p:pic>
              <p:nvPicPr>
                <p:cNvPr id="111" name="Ink 110">
                  <a:extLst>
                    <a:ext uri="{FF2B5EF4-FFF2-40B4-BE49-F238E27FC236}">
                      <a16:creationId xmlns:a16="http://schemas.microsoft.com/office/drawing/2014/main" id="{79164EBF-F421-9D42-ABA3-6C4FD3491E6C}"/>
                    </a:ext>
                  </a:extLst>
                </p:cNvPr>
                <p:cNvPicPr/>
                <p:nvPr/>
              </p:nvPicPr>
              <p:blipFill>
                <a:blip r:embed="rId177"/>
                <a:stretch>
                  <a:fillRect/>
                </a:stretch>
              </p:blipFill>
              <p:spPr>
                <a:xfrm>
                  <a:off x="9882378" y="1112612"/>
                  <a:ext cx="816840" cy="600480"/>
                </a:xfrm>
                <a:prstGeom prst="rect">
                  <a:avLst/>
                </a:prstGeom>
              </p:spPr>
            </p:pic>
          </mc:Fallback>
        </mc:AlternateContent>
        <mc:AlternateContent xmlns:mc="http://schemas.openxmlformats.org/markup-compatibility/2006">
          <mc:Choice xmlns:p14="http://schemas.microsoft.com/office/powerpoint/2010/main" Requires="p14">
            <p:contentPart p14:bwMode="auto" r:id="rId178">
              <p14:nvContentPartPr>
                <p14:cNvPr id="112" name="Ink 111">
                  <a:extLst>
                    <a:ext uri="{FF2B5EF4-FFF2-40B4-BE49-F238E27FC236}">
                      <a16:creationId xmlns:a16="http://schemas.microsoft.com/office/drawing/2014/main" id="{E60EA0E8-9D09-4745-907A-49C3F0E06FF3}"/>
                    </a:ext>
                  </a:extLst>
                </p14:cNvPr>
                <p14:cNvContentPartPr/>
                <p14:nvPr/>
              </p14:nvContentPartPr>
              <p14:xfrm>
                <a:off x="10622178" y="1092092"/>
                <a:ext cx="20880" cy="29880"/>
              </p14:xfrm>
            </p:contentPart>
          </mc:Choice>
          <mc:Fallback>
            <p:pic>
              <p:nvPicPr>
                <p:cNvPr id="112" name="Ink 111">
                  <a:extLst>
                    <a:ext uri="{FF2B5EF4-FFF2-40B4-BE49-F238E27FC236}">
                      <a16:creationId xmlns:a16="http://schemas.microsoft.com/office/drawing/2014/main" id="{E60EA0E8-9D09-4745-907A-49C3F0E06FF3}"/>
                    </a:ext>
                  </a:extLst>
                </p:cNvPr>
                <p:cNvPicPr/>
                <p:nvPr/>
              </p:nvPicPr>
              <p:blipFill>
                <a:blip r:embed="rId179"/>
                <a:stretch>
                  <a:fillRect/>
                </a:stretch>
              </p:blipFill>
              <p:spPr>
                <a:xfrm>
                  <a:off x="10613538" y="1083092"/>
                  <a:ext cx="38520" cy="47520"/>
                </a:xfrm>
                <a:prstGeom prst="rect">
                  <a:avLst/>
                </a:prstGeom>
              </p:spPr>
            </p:pic>
          </mc:Fallback>
        </mc:AlternateContent>
        <mc:AlternateContent xmlns:mc="http://schemas.openxmlformats.org/markup-compatibility/2006">
          <mc:Choice xmlns:p14="http://schemas.microsoft.com/office/powerpoint/2010/main" Requires="p14">
            <p:contentPart p14:bwMode="auto" r:id="rId180">
              <p14:nvContentPartPr>
                <p14:cNvPr id="113" name="Ink 112">
                  <a:extLst>
                    <a:ext uri="{FF2B5EF4-FFF2-40B4-BE49-F238E27FC236}">
                      <a16:creationId xmlns:a16="http://schemas.microsoft.com/office/drawing/2014/main" id="{3A0D853F-1742-F24F-B52C-E3DAD64A1DBC}"/>
                    </a:ext>
                  </a:extLst>
                </p14:cNvPr>
                <p14:cNvContentPartPr/>
                <p14:nvPr/>
              </p14:nvContentPartPr>
              <p14:xfrm>
                <a:off x="10679058" y="1016852"/>
                <a:ext cx="505080" cy="405000"/>
              </p14:xfrm>
            </p:contentPart>
          </mc:Choice>
          <mc:Fallback>
            <p:pic>
              <p:nvPicPr>
                <p:cNvPr id="113" name="Ink 112">
                  <a:extLst>
                    <a:ext uri="{FF2B5EF4-FFF2-40B4-BE49-F238E27FC236}">
                      <a16:creationId xmlns:a16="http://schemas.microsoft.com/office/drawing/2014/main" id="{3A0D853F-1742-F24F-B52C-E3DAD64A1DBC}"/>
                    </a:ext>
                  </a:extLst>
                </p:cNvPr>
                <p:cNvPicPr/>
                <p:nvPr/>
              </p:nvPicPr>
              <p:blipFill>
                <a:blip r:embed="rId181"/>
                <a:stretch>
                  <a:fillRect/>
                </a:stretch>
              </p:blipFill>
              <p:spPr>
                <a:xfrm>
                  <a:off x="10670058" y="1008212"/>
                  <a:ext cx="522720" cy="422640"/>
                </a:xfrm>
                <a:prstGeom prst="rect">
                  <a:avLst/>
                </a:prstGeom>
              </p:spPr>
            </p:pic>
          </mc:Fallback>
        </mc:AlternateContent>
        <mc:AlternateContent xmlns:mc="http://schemas.openxmlformats.org/markup-compatibility/2006">
          <mc:Choice xmlns:p14="http://schemas.microsoft.com/office/powerpoint/2010/main" Requires="p14">
            <p:contentPart p14:bwMode="auto" r:id="rId182">
              <p14:nvContentPartPr>
                <p14:cNvPr id="114" name="Ink 113">
                  <a:extLst>
                    <a:ext uri="{FF2B5EF4-FFF2-40B4-BE49-F238E27FC236}">
                      <a16:creationId xmlns:a16="http://schemas.microsoft.com/office/drawing/2014/main" id="{36AA9419-47E2-A841-AE42-DD1E91670150}"/>
                    </a:ext>
                  </a:extLst>
                </p14:cNvPr>
                <p14:cNvContentPartPr/>
                <p14:nvPr/>
              </p14:nvContentPartPr>
              <p14:xfrm>
                <a:off x="11415258" y="1186052"/>
                <a:ext cx="23040" cy="16560"/>
              </p14:xfrm>
            </p:contentPart>
          </mc:Choice>
          <mc:Fallback>
            <p:pic>
              <p:nvPicPr>
                <p:cNvPr id="114" name="Ink 113">
                  <a:extLst>
                    <a:ext uri="{FF2B5EF4-FFF2-40B4-BE49-F238E27FC236}">
                      <a16:creationId xmlns:a16="http://schemas.microsoft.com/office/drawing/2014/main" id="{36AA9419-47E2-A841-AE42-DD1E91670150}"/>
                    </a:ext>
                  </a:extLst>
                </p:cNvPr>
                <p:cNvPicPr/>
                <p:nvPr/>
              </p:nvPicPr>
              <p:blipFill>
                <a:blip r:embed="rId183"/>
                <a:stretch>
                  <a:fillRect/>
                </a:stretch>
              </p:blipFill>
              <p:spPr>
                <a:xfrm>
                  <a:off x="11406258" y="1177052"/>
                  <a:ext cx="40680" cy="34200"/>
                </a:xfrm>
                <a:prstGeom prst="rect">
                  <a:avLst/>
                </a:prstGeom>
              </p:spPr>
            </p:pic>
          </mc:Fallback>
        </mc:AlternateContent>
      </p:grpSp>
    </p:spTree>
    <p:extLst>
      <p:ext uri="{BB962C8B-B14F-4D97-AF65-F5344CB8AC3E}">
        <p14:creationId xmlns:p14="http://schemas.microsoft.com/office/powerpoint/2010/main" val="1816690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3336AF2-FF81-4844-A18E-56E680F1203A}"/>
              </a:ext>
            </a:extLst>
          </p:cNvPr>
          <p:cNvSpPr/>
          <p:nvPr/>
        </p:nvSpPr>
        <p:spPr>
          <a:xfrm>
            <a:off x="575388" y="0"/>
            <a:ext cx="11418277" cy="6858000"/>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n w="0"/>
              <a:solidFill>
                <a:schemeClr val="tx1"/>
              </a:solidFill>
              <a:effectLst>
                <a:outerShdw blurRad="38100" dist="19050" dir="2700000" algn="tl" rotWithShape="0">
                  <a:schemeClr val="dk1">
                    <a:alpha val="40000"/>
                  </a:schemeClr>
                </a:outerShdw>
              </a:effectLst>
            </a:endParaRPr>
          </a:p>
          <a:p>
            <a:pPr algn="ctr"/>
            <a:endParaRPr lang="en-US" dirty="0">
              <a:ln w="0"/>
              <a:solidFill>
                <a:schemeClr val="tx1"/>
              </a:solidFill>
              <a:effectLst>
                <a:outerShdw blurRad="38100" dist="19050" dir="2700000" algn="tl" rotWithShape="0">
                  <a:schemeClr val="dk1">
                    <a:alpha val="40000"/>
                  </a:schemeClr>
                </a:outerShdw>
              </a:effectLst>
            </a:endParaRPr>
          </a:p>
          <a:p>
            <a:pPr algn="ctr"/>
            <a:endParaRPr lang="en-US" dirty="0">
              <a:ln w="0"/>
              <a:solidFill>
                <a:schemeClr val="tx1"/>
              </a:solidFill>
              <a:effectLst>
                <a:outerShdw blurRad="38100" dist="19050" dir="2700000" algn="tl" rotWithShape="0">
                  <a:schemeClr val="dk1">
                    <a:alpha val="40000"/>
                  </a:schemeClr>
                </a:outerShdw>
              </a:effectLst>
            </a:endParaRPr>
          </a:p>
          <a:p>
            <a:pPr algn="ctr"/>
            <a:endParaRPr lang="en-US" dirty="0">
              <a:ln w="0"/>
              <a:solidFill>
                <a:schemeClr val="tx1"/>
              </a:solidFill>
              <a:effectLst>
                <a:outerShdw blurRad="38100" dist="19050" dir="2700000" algn="tl" rotWithShape="0">
                  <a:schemeClr val="dk1">
                    <a:alpha val="40000"/>
                  </a:schemeClr>
                </a:outerShdw>
              </a:effectLst>
            </a:endParaRPr>
          </a:p>
          <a:p>
            <a:pPr algn="ctr"/>
            <a:endParaRPr lang="en-US" dirty="0">
              <a:ln w="0"/>
              <a:solidFill>
                <a:schemeClr val="tx1"/>
              </a:solidFill>
              <a:effectLst>
                <a:outerShdw blurRad="38100" dist="19050" dir="2700000" algn="tl" rotWithShape="0">
                  <a:schemeClr val="dk1">
                    <a:alpha val="40000"/>
                  </a:schemeClr>
                </a:outerShdw>
              </a:effectLst>
            </a:endParaRPr>
          </a:p>
          <a:p>
            <a:pPr algn="ctr"/>
            <a:endParaRPr lang="en-US" dirty="0">
              <a:ln w="0"/>
              <a:solidFill>
                <a:schemeClr val="tx1"/>
              </a:solidFill>
              <a:effectLst>
                <a:outerShdw blurRad="38100" dist="19050" dir="2700000" algn="tl" rotWithShape="0">
                  <a:schemeClr val="dk1">
                    <a:alpha val="40000"/>
                  </a:schemeClr>
                </a:outerShdw>
              </a:effectLst>
            </a:endParaRPr>
          </a:p>
          <a:p>
            <a:pPr algn="ctr"/>
            <a:endParaRPr lang="en-US" dirty="0">
              <a:ln w="0"/>
              <a:solidFill>
                <a:schemeClr val="tx1"/>
              </a:solidFill>
              <a:effectLst>
                <a:outerShdw blurRad="38100" dist="19050" dir="2700000" algn="tl" rotWithShape="0">
                  <a:schemeClr val="dk1">
                    <a:alpha val="40000"/>
                  </a:schemeClr>
                </a:outerShdw>
              </a:effectLst>
            </a:endParaRPr>
          </a:p>
          <a:p>
            <a:pPr algn="ctr"/>
            <a:endParaRPr lang="en-US" dirty="0">
              <a:ln w="0"/>
              <a:solidFill>
                <a:schemeClr val="tx1"/>
              </a:solidFill>
              <a:effectLst>
                <a:outerShdw blurRad="38100" dist="19050" dir="2700000" algn="tl" rotWithShape="0">
                  <a:schemeClr val="dk1">
                    <a:alpha val="40000"/>
                  </a:schemeClr>
                </a:outerShdw>
              </a:effectLst>
            </a:endParaRPr>
          </a:p>
          <a:p>
            <a:pPr algn="ctr"/>
            <a:endParaRPr lang="en-US" dirty="0">
              <a:ln w="0"/>
              <a:solidFill>
                <a:schemeClr val="tx1"/>
              </a:solidFill>
              <a:effectLst>
                <a:outerShdw blurRad="38100" dist="19050" dir="2700000" algn="tl" rotWithShape="0">
                  <a:schemeClr val="dk1">
                    <a:alpha val="40000"/>
                  </a:schemeClr>
                </a:outerShdw>
              </a:effectLst>
            </a:endParaRPr>
          </a:p>
          <a:p>
            <a:pPr algn="ctr"/>
            <a:endParaRPr lang="en-US" dirty="0">
              <a:ln w="0"/>
              <a:solidFill>
                <a:schemeClr val="tx1"/>
              </a:solidFill>
              <a:effectLst>
                <a:outerShdw blurRad="38100" dist="19050" dir="2700000" algn="tl" rotWithShape="0">
                  <a:schemeClr val="dk1">
                    <a:alpha val="40000"/>
                  </a:schemeClr>
                </a:outerShdw>
              </a:effectLst>
            </a:endParaRPr>
          </a:p>
          <a:p>
            <a:pPr algn="ctr"/>
            <a:endParaRPr lang="en-US" dirty="0">
              <a:ln w="0"/>
              <a:solidFill>
                <a:schemeClr val="tx1"/>
              </a:solidFill>
              <a:effectLst>
                <a:outerShdw blurRad="38100" dist="19050" dir="2700000" algn="tl" rotWithShape="0">
                  <a:schemeClr val="dk1">
                    <a:alpha val="40000"/>
                  </a:schemeClr>
                </a:outerShdw>
              </a:effectLst>
            </a:endParaRPr>
          </a:p>
          <a:p>
            <a:pPr algn="ctr"/>
            <a:endParaRPr lang="en-US" dirty="0">
              <a:ln w="0"/>
              <a:solidFill>
                <a:schemeClr val="tx1"/>
              </a:solidFill>
              <a:effectLst>
                <a:outerShdw blurRad="38100" dist="19050" dir="2700000" algn="tl" rotWithShape="0">
                  <a:schemeClr val="dk1">
                    <a:alpha val="40000"/>
                  </a:schemeClr>
                </a:outerShdw>
              </a:effectLst>
            </a:endParaRPr>
          </a:p>
          <a:p>
            <a:pPr algn="ctr"/>
            <a:endParaRPr lang="en-US" dirty="0">
              <a:ln w="0"/>
              <a:solidFill>
                <a:schemeClr val="tx1"/>
              </a:solidFill>
              <a:effectLst>
                <a:outerShdw blurRad="38100" dist="19050" dir="2700000" algn="tl" rotWithShape="0">
                  <a:schemeClr val="dk1">
                    <a:alpha val="40000"/>
                  </a:schemeClr>
                </a:outerShdw>
              </a:effectLst>
            </a:endParaRPr>
          </a:p>
          <a:p>
            <a:pPr algn="ctr"/>
            <a:endParaRPr lang="en-US" dirty="0">
              <a:ln w="0"/>
              <a:solidFill>
                <a:schemeClr val="tx1"/>
              </a:solidFill>
              <a:effectLst>
                <a:outerShdw blurRad="38100" dist="19050" dir="2700000" algn="tl" rotWithShape="0">
                  <a:schemeClr val="dk1">
                    <a:alpha val="40000"/>
                  </a:schemeClr>
                </a:outerShdw>
              </a:effectLst>
            </a:endParaRPr>
          </a:p>
          <a:p>
            <a:pPr algn="ctr"/>
            <a:endParaRPr lang="en-US" dirty="0">
              <a:ln w="0"/>
              <a:solidFill>
                <a:schemeClr val="tx1"/>
              </a:solidFill>
              <a:effectLst>
                <a:outerShdw blurRad="38100" dist="19050" dir="2700000" algn="tl" rotWithShape="0">
                  <a:schemeClr val="dk1">
                    <a:alpha val="40000"/>
                  </a:schemeClr>
                </a:outerShdw>
              </a:effectLst>
            </a:endParaRPr>
          </a:p>
          <a:p>
            <a:pPr algn="ctr"/>
            <a:endParaRPr lang="en-US" dirty="0">
              <a:ln w="0"/>
              <a:solidFill>
                <a:schemeClr val="tx1"/>
              </a:solidFill>
              <a:effectLst>
                <a:outerShdw blurRad="38100" dist="19050" dir="2700000" algn="tl" rotWithShape="0">
                  <a:schemeClr val="dk1">
                    <a:alpha val="40000"/>
                  </a:schemeClr>
                </a:outerShdw>
              </a:effectLst>
            </a:endParaRPr>
          </a:p>
          <a:p>
            <a:pPr algn="ctr"/>
            <a:endParaRPr lang="en-US" dirty="0">
              <a:ln w="0"/>
              <a:solidFill>
                <a:schemeClr val="tx1"/>
              </a:solidFill>
              <a:effectLst>
                <a:outerShdw blurRad="38100" dist="19050" dir="2700000" algn="tl" rotWithShape="0">
                  <a:schemeClr val="dk1">
                    <a:alpha val="40000"/>
                  </a:schemeClr>
                </a:outerShdw>
              </a:effectLst>
            </a:endParaRPr>
          </a:p>
          <a:p>
            <a:pPr algn="ctr"/>
            <a:endParaRPr lang="en-US" dirty="0">
              <a:ln w="0"/>
              <a:solidFill>
                <a:schemeClr val="tx1"/>
              </a:solidFill>
              <a:effectLst>
                <a:outerShdw blurRad="38100" dist="19050" dir="2700000" algn="tl" rotWithShape="0">
                  <a:schemeClr val="dk1">
                    <a:alpha val="40000"/>
                  </a:schemeClr>
                </a:outerShdw>
              </a:effectLst>
            </a:endParaRPr>
          </a:p>
          <a:p>
            <a:endParaRPr lang="en-GB" dirty="0"/>
          </a:p>
          <a:p>
            <a:endParaRPr lang="en-GB" dirty="0">
              <a:solidFill>
                <a:srgbClr val="FF0000"/>
              </a:solidFill>
            </a:endParaRPr>
          </a:p>
          <a:p>
            <a:pPr marL="285750" indent="-285750">
              <a:buFont typeface="Arial" panose="020B0604020202020204" pitchFamily="34" charset="0"/>
              <a:buChar char="•"/>
            </a:pPr>
            <a:r>
              <a:rPr lang="en-GB" sz="1600" dirty="0">
                <a:solidFill>
                  <a:srgbClr val="FF0000"/>
                </a:solidFill>
              </a:rPr>
              <a:t>The difference between interval and ratio scales comes from their ability to dip below zero. Interval scales hold no true zero and can represent values below zero. For example, you can measure temperature below 0 degrees Celsius, such as -10 degrees.</a:t>
            </a:r>
          </a:p>
          <a:p>
            <a:pPr marL="285750" indent="-285750">
              <a:buFont typeface="Arial" panose="020B0604020202020204" pitchFamily="34" charset="0"/>
              <a:buChar char="•"/>
            </a:pPr>
            <a:r>
              <a:rPr lang="en-GB" sz="1600" dirty="0">
                <a:solidFill>
                  <a:srgbClr val="FF0000"/>
                </a:solidFill>
              </a:rPr>
              <a:t>Ratio variables, on the other hand, never fall below zero. Height and weight measure from 0 and above, but never fall below it.</a:t>
            </a:r>
          </a:p>
          <a:p>
            <a:pPr algn="ctr"/>
            <a:endParaRPr lang="en-US" dirty="0">
              <a:ln w="0"/>
              <a:solidFill>
                <a:schemeClr val="tx1"/>
              </a:solidFill>
              <a:effectLst>
                <a:outerShdw blurRad="38100" dist="19050" dir="2700000" algn="tl" rotWithShape="0">
                  <a:schemeClr val="dk1">
                    <a:alpha val="40000"/>
                  </a:schemeClr>
                </a:outerShdw>
              </a:effectLst>
            </a:endParaRPr>
          </a:p>
        </p:txBody>
      </p:sp>
      <p:sp>
        <p:nvSpPr>
          <p:cNvPr id="2" name="Rectangle 1">
            <a:extLst>
              <a:ext uri="{FF2B5EF4-FFF2-40B4-BE49-F238E27FC236}">
                <a16:creationId xmlns:a16="http://schemas.microsoft.com/office/drawing/2014/main" id="{D4FE7225-EE65-1B43-BC23-F00C858B2938}"/>
              </a:ext>
            </a:extLst>
          </p:cNvPr>
          <p:cNvSpPr/>
          <p:nvPr/>
        </p:nvSpPr>
        <p:spPr>
          <a:xfrm>
            <a:off x="2474527" y="528934"/>
            <a:ext cx="7242945" cy="923330"/>
          </a:xfrm>
          <a:prstGeom prst="rect">
            <a:avLst/>
          </a:prstGeom>
          <a:noFill/>
        </p:spPr>
        <p:txBody>
          <a:bodyPr wrap="none" lIns="91440" tIns="45720" rIns="91440" bIns="45720">
            <a:spAutoFit/>
          </a:bodyPr>
          <a:lstStyle/>
          <a:p>
            <a:pPr algn="ctr"/>
            <a:r>
              <a:rPr lang="en-GB" sz="5400" b="0" cap="none" spc="0" dirty="0">
                <a:ln w="0"/>
                <a:solidFill>
                  <a:schemeClr val="bg1"/>
                </a:solidFill>
                <a:effectLst>
                  <a:outerShdw blurRad="38100" dist="19050" dir="2700000" algn="tl" rotWithShape="0">
                    <a:schemeClr val="dk1">
                      <a:alpha val="40000"/>
                    </a:schemeClr>
                  </a:outerShdw>
                </a:effectLst>
              </a:rPr>
              <a:t>QUANTITATIVE VARIABLE</a:t>
            </a:r>
          </a:p>
        </p:txBody>
      </p:sp>
      <p:cxnSp>
        <p:nvCxnSpPr>
          <p:cNvPr id="13" name="Straight Arrow Connector 12">
            <a:extLst>
              <a:ext uri="{FF2B5EF4-FFF2-40B4-BE49-F238E27FC236}">
                <a16:creationId xmlns:a16="http://schemas.microsoft.com/office/drawing/2014/main" id="{8E8CF449-7111-A44B-A58A-5A6F5E671664}"/>
              </a:ext>
            </a:extLst>
          </p:cNvPr>
          <p:cNvCxnSpPr>
            <a:cxnSpLocks/>
          </p:cNvCxnSpPr>
          <p:nvPr/>
        </p:nvCxnSpPr>
        <p:spPr>
          <a:xfrm flipH="1">
            <a:off x="3657601" y="1452264"/>
            <a:ext cx="1500553" cy="669613"/>
          </a:xfrm>
          <a:prstGeom prst="straightConnector1">
            <a:avLst/>
          </a:prstGeom>
          <a:ln>
            <a:solidFill>
              <a:schemeClr val="bg1"/>
            </a:solidFill>
            <a:tailEnd type="triangle"/>
          </a:ln>
        </p:spPr>
        <p:style>
          <a:lnRef idx="2">
            <a:schemeClr val="dk1"/>
          </a:lnRef>
          <a:fillRef idx="0">
            <a:schemeClr val="dk1"/>
          </a:fillRef>
          <a:effectRef idx="1">
            <a:schemeClr val="dk1"/>
          </a:effectRef>
          <a:fontRef idx="minor">
            <a:schemeClr val="tx1"/>
          </a:fontRef>
        </p:style>
      </p:cxnSp>
      <p:cxnSp>
        <p:nvCxnSpPr>
          <p:cNvPr id="15" name="Straight Arrow Connector 14">
            <a:extLst>
              <a:ext uri="{FF2B5EF4-FFF2-40B4-BE49-F238E27FC236}">
                <a16:creationId xmlns:a16="http://schemas.microsoft.com/office/drawing/2014/main" id="{D7DC41EA-B6C1-244D-9A0B-E67E29D12F96}"/>
              </a:ext>
            </a:extLst>
          </p:cNvPr>
          <p:cNvCxnSpPr>
            <a:cxnSpLocks/>
          </p:cNvCxnSpPr>
          <p:nvPr/>
        </p:nvCxnSpPr>
        <p:spPr>
          <a:xfrm>
            <a:off x="6847235" y="1452264"/>
            <a:ext cx="1523999" cy="669613"/>
          </a:xfrm>
          <a:prstGeom prst="straightConnector1">
            <a:avLst/>
          </a:prstGeom>
          <a:ln>
            <a:solidFill>
              <a:schemeClr val="bg1"/>
            </a:solidFill>
            <a:tailEnd type="triangle"/>
          </a:ln>
        </p:spPr>
        <p:style>
          <a:lnRef idx="2">
            <a:schemeClr val="dk1"/>
          </a:lnRef>
          <a:fillRef idx="0">
            <a:schemeClr val="dk1"/>
          </a:fillRef>
          <a:effectRef idx="1">
            <a:schemeClr val="dk1"/>
          </a:effectRef>
          <a:fontRef idx="minor">
            <a:schemeClr val="tx1"/>
          </a:fontRef>
        </p:style>
      </p:cxnSp>
      <p:sp>
        <p:nvSpPr>
          <p:cNvPr id="18" name="Rectangle 17">
            <a:extLst>
              <a:ext uri="{FF2B5EF4-FFF2-40B4-BE49-F238E27FC236}">
                <a16:creationId xmlns:a16="http://schemas.microsoft.com/office/drawing/2014/main" id="{79115E27-0F3B-604B-B810-B09BCAA5C39A}"/>
              </a:ext>
            </a:extLst>
          </p:cNvPr>
          <p:cNvSpPr/>
          <p:nvPr/>
        </p:nvSpPr>
        <p:spPr>
          <a:xfrm>
            <a:off x="2344615" y="2215662"/>
            <a:ext cx="2696308" cy="773723"/>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INTERVAL</a:t>
            </a:r>
            <a:endParaRPr lang="en-US" b="1" dirty="0"/>
          </a:p>
        </p:txBody>
      </p:sp>
      <p:sp>
        <p:nvSpPr>
          <p:cNvPr id="19" name="Rectangle 18">
            <a:extLst>
              <a:ext uri="{FF2B5EF4-FFF2-40B4-BE49-F238E27FC236}">
                <a16:creationId xmlns:a16="http://schemas.microsoft.com/office/drawing/2014/main" id="{F54AC769-845D-BA42-A93C-992097CA2681}"/>
              </a:ext>
            </a:extLst>
          </p:cNvPr>
          <p:cNvSpPr/>
          <p:nvPr/>
        </p:nvSpPr>
        <p:spPr>
          <a:xfrm>
            <a:off x="7192107" y="2202542"/>
            <a:ext cx="2696308" cy="773723"/>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RATIO</a:t>
            </a:r>
          </a:p>
        </p:txBody>
      </p:sp>
      <p:sp>
        <p:nvSpPr>
          <p:cNvPr id="20" name="Rectangle 19">
            <a:extLst>
              <a:ext uri="{FF2B5EF4-FFF2-40B4-BE49-F238E27FC236}">
                <a16:creationId xmlns:a16="http://schemas.microsoft.com/office/drawing/2014/main" id="{F8030D24-2777-9C43-AD12-6253290578EC}"/>
              </a:ext>
            </a:extLst>
          </p:cNvPr>
          <p:cNvSpPr/>
          <p:nvPr/>
        </p:nvSpPr>
        <p:spPr>
          <a:xfrm>
            <a:off x="1096107" y="3106452"/>
            <a:ext cx="6096000" cy="646331"/>
          </a:xfrm>
          <a:prstGeom prst="rect">
            <a:avLst/>
          </a:prstGeom>
        </p:spPr>
        <p:txBody>
          <a:bodyPr>
            <a:spAutoFit/>
          </a:bodyPr>
          <a:lstStyle/>
          <a:p>
            <a:r>
              <a:rPr lang="en-GB" b="1" dirty="0">
                <a:solidFill>
                  <a:schemeClr val="bg1"/>
                </a:solidFill>
              </a:rPr>
              <a:t>An interval scale is one where there is order and </a:t>
            </a:r>
          </a:p>
          <a:p>
            <a:r>
              <a:rPr lang="en-GB" b="1" dirty="0">
                <a:solidFill>
                  <a:schemeClr val="bg1"/>
                </a:solidFill>
              </a:rPr>
              <a:t>the difference between two values is meaningful.</a:t>
            </a:r>
            <a:endParaRPr lang="en-US" b="1" dirty="0">
              <a:solidFill>
                <a:schemeClr val="bg1"/>
              </a:solidFill>
            </a:endParaRPr>
          </a:p>
        </p:txBody>
      </p:sp>
      <p:sp>
        <p:nvSpPr>
          <p:cNvPr id="21" name="Rectangle 20">
            <a:extLst>
              <a:ext uri="{FF2B5EF4-FFF2-40B4-BE49-F238E27FC236}">
                <a16:creationId xmlns:a16="http://schemas.microsoft.com/office/drawing/2014/main" id="{7D36407B-2CCB-DF48-AC68-935ABA5E56D5}"/>
              </a:ext>
            </a:extLst>
          </p:cNvPr>
          <p:cNvSpPr/>
          <p:nvPr/>
        </p:nvSpPr>
        <p:spPr>
          <a:xfrm>
            <a:off x="6095999" y="3093332"/>
            <a:ext cx="6096000" cy="646331"/>
          </a:xfrm>
          <a:prstGeom prst="rect">
            <a:avLst/>
          </a:prstGeom>
        </p:spPr>
        <p:txBody>
          <a:bodyPr>
            <a:spAutoFit/>
          </a:bodyPr>
          <a:lstStyle/>
          <a:p>
            <a:r>
              <a:rPr lang="en-GB" dirty="0">
                <a:solidFill>
                  <a:schemeClr val="bg1"/>
                </a:solidFill>
              </a:rPr>
              <a:t>A ratio variable, has all the properties of an interval variable, and also has a clear definition of 0.</a:t>
            </a:r>
            <a:endParaRPr lang="en-US" dirty="0">
              <a:ln w="0"/>
              <a:solidFill>
                <a:schemeClr val="bg1"/>
              </a:solidFill>
              <a:effectLst>
                <a:outerShdw blurRad="38100" dist="19050" dir="2700000" algn="tl" rotWithShape="0">
                  <a:schemeClr val="dk1">
                    <a:alpha val="40000"/>
                  </a:schemeClr>
                </a:outerShdw>
              </a:effectLst>
            </a:endParaRPr>
          </a:p>
        </p:txBody>
      </p:sp>
      <p:cxnSp>
        <p:nvCxnSpPr>
          <p:cNvPr id="24" name="Straight Connector 23">
            <a:extLst>
              <a:ext uri="{FF2B5EF4-FFF2-40B4-BE49-F238E27FC236}">
                <a16:creationId xmlns:a16="http://schemas.microsoft.com/office/drawing/2014/main" id="{C340912B-502C-9C46-A9C1-099DB1386D1D}"/>
              </a:ext>
            </a:extLst>
          </p:cNvPr>
          <p:cNvCxnSpPr>
            <a:cxnSpLocks/>
          </p:cNvCxnSpPr>
          <p:nvPr/>
        </p:nvCxnSpPr>
        <p:spPr>
          <a:xfrm>
            <a:off x="1195754" y="4161692"/>
            <a:ext cx="4536831" cy="0"/>
          </a:xfrm>
          <a:prstGeom prst="line">
            <a:avLst/>
          </a:prstGeom>
        </p:spPr>
        <p:style>
          <a:lnRef idx="2">
            <a:schemeClr val="dk1"/>
          </a:lnRef>
          <a:fillRef idx="0">
            <a:schemeClr val="dk1"/>
          </a:fillRef>
          <a:effectRef idx="1">
            <a:schemeClr val="dk1"/>
          </a:effectRef>
          <a:fontRef idx="minor">
            <a:schemeClr val="tx1"/>
          </a:fontRef>
        </p:style>
      </p:cxnSp>
      <p:cxnSp>
        <p:nvCxnSpPr>
          <p:cNvPr id="25" name="Straight Connector 24">
            <a:extLst>
              <a:ext uri="{FF2B5EF4-FFF2-40B4-BE49-F238E27FC236}">
                <a16:creationId xmlns:a16="http://schemas.microsoft.com/office/drawing/2014/main" id="{B6B05582-0748-0C44-8594-291EBB9B1CB0}"/>
              </a:ext>
            </a:extLst>
          </p:cNvPr>
          <p:cNvCxnSpPr>
            <a:cxnSpLocks/>
          </p:cNvCxnSpPr>
          <p:nvPr/>
        </p:nvCxnSpPr>
        <p:spPr>
          <a:xfrm>
            <a:off x="6095999" y="4161692"/>
            <a:ext cx="5310555" cy="0"/>
          </a:xfrm>
          <a:prstGeom prst="line">
            <a:avLst/>
          </a:prstGeom>
        </p:spPr>
        <p:style>
          <a:lnRef idx="2">
            <a:schemeClr val="dk1"/>
          </a:lnRef>
          <a:fillRef idx="0">
            <a:schemeClr val="dk1"/>
          </a:fillRef>
          <a:effectRef idx="1">
            <a:schemeClr val="dk1"/>
          </a:effectRef>
          <a:fontRef idx="minor">
            <a:schemeClr val="tx1"/>
          </a:fontRef>
        </p:style>
      </p:cxnSp>
      <p:sp>
        <p:nvSpPr>
          <p:cNvPr id="27" name="Rectangle 26">
            <a:extLst>
              <a:ext uri="{FF2B5EF4-FFF2-40B4-BE49-F238E27FC236}">
                <a16:creationId xmlns:a16="http://schemas.microsoft.com/office/drawing/2014/main" id="{174B763C-7A8F-6D4D-A9DA-4D5BB4CCE977}"/>
              </a:ext>
            </a:extLst>
          </p:cNvPr>
          <p:cNvSpPr/>
          <p:nvPr/>
        </p:nvSpPr>
        <p:spPr>
          <a:xfrm>
            <a:off x="1324708" y="4454769"/>
            <a:ext cx="750277" cy="597877"/>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a:t>
            </a:r>
          </a:p>
        </p:txBody>
      </p:sp>
      <p:sp>
        <p:nvSpPr>
          <p:cNvPr id="28" name="Rectangle 27">
            <a:extLst>
              <a:ext uri="{FF2B5EF4-FFF2-40B4-BE49-F238E27FC236}">
                <a16:creationId xmlns:a16="http://schemas.microsoft.com/office/drawing/2014/main" id="{8C90CE5B-A290-FF47-B234-3162E4BA200E}"/>
              </a:ext>
            </a:extLst>
          </p:cNvPr>
          <p:cNvSpPr/>
          <p:nvPr/>
        </p:nvSpPr>
        <p:spPr>
          <a:xfrm>
            <a:off x="6284526" y="4468000"/>
            <a:ext cx="750277" cy="597877"/>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a:t>
            </a:r>
          </a:p>
        </p:txBody>
      </p:sp>
      <p:sp>
        <p:nvSpPr>
          <p:cNvPr id="31" name="Rectangle 30">
            <a:extLst>
              <a:ext uri="{FF2B5EF4-FFF2-40B4-BE49-F238E27FC236}">
                <a16:creationId xmlns:a16="http://schemas.microsoft.com/office/drawing/2014/main" id="{9143FD03-4346-2045-A22C-1D5EC5CDA531}"/>
              </a:ext>
            </a:extLst>
          </p:cNvPr>
          <p:cNvSpPr/>
          <p:nvPr/>
        </p:nvSpPr>
        <p:spPr>
          <a:xfrm>
            <a:off x="1957754" y="4303604"/>
            <a:ext cx="3949721" cy="8675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t>Temperature (Fahrenheit), Temperature (Celsius), pH</a:t>
            </a:r>
            <a:r>
              <a:rPr lang="en-GB" dirty="0"/>
              <a:t>,</a:t>
            </a:r>
            <a:endParaRPr lang="en-US" dirty="0"/>
          </a:p>
        </p:txBody>
      </p:sp>
      <p:sp>
        <p:nvSpPr>
          <p:cNvPr id="32" name="Rectangle 31">
            <a:extLst>
              <a:ext uri="{FF2B5EF4-FFF2-40B4-BE49-F238E27FC236}">
                <a16:creationId xmlns:a16="http://schemas.microsoft.com/office/drawing/2014/main" id="{5C7825D1-00D2-7E40-9C7B-EEEB6F9B8C5E}"/>
              </a:ext>
            </a:extLst>
          </p:cNvPr>
          <p:cNvSpPr/>
          <p:nvPr/>
        </p:nvSpPr>
        <p:spPr>
          <a:xfrm>
            <a:off x="7192107" y="4354261"/>
            <a:ext cx="4308231" cy="8675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t>Weight, length, temperature in Kelvin</a:t>
            </a:r>
            <a:endParaRPr lang="en-US" b="1" dirty="0"/>
          </a:p>
        </p:txBody>
      </p:sp>
      <mc:AlternateContent xmlns:mc="http://schemas.openxmlformats.org/markup-compatibility/2006">
        <mc:Choice xmlns:p14="http://schemas.microsoft.com/office/powerpoint/2010/main" Requires="p14">
          <p:contentPart p14:bwMode="auto" r:id="rId2">
            <p14:nvContentPartPr>
              <p14:cNvPr id="4" name="Ink 3">
                <a:extLst>
                  <a:ext uri="{FF2B5EF4-FFF2-40B4-BE49-F238E27FC236}">
                    <a16:creationId xmlns:a16="http://schemas.microsoft.com/office/drawing/2014/main" id="{734C2515-1B6B-AF4F-BFFC-EE685C111105}"/>
                  </a:ext>
                </a:extLst>
              </p14:cNvPr>
              <p14:cNvContentPartPr/>
              <p14:nvPr/>
            </p14:nvContentPartPr>
            <p14:xfrm>
              <a:off x="6595218" y="3304292"/>
              <a:ext cx="3105360" cy="512640"/>
            </p14:xfrm>
          </p:contentPart>
        </mc:Choice>
        <mc:Fallback>
          <p:pic>
            <p:nvPicPr>
              <p:cNvPr id="4" name="Ink 3">
                <a:extLst>
                  <a:ext uri="{FF2B5EF4-FFF2-40B4-BE49-F238E27FC236}">
                    <a16:creationId xmlns:a16="http://schemas.microsoft.com/office/drawing/2014/main" id="{734C2515-1B6B-AF4F-BFFC-EE685C111105}"/>
                  </a:ext>
                </a:extLst>
              </p:cNvPr>
              <p:cNvPicPr/>
              <p:nvPr/>
            </p:nvPicPr>
            <p:blipFill>
              <a:blip r:embed="rId3"/>
              <a:stretch>
                <a:fillRect/>
              </a:stretch>
            </p:blipFill>
            <p:spPr>
              <a:xfrm>
                <a:off x="6590898" y="3299972"/>
                <a:ext cx="3114000" cy="521280"/>
              </a:xfrm>
              <a:prstGeom prst="rect">
                <a:avLst/>
              </a:prstGeom>
            </p:spPr>
          </p:pic>
        </mc:Fallback>
      </mc:AlternateContent>
      <p:grpSp>
        <p:nvGrpSpPr>
          <p:cNvPr id="40" name="Group 39">
            <a:extLst>
              <a:ext uri="{FF2B5EF4-FFF2-40B4-BE49-F238E27FC236}">
                <a16:creationId xmlns:a16="http://schemas.microsoft.com/office/drawing/2014/main" id="{CDE80AF4-2063-3248-85D2-9581BA3379E5}"/>
              </a:ext>
            </a:extLst>
          </p:cNvPr>
          <p:cNvGrpSpPr/>
          <p:nvPr/>
        </p:nvGrpSpPr>
        <p:grpSpPr>
          <a:xfrm>
            <a:off x="760698" y="426812"/>
            <a:ext cx="566640" cy="356400"/>
            <a:chOff x="760698" y="426812"/>
            <a:chExt cx="566640" cy="356400"/>
          </a:xfrm>
        </p:grpSpPr>
        <mc:AlternateContent xmlns:mc="http://schemas.openxmlformats.org/markup-compatibility/2006">
          <mc:Choice xmlns:p14="http://schemas.microsoft.com/office/powerpoint/2010/main" Requires="p14">
            <p:contentPart p14:bwMode="auto" r:id="rId4">
              <p14:nvContentPartPr>
                <p14:cNvPr id="38" name="Ink 37">
                  <a:extLst>
                    <a:ext uri="{FF2B5EF4-FFF2-40B4-BE49-F238E27FC236}">
                      <a16:creationId xmlns:a16="http://schemas.microsoft.com/office/drawing/2014/main" id="{648D0419-FD2C-AB4E-8749-071E3B26D490}"/>
                    </a:ext>
                  </a:extLst>
                </p14:cNvPr>
                <p14:cNvContentPartPr/>
                <p14:nvPr/>
              </p14:nvContentPartPr>
              <p14:xfrm>
                <a:off x="964818" y="442292"/>
                <a:ext cx="362520" cy="340920"/>
              </p14:xfrm>
            </p:contentPart>
          </mc:Choice>
          <mc:Fallback>
            <p:pic>
              <p:nvPicPr>
                <p:cNvPr id="38" name="Ink 37">
                  <a:extLst>
                    <a:ext uri="{FF2B5EF4-FFF2-40B4-BE49-F238E27FC236}">
                      <a16:creationId xmlns:a16="http://schemas.microsoft.com/office/drawing/2014/main" id="{648D0419-FD2C-AB4E-8749-071E3B26D490}"/>
                    </a:ext>
                  </a:extLst>
                </p:cNvPr>
                <p:cNvPicPr/>
                <p:nvPr/>
              </p:nvPicPr>
              <p:blipFill>
                <a:blip r:embed="rId5"/>
                <a:stretch>
                  <a:fillRect/>
                </a:stretch>
              </p:blipFill>
              <p:spPr>
                <a:xfrm>
                  <a:off x="956178" y="433292"/>
                  <a:ext cx="380160" cy="35856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39" name="Ink 38">
                  <a:extLst>
                    <a:ext uri="{FF2B5EF4-FFF2-40B4-BE49-F238E27FC236}">
                      <a16:creationId xmlns:a16="http://schemas.microsoft.com/office/drawing/2014/main" id="{892568B4-B826-124C-B1B2-25A617F9CCFF}"/>
                    </a:ext>
                  </a:extLst>
                </p14:cNvPr>
                <p14:cNvContentPartPr/>
                <p14:nvPr/>
              </p14:nvContentPartPr>
              <p14:xfrm>
                <a:off x="760698" y="426812"/>
                <a:ext cx="144720" cy="136080"/>
              </p14:xfrm>
            </p:contentPart>
          </mc:Choice>
          <mc:Fallback>
            <p:pic>
              <p:nvPicPr>
                <p:cNvPr id="39" name="Ink 38">
                  <a:extLst>
                    <a:ext uri="{FF2B5EF4-FFF2-40B4-BE49-F238E27FC236}">
                      <a16:creationId xmlns:a16="http://schemas.microsoft.com/office/drawing/2014/main" id="{892568B4-B826-124C-B1B2-25A617F9CCFF}"/>
                    </a:ext>
                  </a:extLst>
                </p:cNvPr>
                <p:cNvPicPr/>
                <p:nvPr/>
              </p:nvPicPr>
              <p:blipFill>
                <a:blip r:embed="rId7"/>
                <a:stretch>
                  <a:fillRect/>
                </a:stretch>
              </p:blipFill>
              <p:spPr>
                <a:xfrm>
                  <a:off x="752058" y="418172"/>
                  <a:ext cx="162360" cy="15372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8">
            <p14:nvContentPartPr>
              <p14:cNvPr id="41" name="Ink 40">
                <a:extLst>
                  <a:ext uri="{FF2B5EF4-FFF2-40B4-BE49-F238E27FC236}">
                    <a16:creationId xmlns:a16="http://schemas.microsoft.com/office/drawing/2014/main" id="{EB25C5F6-9ACF-D34A-A8AC-5630681A8919}"/>
                  </a:ext>
                </a:extLst>
              </p14:cNvPr>
              <p14:cNvContentPartPr/>
              <p14:nvPr/>
            </p14:nvContentPartPr>
            <p14:xfrm>
              <a:off x="1523538" y="422132"/>
              <a:ext cx="382320" cy="173160"/>
            </p14:xfrm>
          </p:contentPart>
        </mc:Choice>
        <mc:Fallback>
          <p:pic>
            <p:nvPicPr>
              <p:cNvPr id="41" name="Ink 40">
                <a:extLst>
                  <a:ext uri="{FF2B5EF4-FFF2-40B4-BE49-F238E27FC236}">
                    <a16:creationId xmlns:a16="http://schemas.microsoft.com/office/drawing/2014/main" id="{EB25C5F6-9ACF-D34A-A8AC-5630681A8919}"/>
                  </a:ext>
                </a:extLst>
              </p:cNvPr>
              <p:cNvPicPr/>
              <p:nvPr/>
            </p:nvPicPr>
            <p:blipFill>
              <a:blip r:embed="rId9"/>
              <a:stretch>
                <a:fillRect/>
              </a:stretch>
            </p:blipFill>
            <p:spPr>
              <a:xfrm>
                <a:off x="1514898" y="413132"/>
                <a:ext cx="399960" cy="19080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64" name="Ink 63">
                <a:extLst>
                  <a:ext uri="{FF2B5EF4-FFF2-40B4-BE49-F238E27FC236}">
                    <a16:creationId xmlns:a16="http://schemas.microsoft.com/office/drawing/2014/main" id="{DB53DBED-EED4-0344-A218-8F24203332F5}"/>
                  </a:ext>
                </a:extLst>
              </p14:cNvPr>
              <p14:cNvContentPartPr/>
              <p14:nvPr/>
            </p14:nvContentPartPr>
            <p14:xfrm>
              <a:off x="637938" y="2684372"/>
              <a:ext cx="1447920" cy="819720"/>
            </p14:xfrm>
          </p:contentPart>
        </mc:Choice>
        <mc:Fallback>
          <p:pic>
            <p:nvPicPr>
              <p:cNvPr id="64" name="Ink 63">
                <a:extLst>
                  <a:ext uri="{FF2B5EF4-FFF2-40B4-BE49-F238E27FC236}">
                    <a16:creationId xmlns:a16="http://schemas.microsoft.com/office/drawing/2014/main" id="{DB53DBED-EED4-0344-A218-8F24203332F5}"/>
                  </a:ext>
                </a:extLst>
              </p:cNvPr>
              <p:cNvPicPr/>
              <p:nvPr/>
            </p:nvPicPr>
            <p:blipFill>
              <a:blip r:embed="rId11"/>
              <a:stretch>
                <a:fillRect/>
              </a:stretch>
            </p:blipFill>
            <p:spPr>
              <a:xfrm>
                <a:off x="628938" y="2675732"/>
                <a:ext cx="1465560" cy="837360"/>
              </a:xfrm>
              <a:prstGeom prst="rect">
                <a:avLst/>
              </a:prstGeom>
            </p:spPr>
          </p:pic>
        </mc:Fallback>
      </mc:AlternateContent>
      <p:grpSp>
        <p:nvGrpSpPr>
          <p:cNvPr id="70" name="Group 69">
            <a:extLst>
              <a:ext uri="{FF2B5EF4-FFF2-40B4-BE49-F238E27FC236}">
                <a16:creationId xmlns:a16="http://schemas.microsoft.com/office/drawing/2014/main" id="{FD5C5200-295A-FA41-B8BA-6B22CC914DB5}"/>
              </a:ext>
            </a:extLst>
          </p:cNvPr>
          <p:cNvGrpSpPr/>
          <p:nvPr/>
        </p:nvGrpSpPr>
        <p:grpSpPr>
          <a:xfrm>
            <a:off x="707058" y="868172"/>
            <a:ext cx="1489320" cy="2450520"/>
            <a:chOff x="707058" y="868172"/>
            <a:chExt cx="1489320" cy="2450520"/>
          </a:xfrm>
        </p:grpSpPr>
        <mc:AlternateContent xmlns:mc="http://schemas.openxmlformats.org/markup-compatibility/2006">
          <mc:Choice xmlns:p14="http://schemas.microsoft.com/office/powerpoint/2010/main" Requires="p14">
            <p:contentPart p14:bwMode="auto" r:id="rId12">
              <p14:nvContentPartPr>
                <p14:cNvPr id="42" name="Ink 41">
                  <a:extLst>
                    <a:ext uri="{FF2B5EF4-FFF2-40B4-BE49-F238E27FC236}">
                      <a16:creationId xmlns:a16="http://schemas.microsoft.com/office/drawing/2014/main" id="{3BB7E373-D411-CC4E-931B-F7B9EED1795D}"/>
                    </a:ext>
                  </a:extLst>
                </p14:cNvPr>
                <p14:cNvContentPartPr/>
                <p14:nvPr/>
              </p14:nvContentPartPr>
              <p14:xfrm>
                <a:off x="951138" y="868172"/>
                <a:ext cx="534960" cy="225720"/>
              </p14:xfrm>
            </p:contentPart>
          </mc:Choice>
          <mc:Fallback>
            <p:pic>
              <p:nvPicPr>
                <p:cNvPr id="42" name="Ink 41">
                  <a:extLst>
                    <a:ext uri="{FF2B5EF4-FFF2-40B4-BE49-F238E27FC236}">
                      <a16:creationId xmlns:a16="http://schemas.microsoft.com/office/drawing/2014/main" id="{3BB7E373-D411-CC4E-931B-F7B9EED1795D}"/>
                    </a:ext>
                  </a:extLst>
                </p:cNvPr>
                <p:cNvPicPr/>
                <p:nvPr/>
              </p:nvPicPr>
              <p:blipFill>
                <a:blip r:embed="rId13"/>
                <a:stretch>
                  <a:fillRect/>
                </a:stretch>
              </p:blipFill>
              <p:spPr>
                <a:xfrm>
                  <a:off x="942138" y="859532"/>
                  <a:ext cx="552600" cy="24336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43" name="Ink 42">
                  <a:extLst>
                    <a:ext uri="{FF2B5EF4-FFF2-40B4-BE49-F238E27FC236}">
                      <a16:creationId xmlns:a16="http://schemas.microsoft.com/office/drawing/2014/main" id="{D8C4912C-BF0E-4A42-A9D6-2FD6A9C93CD3}"/>
                    </a:ext>
                  </a:extLst>
                </p14:cNvPr>
                <p14:cNvContentPartPr/>
                <p14:nvPr/>
              </p14:nvContentPartPr>
              <p14:xfrm>
                <a:off x="867258" y="1375052"/>
                <a:ext cx="255240" cy="464040"/>
              </p14:xfrm>
            </p:contentPart>
          </mc:Choice>
          <mc:Fallback>
            <p:pic>
              <p:nvPicPr>
                <p:cNvPr id="43" name="Ink 42">
                  <a:extLst>
                    <a:ext uri="{FF2B5EF4-FFF2-40B4-BE49-F238E27FC236}">
                      <a16:creationId xmlns:a16="http://schemas.microsoft.com/office/drawing/2014/main" id="{D8C4912C-BF0E-4A42-A9D6-2FD6A9C93CD3}"/>
                    </a:ext>
                  </a:extLst>
                </p:cNvPr>
                <p:cNvPicPr/>
                <p:nvPr/>
              </p:nvPicPr>
              <p:blipFill>
                <a:blip r:embed="rId15"/>
                <a:stretch>
                  <a:fillRect/>
                </a:stretch>
              </p:blipFill>
              <p:spPr>
                <a:xfrm>
                  <a:off x="858618" y="1366052"/>
                  <a:ext cx="272880" cy="48168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44" name="Ink 43">
                  <a:extLst>
                    <a:ext uri="{FF2B5EF4-FFF2-40B4-BE49-F238E27FC236}">
                      <a16:creationId xmlns:a16="http://schemas.microsoft.com/office/drawing/2014/main" id="{76F517F3-A6E3-7E41-A46A-0A41F1737B91}"/>
                    </a:ext>
                  </a:extLst>
                </p14:cNvPr>
                <p14:cNvContentPartPr/>
                <p14:nvPr/>
              </p14:nvContentPartPr>
              <p14:xfrm>
                <a:off x="1139418" y="1234292"/>
                <a:ext cx="103320" cy="142560"/>
              </p14:xfrm>
            </p:contentPart>
          </mc:Choice>
          <mc:Fallback>
            <p:pic>
              <p:nvPicPr>
                <p:cNvPr id="44" name="Ink 43">
                  <a:extLst>
                    <a:ext uri="{FF2B5EF4-FFF2-40B4-BE49-F238E27FC236}">
                      <a16:creationId xmlns:a16="http://schemas.microsoft.com/office/drawing/2014/main" id="{76F517F3-A6E3-7E41-A46A-0A41F1737B91}"/>
                    </a:ext>
                  </a:extLst>
                </p:cNvPr>
                <p:cNvPicPr/>
                <p:nvPr/>
              </p:nvPicPr>
              <p:blipFill>
                <a:blip r:embed="rId17"/>
                <a:stretch>
                  <a:fillRect/>
                </a:stretch>
              </p:blipFill>
              <p:spPr>
                <a:xfrm>
                  <a:off x="1130418" y="1225652"/>
                  <a:ext cx="120960" cy="16020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45" name="Ink 44">
                  <a:extLst>
                    <a:ext uri="{FF2B5EF4-FFF2-40B4-BE49-F238E27FC236}">
                      <a16:creationId xmlns:a16="http://schemas.microsoft.com/office/drawing/2014/main" id="{8C9F2BC5-8111-5D46-8610-FB325CE9B8B7}"/>
                    </a:ext>
                  </a:extLst>
                </p14:cNvPr>
                <p14:cNvContentPartPr/>
                <p14:nvPr/>
              </p14:nvContentPartPr>
              <p14:xfrm>
                <a:off x="1342098" y="1267412"/>
                <a:ext cx="309240" cy="366840"/>
              </p14:xfrm>
            </p:contentPart>
          </mc:Choice>
          <mc:Fallback>
            <p:pic>
              <p:nvPicPr>
                <p:cNvPr id="45" name="Ink 44">
                  <a:extLst>
                    <a:ext uri="{FF2B5EF4-FFF2-40B4-BE49-F238E27FC236}">
                      <a16:creationId xmlns:a16="http://schemas.microsoft.com/office/drawing/2014/main" id="{8C9F2BC5-8111-5D46-8610-FB325CE9B8B7}"/>
                    </a:ext>
                  </a:extLst>
                </p:cNvPr>
                <p:cNvPicPr/>
                <p:nvPr/>
              </p:nvPicPr>
              <p:blipFill>
                <a:blip r:embed="rId19"/>
                <a:stretch>
                  <a:fillRect/>
                </a:stretch>
              </p:blipFill>
              <p:spPr>
                <a:xfrm>
                  <a:off x="1333098" y="1258412"/>
                  <a:ext cx="326880" cy="38448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47" name="Ink 46">
                  <a:extLst>
                    <a:ext uri="{FF2B5EF4-FFF2-40B4-BE49-F238E27FC236}">
                      <a16:creationId xmlns:a16="http://schemas.microsoft.com/office/drawing/2014/main" id="{BD783EB8-CA34-5542-97AD-AA471506FEFF}"/>
                    </a:ext>
                  </a:extLst>
                </p14:cNvPr>
                <p14:cNvContentPartPr/>
                <p14:nvPr/>
              </p14:nvContentPartPr>
              <p14:xfrm>
                <a:off x="873018" y="1769972"/>
                <a:ext cx="1002960" cy="478440"/>
              </p14:xfrm>
            </p:contentPart>
          </mc:Choice>
          <mc:Fallback>
            <p:pic>
              <p:nvPicPr>
                <p:cNvPr id="47" name="Ink 46">
                  <a:extLst>
                    <a:ext uri="{FF2B5EF4-FFF2-40B4-BE49-F238E27FC236}">
                      <a16:creationId xmlns:a16="http://schemas.microsoft.com/office/drawing/2014/main" id="{BD783EB8-CA34-5542-97AD-AA471506FEFF}"/>
                    </a:ext>
                  </a:extLst>
                </p:cNvPr>
                <p:cNvPicPr/>
                <p:nvPr/>
              </p:nvPicPr>
              <p:blipFill>
                <a:blip r:embed="rId21"/>
                <a:stretch>
                  <a:fillRect/>
                </a:stretch>
              </p:blipFill>
              <p:spPr>
                <a:xfrm>
                  <a:off x="864018" y="1760972"/>
                  <a:ext cx="1020600" cy="49608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48" name="Ink 47">
                  <a:extLst>
                    <a:ext uri="{FF2B5EF4-FFF2-40B4-BE49-F238E27FC236}">
                      <a16:creationId xmlns:a16="http://schemas.microsoft.com/office/drawing/2014/main" id="{358B4637-DF83-E24B-9C25-AFFBAA0D6251}"/>
                    </a:ext>
                  </a:extLst>
                </p14:cNvPr>
                <p14:cNvContentPartPr/>
                <p14:nvPr/>
              </p14:nvContentPartPr>
              <p14:xfrm>
                <a:off x="982458" y="1905332"/>
                <a:ext cx="768960" cy="377640"/>
              </p14:xfrm>
            </p:contentPart>
          </mc:Choice>
          <mc:Fallback>
            <p:pic>
              <p:nvPicPr>
                <p:cNvPr id="48" name="Ink 47">
                  <a:extLst>
                    <a:ext uri="{FF2B5EF4-FFF2-40B4-BE49-F238E27FC236}">
                      <a16:creationId xmlns:a16="http://schemas.microsoft.com/office/drawing/2014/main" id="{358B4637-DF83-E24B-9C25-AFFBAA0D6251}"/>
                    </a:ext>
                  </a:extLst>
                </p:cNvPr>
                <p:cNvPicPr/>
                <p:nvPr/>
              </p:nvPicPr>
              <p:blipFill>
                <a:blip r:embed="rId23"/>
                <a:stretch>
                  <a:fillRect/>
                </a:stretch>
              </p:blipFill>
              <p:spPr>
                <a:xfrm>
                  <a:off x="973458" y="1896332"/>
                  <a:ext cx="786600" cy="39528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49" name="Ink 48">
                  <a:extLst>
                    <a:ext uri="{FF2B5EF4-FFF2-40B4-BE49-F238E27FC236}">
                      <a16:creationId xmlns:a16="http://schemas.microsoft.com/office/drawing/2014/main" id="{FFC3B17E-1EE1-DA4C-8A75-3E1B518A0467}"/>
                    </a:ext>
                  </a:extLst>
                </p14:cNvPr>
                <p14:cNvContentPartPr/>
                <p14:nvPr/>
              </p14:nvContentPartPr>
              <p14:xfrm>
                <a:off x="935658" y="1849532"/>
                <a:ext cx="869760" cy="342360"/>
              </p14:xfrm>
            </p:contentPart>
          </mc:Choice>
          <mc:Fallback>
            <p:pic>
              <p:nvPicPr>
                <p:cNvPr id="49" name="Ink 48">
                  <a:extLst>
                    <a:ext uri="{FF2B5EF4-FFF2-40B4-BE49-F238E27FC236}">
                      <a16:creationId xmlns:a16="http://schemas.microsoft.com/office/drawing/2014/main" id="{FFC3B17E-1EE1-DA4C-8A75-3E1B518A0467}"/>
                    </a:ext>
                  </a:extLst>
                </p:cNvPr>
                <p:cNvPicPr/>
                <p:nvPr/>
              </p:nvPicPr>
              <p:blipFill>
                <a:blip r:embed="rId25"/>
                <a:stretch>
                  <a:fillRect/>
                </a:stretch>
              </p:blipFill>
              <p:spPr>
                <a:xfrm>
                  <a:off x="927018" y="1840892"/>
                  <a:ext cx="887400" cy="36000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50" name="Ink 49">
                  <a:extLst>
                    <a:ext uri="{FF2B5EF4-FFF2-40B4-BE49-F238E27FC236}">
                      <a16:creationId xmlns:a16="http://schemas.microsoft.com/office/drawing/2014/main" id="{11CD1A90-7A95-DB4D-AC11-E2BEF74D8EC6}"/>
                    </a:ext>
                  </a:extLst>
                </p14:cNvPr>
                <p14:cNvContentPartPr/>
                <p14:nvPr/>
              </p14:nvContentPartPr>
              <p14:xfrm>
                <a:off x="1266858" y="1920452"/>
                <a:ext cx="474480" cy="195840"/>
              </p14:xfrm>
            </p:contentPart>
          </mc:Choice>
          <mc:Fallback>
            <p:pic>
              <p:nvPicPr>
                <p:cNvPr id="50" name="Ink 49">
                  <a:extLst>
                    <a:ext uri="{FF2B5EF4-FFF2-40B4-BE49-F238E27FC236}">
                      <a16:creationId xmlns:a16="http://schemas.microsoft.com/office/drawing/2014/main" id="{11CD1A90-7A95-DB4D-AC11-E2BEF74D8EC6}"/>
                    </a:ext>
                  </a:extLst>
                </p:cNvPr>
                <p:cNvPicPr/>
                <p:nvPr/>
              </p:nvPicPr>
              <p:blipFill>
                <a:blip r:embed="rId27"/>
                <a:stretch>
                  <a:fillRect/>
                </a:stretch>
              </p:blipFill>
              <p:spPr>
                <a:xfrm>
                  <a:off x="1258218" y="1911812"/>
                  <a:ext cx="492120" cy="21348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51" name="Ink 50">
                  <a:extLst>
                    <a:ext uri="{FF2B5EF4-FFF2-40B4-BE49-F238E27FC236}">
                      <a16:creationId xmlns:a16="http://schemas.microsoft.com/office/drawing/2014/main" id="{D1C2F78A-1B25-D741-A1C4-6DAA6055289D}"/>
                    </a:ext>
                  </a:extLst>
                </p14:cNvPr>
                <p14:cNvContentPartPr/>
                <p14:nvPr/>
              </p14:nvContentPartPr>
              <p14:xfrm>
                <a:off x="1195218" y="1963652"/>
                <a:ext cx="478440" cy="196560"/>
              </p14:xfrm>
            </p:contentPart>
          </mc:Choice>
          <mc:Fallback>
            <p:pic>
              <p:nvPicPr>
                <p:cNvPr id="51" name="Ink 50">
                  <a:extLst>
                    <a:ext uri="{FF2B5EF4-FFF2-40B4-BE49-F238E27FC236}">
                      <a16:creationId xmlns:a16="http://schemas.microsoft.com/office/drawing/2014/main" id="{D1C2F78A-1B25-D741-A1C4-6DAA6055289D}"/>
                    </a:ext>
                  </a:extLst>
                </p:cNvPr>
                <p:cNvPicPr/>
                <p:nvPr/>
              </p:nvPicPr>
              <p:blipFill>
                <a:blip r:embed="rId29"/>
                <a:stretch>
                  <a:fillRect/>
                </a:stretch>
              </p:blipFill>
              <p:spPr>
                <a:xfrm>
                  <a:off x="1186578" y="1954652"/>
                  <a:ext cx="496080" cy="21420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53" name="Ink 52">
                  <a:extLst>
                    <a:ext uri="{FF2B5EF4-FFF2-40B4-BE49-F238E27FC236}">
                      <a16:creationId xmlns:a16="http://schemas.microsoft.com/office/drawing/2014/main" id="{341532BB-25A3-834E-8765-D616D661694A}"/>
                    </a:ext>
                  </a:extLst>
                </p14:cNvPr>
                <p14:cNvContentPartPr/>
                <p14:nvPr/>
              </p14:nvContentPartPr>
              <p14:xfrm>
                <a:off x="786978" y="2719292"/>
                <a:ext cx="245160" cy="140400"/>
              </p14:xfrm>
            </p:contentPart>
          </mc:Choice>
          <mc:Fallback>
            <p:pic>
              <p:nvPicPr>
                <p:cNvPr id="53" name="Ink 52">
                  <a:extLst>
                    <a:ext uri="{FF2B5EF4-FFF2-40B4-BE49-F238E27FC236}">
                      <a16:creationId xmlns:a16="http://schemas.microsoft.com/office/drawing/2014/main" id="{341532BB-25A3-834E-8765-D616D661694A}"/>
                    </a:ext>
                  </a:extLst>
                </p:cNvPr>
                <p:cNvPicPr/>
                <p:nvPr/>
              </p:nvPicPr>
              <p:blipFill>
                <a:blip r:embed="rId31"/>
                <a:stretch>
                  <a:fillRect/>
                </a:stretch>
              </p:blipFill>
              <p:spPr>
                <a:xfrm>
                  <a:off x="777978" y="2710652"/>
                  <a:ext cx="262800" cy="15804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54" name="Ink 53">
                  <a:extLst>
                    <a:ext uri="{FF2B5EF4-FFF2-40B4-BE49-F238E27FC236}">
                      <a16:creationId xmlns:a16="http://schemas.microsoft.com/office/drawing/2014/main" id="{F87A3FC5-4A84-374B-8890-36EB18DC38EF}"/>
                    </a:ext>
                  </a:extLst>
                </p14:cNvPr>
                <p14:cNvContentPartPr/>
                <p14:nvPr/>
              </p14:nvContentPartPr>
              <p14:xfrm>
                <a:off x="1105938" y="2597612"/>
                <a:ext cx="208080" cy="275760"/>
              </p14:xfrm>
            </p:contentPart>
          </mc:Choice>
          <mc:Fallback>
            <p:pic>
              <p:nvPicPr>
                <p:cNvPr id="54" name="Ink 53">
                  <a:extLst>
                    <a:ext uri="{FF2B5EF4-FFF2-40B4-BE49-F238E27FC236}">
                      <a16:creationId xmlns:a16="http://schemas.microsoft.com/office/drawing/2014/main" id="{F87A3FC5-4A84-374B-8890-36EB18DC38EF}"/>
                    </a:ext>
                  </a:extLst>
                </p:cNvPr>
                <p:cNvPicPr/>
                <p:nvPr/>
              </p:nvPicPr>
              <p:blipFill>
                <a:blip r:embed="rId33"/>
                <a:stretch>
                  <a:fillRect/>
                </a:stretch>
              </p:blipFill>
              <p:spPr>
                <a:xfrm>
                  <a:off x="1097298" y="2588612"/>
                  <a:ext cx="225720" cy="29340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55" name="Ink 54">
                  <a:extLst>
                    <a:ext uri="{FF2B5EF4-FFF2-40B4-BE49-F238E27FC236}">
                      <a16:creationId xmlns:a16="http://schemas.microsoft.com/office/drawing/2014/main" id="{AAC15E6B-83B2-7A4E-AA19-DA496207269F}"/>
                    </a:ext>
                  </a:extLst>
                </p14:cNvPr>
                <p14:cNvContentPartPr/>
                <p14:nvPr/>
              </p14:nvContentPartPr>
              <p14:xfrm>
                <a:off x="1083978" y="2551892"/>
                <a:ext cx="426960" cy="162000"/>
              </p14:xfrm>
            </p:contentPart>
          </mc:Choice>
          <mc:Fallback>
            <p:pic>
              <p:nvPicPr>
                <p:cNvPr id="55" name="Ink 54">
                  <a:extLst>
                    <a:ext uri="{FF2B5EF4-FFF2-40B4-BE49-F238E27FC236}">
                      <a16:creationId xmlns:a16="http://schemas.microsoft.com/office/drawing/2014/main" id="{AAC15E6B-83B2-7A4E-AA19-DA496207269F}"/>
                    </a:ext>
                  </a:extLst>
                </p:cNvPr>
                <p:cNvPicPr/>
                <p:nvPr/>
              </p:nvPicPr>
              <p:blipFill>
                <a:blip r:embed="rId35"/>
                <a:stretch>
                  <a:fillRect/>
                </a:stretch>
              </p:blipFill>
              <p:spPr>
                <a:xfrm>
                  <a:off x="1075338" y="2542892"/>
                  <a:ext cx="444600" cy="17964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56" name="Ink 55">
                  <a:extLst>
                    <a:ext uri="{FF2B5EF4-FFF2-40B4-BE49-F238E27FC236}">
                      <a16:creationId xmlns:a16="http://schemas.microsoft.com/office/drawing/2014/main" id="{88B02251-B88C-1445-B1B7-7F8FA30727C5}"/>
                    </a:ext>
                  </a:extLst>
                </p14:cNvPr>
                <p14:cNvContentPartPr/>
                <p14:nvPr/>
              </p14:nvContentPartPr>
              <p14:xfrm>
                <a:off x="1378098" y="2384852"/>
                <a:ext cx="106200" cy="95400"/>
              </p14:xfrm>
            </p:contentPart>
          </mc:Choice>
          <mc:Fallback>
            <p:pic>
              <p:nvPicPr>
                <p:cNvPr id="56" name="Ink 55">
                  <a:extLst>
                    <a:ext uri="{FF2B5EF4-FFF2-40B4-BE49-F238E27FC236}">
                      <a16:creationId xmlns:a16="http://schemas.microsoft.com/office/drawing/2014/main" id="{88B02251-B88C-1445-B1B7-7F8FA30727C5}"/>
                    </a:ext>
                  </a:extLst>
                </p:cNvPr>
                <p:cNvPicPr/>
                <p:nvPr/>
              </p:nvPicPr>
              <p:blipFill>
                <a:blip r:embed="rId37"/>
                <a:stretch>
                  <a:fillRect/>
                </a:stretch>
              </p:blipFill>
              <p:spPr>
                <a:xfrm>
                  <a:off x="1369098" y="2375852"/>
                  <a:ext cx="123840" cy="11304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57" name="Ink 56">
                  <a:extLst>
                    <a:ext uri="{FF2B5EF4-FFF2-40B4-BE49-F238E27FC236}">
                      <a16:creationId xmlns:a16="http://schemas.microsoft.com/office/drawing/2014/main" id="{7A6B2E34-3D06-0040-B82D-FA10B1475309}"/>
                    </a:ext>
                  </a:extLst>
                </p14:cNvPr>
                <p14:cNvContentPartPr/>
                <p14:nvPr/>
              </p14:nvContentPartPr>
              <p14:xfrm>
                <a:off x="1571058" y="2362892"/>
                <a:ext cx="223560" cy="183240"/>
              </p14:xfrm>
            </p:contentPart>
          </mc:Choice>
          <mc:Fallback>
            <p:pic>
              <p:nvPicPr>
                <p:cNvPr id="57" name="Ink 56">
                  <a:extLst>
                    <a:ext uri="{FF2B5EF4-FFF2-40B4-BE49-F238E27FC236}">
                      <a16:creationId xmlns:a16="http://schemas.microsoft.com/office/drawing/2014/main" id="{7A6B2E34-3D06-0040-B82D-FA10B1475309}"/>
                    </a:ext>
                  </a:extLst>
                </p:cNvPr>
                <p:cNvPicPr/>
                <p:nvPr/>
              </p:nvPicPr>
              <p:blipFill>
                <a:blip r:embed="rId39"/>
                <a:stretch>
                  <a:fillRect/>
                </a:stretch>
              </p:blipFill>
              <p:spPr>
                <a:xfrm>
                  <a:off x="1562418" y="2353892"/>
                  <a:ext cx="241200" cy="20088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58" name="Ink 57">
                  <a:extLst>
                    <a:ext uri="{FF2B5EF4-FFF2-40B4-BE49-F238E27FC236}">
                      <a16:creationId xmlns:a16="http://schemas.microsoft.com/office/drawing/2014/main" id="{8DC54B2C-B05A-FA41-BC14-743F1CDB9520}"/>
                    </a:ext>
                  </a:extLst>
                </p14:cNvPr>
                <p14:cNvContentPartPr/>
                <p14:nvPr/>
              </p14:nvContentPartPr>
              <p14:xfrm>
                <a:off x="761058" y="3203132"/>
                <a:ext cx="290880" cy="115560"/>
              </p14:xfrm>
            </p:contentPart>
          </mc:Choice>
          <mc:Fallback>
            <p:pic>
              <p:nvPicPr>
                <p:cNvPr id="58" name="Ink 57">
                  <a:extLst>
                    <a:ext uri="{FF2B5EF4-FFF2-40B4-BE49-F238E27FC236}">
                      <a16:creationId xmlns:a16="http://schemas.microsoft.com/office/drawing/2014/main" id="{8DC54B2C-B05A-FA41-BC14-743F1CDB9520}"/>
                    </a:ext>
                  </a:extLst>
                </p:cNvPr>
                <p:cNvPicPr/>
                <p:nvPr/>
              </p:nvPicPr>
              <p:blipFill>
                <a:blip r:embed="rId41"/>
                <a:stretch>
                  <a:fillRect/>
                </a:stretch>
              </p:blipFill>
              <p:spPr>
                <a:xfrm>
                  <a:off x="752418" y="3194492"/>
                  <a:ext cx="308520" cy="13320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59" name="Ink 58">
                  <a:extLst>
                    <a:ext uri="{FF2B5EF4-FFF2-40B4-BE49-F238E27FC236}">
                      <a16:creationId xmlns:a16="http://schemas.microsoft.com/office/drawing/2014/main" id="{29F3F7AC-FC51-FE45-8A0B-1ED86E9ACC5E}"/>
                    </a:ext>
                  </a:extLst>
                </p14:cNvPr>
                <p14:cNvContentPartPr/>
                <p14:nvPr/>
              </p14:nvContentPartPr>
              <p14:xfrm>
                <a:off x="1167858" y="3043292"/>
                <a:ext cx="34200" cy="168840"/>
              </p14:xfrm>
            </p:contentPart>
          </mc:Choice>
          <mc:Fallback>
            <p:pic>
              <p:nvPicPr>
                <p:cNvPr id="59" name="Ink 58">
                  <a:extLst>
                    <a:ext uri="{FF2B5EF4-FFF2-40B4-BE49-F238E27FC236}">
                      <a16:creationId xmlns:a16="http://schemas.microsoft.com/office/drawing/2014/main" id="{29F3F7AC-FC51-FE45-8A0B-1ED86E9ACC5E}"/>
                    </a:ext>
                  </a:extLst>
                </p:cNvPr>
                <p:cNvPicPr/>
                <p:nvPr/>
              </p:nvPicPr>
              <p:blipFill>
                <a:blip r:embed="rId43"/>
                <a:stretch>
                  <a:fillRect/>
                </a:stretch>
              </p:blipFill>
              <p:spPr>
                <a:xfrm>
                  <a:off x="1158858" y="3034292"/>
                  <a:ext cx="51840" cy="18648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60" name="Ink 59">
                  <a:extLst>
                    <a:ext uri="{FF2B5EF4-FFF2-40B4-BE49-F238E27FC236}">
                      <a16:creationId xmlns:a16="http://schemas.microsoft.com/office/drawing/2014/main" id="{B507040E-1854-6A45-8BF2-5C19DF8DE0A1}"/>
                    </a:ext>
                  </a:extLst>
                </p14:cNvPr>
                <p14:cNvContentPartPr/>
                <p14:nvPr/>
              </p14:nvContentPartPr>
              <p14:xfrm>
                <a:off x="1319058" y="2933852"/>
                <a:ext cx="289800" cy="186480"/>
              </p14:xfrm>
            </p:contentPart>
          </mc:Choice>
          <mc:Fallback>
            <p:pic>
              <p:nvPicPr>
                <p:cNvPr id="60" name="Ink 59">
                  <a:extLst>
                    <a:ext uri="{FF2B5EF4-FFF2-40B4-BE49-F238E27FC236}">
                      <a16:creationId xmlns:a16="http://schemas.microsoft.com/office/drawing/2014/main" id="{B507040E-1854-6A45-8BF2-5C19DF8DE0A1}"/>
                    </a:ext>
                  </a:extLst>
                </p:cNvPr>
                <p:cNvPicPr/>
                <p:nvPr/>
              </p:nvPicPr>
              <p:blipFill>
                <a:blip r:embed="rId45"/>
                <a:stretch>
                  <a:fillRect/>
                </a:stretch>
              </p:blipFill>
              <p:spPr>
                <a:xfrm>
                  <a:off x="1310058" y="2924852"/>
                  <a:ext cx="307440" cy="20412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61" name="Ink 60">
                  <a:extLst>
                    <a:ext uri="{FF2B5EF4-FFF2-40B4-BE49-F238E27FC236}">
                      <a16:creationId xmlns:a16="http://schemas.microsoft.com/office/drawing/2014/main" id="{CB79356F-12F6-7A42-A7C9-0C33AD0FBDA4}"/>
                    </a:ext>
                  </a:extLst>
                </p14:cNvPr>
                <p14:cNvContentPartPr/>
                <p14:nvPr/>
              </p14:nvContentPartPr>
              <p14:xfrm>
                <a:off x="1586898" y="2768252"/>
                <a:ext cx="72720" cy="114480"/>
              </p14:xfrm>
            </p:contentPart>
          </mc:Choice>
          <mc:Fallback>
            <p:pic>
              <p:nvPicPr>
                <p:cNvPr id="61" name="Ink 60">
                  <a:extLst>
                    <a:ext uri="{FF2B5EF4-FFF2-40B4-BE49-F238E27FC236}">
                      <a16:creationId xmlns:a16="http://schemas.microsoft.com/office/drawing/2014/main" id="{CB79356F-12F6-7A42-A7C9-0C33AD0FBDA4}"/>
                    </a:ext>
                  </a:extLst>
                </p:cNvPr>
                <p:cNvPicPr/>
                <p:nvPr/>
              </p:nvPicPr>
              <p:blipFill>
                <a:blip r:embed="rId47"/>
                <a:stretch>
                  <a:fillRect/>
                </a:stretch>
              </p:blipFill>
              <p:spPr>
                <a:xfrm>
                  <a:off x="1577898" y="2759612"/>
                  <a:ext cx="90360" cy="13212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62" name="Ink 61">
                  <a:extLst>
                    <a:ext uri="{FF2B5EF4-FFF2-40B4-BE49-F238E27FC236}">
                      <a16:creationId xmlns:a16="http://schemas.microsoft.com/office/drawing/2014/main" id="{709F9439-10BE-8748-BA3D-7CDC1CCEC09E}"/>
                    </a:ext>
                  </a:extLst>
                </p14:cNvPr>
                <p14:cNvContentPartPr/>
                <p14:nvPr/>
              </p14:nvContentPartPr>
              <p14:xfrm>
                <a:off x="1773738" y="2776532"/>
                <a:ext cx="187200" cy="140760"/>
              </p14:xfrm>
            </p:contentPart>
          </mc:Choice>
          <mc:Fallback>
            <p:pic>
              <p:nvPicPr>
                <p:cNvPr id="62" name="Ink 61">
                  <a:extLst>
                    <a:ext uri="{FF2B5EF4-FFF2-40B4-BE49-F238E27FC236}">
                      <a16:creationId xmlns:a16="http://schemas.microsoft.com/office/drawing/2014/main" id="{709F9439-10BE-8748-BA3D-7CDC1CCEC09E}"/>
                    </a:ext>
                  </a:extLst>
                </p:cNvPr>
                <p:cNvPicPr/>
                <p:nvPr/>
              </p:nvPicPr>
              <p:blipFill>
                <a:blip r:embed="rId49"/>
                <a:stretch>
                  <a:fillRect/>
                </a:stretch>
              </p:blipFill>
              <p:spPr>
                <a:xfrm>
                  <a:off x="1765098" y="2767892"/>
                  <a:ext cx="204840" cy="15840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69" name="Ink 68">
                  <a:extLst>
                    <a:ext uri="{FF2B5EF4-FFF2-40B4-BE49-F238E27FC236}">
                      <a16:creationId xmlns:a16="http://schemas.microsoft.com/office/drawing/2014/main" id="{22585BB6-4210-5540-8B10-3BB5CBA8EFAC}"/>
                    </a:ext>
                  </a:extLst>
                </p14:cNvPr>
                <p14:cNvContentPartPr/>
                <p14:nvPr/>
              </p14:nvContentPartPr>
              <p14:xfrm>
                <a:off x="707058" y="1088852"/>
                <a:ext cx="1489320" cy="862920"/>
              </p14:xfrm>
            </p:contentPart>
          </mc:Choice>
          <mc:Fallback>
            <p:pic>
              <p:nvPicPr>
                <p:cNvPr id="69" name="Ink 68">
                  <a:extLst>
                    <a:ext uri="{FF2B5EF4-FFF2-40B4-BE49-F238E27FC236}">
                      <a16:creationId xmlns:a16="http://schemas.microsoft.com/office/drawing/2014/main" id="{22585BB6-4210-5540-8B10-3BB5CBA8EFAC}"/>
                    </a:ext>
                  </a:extLst>
                </p:cNvPr>
                <p:cNvPicPr/>
                <p:nvPr/>
              </p:nvPicPr>
              <p:blipFill>
                <a:blip r:embed="rId51"/>
                <a:stretch>
                  <a:fillRect/>
                </a:stretch>
              </p:blipFill>
              <p:spPr>
                <a:xfrm>
                  <a:off x="698418" y="1079852"/>
                  <a:ext cx="1506960" cy="88056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52">
            <p14:nvContentPartPr>
              <p14:cNvPr id="102" name="Ink 101">
                <a:extLst>
                  <a:ext uri="{FF2B5EF4-FFF2-40B4-BE49-F238E27FC236}">
                    <a16:creationId xmlns:a16="http://schemas.microsoft.com/office/drawing/2014/main" id="{95A826DE-1548-5447-BDB3-74383AAA0FFE}"/>
                  </a:ext>
                </a:extLst>
              </p14:cNvPr>
              <p14:cNvContentPartPr/>
              <p14:nvPr/>
            </p14:nvContentPartPr>
            <p14:xfrm>
              <a:off x="2618298" y="3832772"/>
              <a:ext cx="644760" cy="207000"/>
            </p14:xfrm>
          </p:contentPart>
        </mc:Choice>
        <mc:Fallback>
          <p:pic>
            <p:nvPicPr>
              <p:cNvPr id="102" name="Ink 101">
                <a:extLst>
                  <a:ext uri="{FF2B5EF4-FFF2-40B4-BE49-F238E27FC236}">
                    <a16:creationId xmlns:a16="http://schemas.microsoft.com/office/drawing/2014/main" id="{95A826DE-1548-5447-BDB3-74383AAA0FFE}"/>
                  </a:ext>
                </a:extLst>
              </p:cNvPr>
              <p:cNvPicPr/>
              <p:nvPr/>
            </p:nvPicPr>
            <p:blipFill>
              <a:blip r:embed="rId53"/>
              <a:stretch>
                <a:fillRect/>
              </a:stretch>
            </p:blipFill>
            <p:spPr>
              <a:xfrm>
                <a:off x="2609298" y="3824132"/>
                <a:ext cx="662400" cy="224640"/>
              </a:xfrm>
              <a:prstGeom prst="rect">
                <a:avLst/>
              </a:prstGeom>
            </p:spPr>
          </p:pic>
        </mc:Fallback>
      </mc:AlternateContent>
      <p:grpSp>
        <p:nvGrpSpPr>
          <p:cNvPr id="121" name="Group 120">
            <a:extLst>
              <a:ext uri="{FF2B5EF4-FFF2-40B4-BE49-F238E27FC236}">
                <a16:creationId xmlns:a16="http://schemas.microsoft.com/office/drawing/2014/main" id="{06470237-0AA2-8E42-9752-51A398CD60B1}"/>
              </a:ext>
            </a:extLst>
          </p:cNvPr>
          <p:cNvGrpSpPr/>
          <p:nvPr/>
        </p:nvGrpSpPr>
        <p:grpSpPr>
          <a:xfrm>
            <a:off x="3287178" y="144212"/>
            <a:ext cx="3164400" cy="491400"/>
            <a:chOff x="3287178" y="144212"/>
            <a:chExt cx="3164400" cy="491400"/>
          </a:xfrm>
        </p:grpSpPr>
        <mc:AlternateContent xmlns:mc="http://schemas.openxmlformats.org/markup-compatibility/2006">
          <mc:Choice xmlns:p14="http://schemas.microsoft.com/office/powerpoint/2010/main" Requires="p14">
            <p:contentPart p14:bwMode="auto" r:id="rId54">
              <p14:nvContentPartPr>
                <p14:cNvPr id="107" name="Ink 106">
                  <a:extLst>
                    <a:ext uri="{FF2B5EF4-FFF2-40B4-BE49-F238E27FC236}">
                      <a16:creationId xmlns:a16="http://schemas.microsoft.com/office/drawing/2014/main" id="{99DCAB13-1C2B-DE46-918F-BE625038EDC6}"/>
                    </a:ext>
                  </a:extLst>
                </p14:cNvPr>
                <p14:cNvContentPartPr/>
                <p14:nvPr/>
              </p14:nvContentPartPr>
              <p14:xfrm>
                <a:off x="3287178" y="272732"/>
                <a:ext cx="35280" cy="325080"/>
              </p14:xfrm>
            </p:contentPart>
          </mc:Choice>
          <mc:Fallback>
            <p:pic>
              <p:nvPicPr>
                <p:cNvPr id="107" name="Ink 106">
                  <a:extLst>
                    <a:ext uri="{FF2B5EF4-FFF2-40B4-BE49-F238E27FC236}">
                      <a16:creationId xmlns:a16="http://schemas.microsoft.com/office/drawing/2014/main" id="{99DCAB13-1C2B-DE46-918F-BE625038EDC6}"/>
                    </a:ext>
                  </a:extLst>
                </p:cNvPr>
                <p:cNvPicPr/>
                <p:nvPr/>
              </p:nvPicPr>
              <p:blipFill>
                <a:blip r:embed="rId55"/>
                <a:stretch>
                  <a:fillRect/>
                </a:stretch>
              </p:blipFill>
              <p:spPr>
                <a:xfrm>
                  <a:off x="3278538" y="264092"/>
                  <a:ext cx="52920" cy="34272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108" name="Ink 107">
                  <a:extLst>
                    <a:ext uri="{FF2B5EF4-FFF2-40B4-BE49-F238E27FC236}">
                      <a16:creationId xmlns:a16="http://schemas.microsoft.com/office/drawing/2014/main" id="{5E4ED313-0510-5142-AB5A-D4AF3B5EE58E}"/>
                    </a:ext>
                  </a:extLst>
                </p14:cNvPr>
                <p14:cNvContentPartPr/>
                <p14:nvPr/>
              </p14:nvContentPartPr>
              <p14:xfrm>
                <a:off x="3492018" y="282452"/>
                <a:ext cx="327960" cy="216720"/>
              </p14:xfrm>
            </p:contentPart>
          </mc:Choice>
          <mc:Fallback>
            <p:pic>
              <p:nvPicPr>
                <p:cNvPr id="108" name="Ink 107">
                  <a:extLst>
                    <a:ext uri="{FF2B5EF4-FFF2-40B4-BE49-F238E27FC236}">
                      <a16:creationId xmlns:a16="http://schemas.microsoft.com/office/drawing/2014/main" id="{5E4ED313-0510-5142-AB5A-D4AF3B5EE58E}"/>
                    </a:ext>
                  </a:extLst>
                </p:cNvPr>
                <p:cNvPicPr/>
                <p:nvPr/>
              </p:nvPicPr>
              <p:blipFill>
                <a:blip r:embed="rId57"/>
                <a:stretch>
                  <a:fillRect/>
                </a:stretch>
              </p:blipFill>
              <p:spPr>
                <a:xfrm>
                  <a:off x="3483378" y="273812"/>
                  <a:ext cx="345600" cy="23436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109" name="Ink 108">
                  <a:extLst>
                    <a:ext uri="{FF2B5EF4-FFF2-40B4-BE49-F238E27FC236}">
                      <a16:creationId xmlns:a16="http://schemas.microsoft.com/office/drawing/2014/main" id="{AA7E57CC-C916-6842-A989-53DC404E2D62}"/>
                    </a:ext>
                  </a:extLst>
                </p14:cNvPr>
                <p14:cNvContentPartPr/>
                <p14:nvPr/>
              </p14:nvContentPartPr>
              <p14:xfrm>
                <a:off x="3835818" y="218372"/>
                <a:ext cx="98640" cy="101880"/>
              </p14:xfrm>
            </p:contentPart>
          </mc:Choice>
          <mc:Fallback>
            <p:pic>
              <p:nvPicPr>
                <p:cNvPr id="109" name="Ink 108">
                  <a:extLst>
                    <a:ext uri="{FF2B5EF4-FFF2-40B4-BE49-F238E27FC236}">
                      <a16:creationId xmlns:a16="http://schemas.microsoft.com/office/drawing/2014/main" id="{AA7E57CC-C916-6842-A989-53DC404E2D62}"/>
                    </a:ext>
                  </a:extLst>
                </p:cNvPr>
                <p:cNvPicPr/>
                <p:nvPr/>
              </p:nvPicPr>
              <p:blipFill>
                <a:blip r:embed="rId59"/>
                <a:stretch>
                  <a:fillRect/>
                </a:stretch>
              </p:blipFill>
              <p:spPr>
                <a:xfrm>
                  <a:off x="3826818" y="209732"/>
                  <a:ext cx="116280" cy="11952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110" name="Ink 109">
                  <a:extLst>
                    <a:ext uri="{FF2B5EF4-FFF2-40B4-BE49-F238E27FC236}">
                      <a16:creationId xmlns:a16="http://schemas.microsoft.com/office/drawing/2014/main" id="{91412752-E3AA-8245-8B1B-B03CB39C9470}"/>
                    </a:ext>
                  </a:extLst>
                </p14:cNvPr>
                <p14:cNvContentPartPr/>
                <p14:nvPr/>
              </p14:nvContentPartPr>
              <p14:xfrm>
                <a:off x="4071978" y="261932"/>
                <a:ext cx="127800" cy="227520"/>
              </p14:xfrm>
            </p:contentPart>
          </mc:Choice>
          <mc:Fallback>
            <p:pic>
              <p:nvPicPr>
                <p:cNvPr id="110" name="Ink 109">
                  <a:extLst>
                    <a:ext uri="{FF2B5EF4-FFF2-40B4-BE49-F238E27FC236}">
                      <a16:creationId xmlns:a16="http://schemas.microsoft.com/office/drawing/2014/main" id="{91412752-E3AA-8245-8B1B-B03CB39C9470}"/>
                    </a:ext>
                  </a:extLst>
                </p:cNvPr>
                <p:cNvPicPr/>
                <p:nvPr/>
              </p:nvPicPr>
              <p:blipFill>
                <a:blip r:embed="rId61"/>
                <a:stretch>
                  <a:fillRect/>
                </a:stretch>
              </p:blipFill>
              <p:spPr>
                <a:xfrm>
                  <a:off x="4062978" y="253292"/>
                  <a:ext cx="145440" cy="24516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111" name="Ink 110">
                  <a:extLst>
                    <a:ext uri="{FF2B5EF4-FFF2-40B4-BE49-F238E27FC236}">
                      <a16:creationId xmlns:a16="http://schemas.microsoft.com/office/drawing/2014/main" id="{54C6E474-7ED8-A34D-BBBD-8C1EB96ED040}"/>
                    </a:ext>
                  </a:extLst>
                </p14:cNvPr>
                <p14:cNvContentPartPr/>
                <p14:nvPr/>
              </p14:nvContentPartPr>
              <p14:xfrm>
                <a:off x="4393818" y="172292"/>
                <a:ext cx="267120" cy="383040"/>
              </p14:xfrm>
            </p:contentPart>
          </mc:Choice>
          <mc:Fallback>
            <p:pic>
              <p:nvPicPr>
                <p:cNvPr id="111" name="Ink 110">
                  <a:extLst>
                    <a:ext uri="{FF2B5EF4-FFF2-40B4-BE49-F238E27FC236}">
                      <a16:creationId xmlns:a16="http://schemas.microsoft.com/office/drawing/2014/main" id="{54C6E474-7ED8-A34D-BBBD-8C1EB96ED040}"/>
                    </a:ext>
                  </a:extLst>
                </p:cNvPr>
                <p:cNvPicPr/>
                <p:nvPr/>
              </p:nvPicPr>
              <p:blipFill>
                <a:blip r:embed="rId63"/>
                <a:stretch>
                  <a:fillRect/>
                </a:stretch>
              </p:blipFill>
              <p:spPr>
                <a:xfrm>
                  <a:off x="4384818" y="163292"/>
                  <a:ext cx="284760" cy="40068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113" name="Ink 112">
                  <a:extLst>
                    <a:ext uri="{FF2B5EF4-FFF2-40B4-BE49-F238E27FC236}">
                      <a16:creationId xmlns:a16="http://schemas.microsoft.com/office/drawing/2014/main" id="{2A0E23D8-1DEA-D044-958A-734D2CDEF693}"/>
                    </a:ext>
                  </a:extLst>
                </p14:cNvPr>
                <p14:cNvContentPartPr/>
                <p14:nvPr/>
              </p14:nvContentPartPr>
              <p14:xfrm>
                <a:off x="5864058" y="259412"/>
                <a:ext cx="65160" cy="250200"/>
              </p14:xfrm>
            </p:contentPart>
          </mc:Choice>
          <mc:Fallback>
            <p:pic>
              <p:nvPicPr>
                <p:cNvPr id="113" name="Ink 112">
                  <a:extLst>
                    <a:ext uri="{FF2B5EF4-FFF2-40B4-BE49-F238E27FC236}">
                      <a16:creationId xmlns:a16="http://schemas.microsoft.com/office/drawing/2014/main" id="{2A0E23D8-1DEA-D044-958A-734D2CDEF693}"/>
                    </a:ext>
                  </a:extLst>
                </p:cNvPr>
                <p:cNvPicPr/>
                <p:nvPr/>
              </p:nvPicPr>
              <p:blipFill>
                <a:blip r:embed="rId65"/>
                <a:stretch>
                  <a:fillRect/>
                </a:stretch>
              </p:blipFill>
              <p:spPr>
                <a:xfrm>
                  <a:off x="5855418" y="250412"/>
                  <a:ext cx="82800" cy="267840"/>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114" name="Ink 113">
                  <a:extLst>
                    <a:ext uri="{FF2B5EF4-FFF2-40B4-BE49-F238E27FC236}">
                      <a16:creationId xmlns:a16="http://schemas.microsoft.com/office/drawing/2014/main" id="{22EAD96B-4559-6545-BC45-F2B00F0CEC0F}"/>
                    </a:ext>
                  </a:extLst>
                </p14:cNvPr>
                <p14:cNvContentPartPr/>
                <p14:nvPr/>
              </p14:nvContentPartPr>
              <p14:xfrm>
                <a:off x="5929578" y="240692"/>
                <a:ext cx="213120" cy="192600"/>
              </p14:xfrm>
            </p:contentPart>
          </mc:Choice>
          <mc:Fallback>
            <p:pic>
              <p:nvPicPr>
                <p:cNvPr id="114" name="Ink 113">
                  <a:extLst>
                    <a:ext uri="{FF2B5EF4-FFF2-40B4-BE49-F238E27FC236}">
                      <a16:creationId xmlns:a16="http://schemas.microsoft.com/office/drawing/2014/main" id="{22EAD96B-4559-6545-BC45-F2B00F0CEC0F}"/>
                    </a:ext>
                  </a:extLst>
                </p:cNvPr>
                <p:cNvPicPr/>
                <p:nvPr/>
              </p:nvPicPr>
              <p:blipFill>
                <a:blip r:embed="rId67"/>
                <a:stretch>
                  <a:fillRect/>
                </a:stretch>
              </p:blipFill>
              <p:spPr>
                <a:xfrm>
                  <a:off x="5920938" y="232052"/>
                  <a:ext cx="230760" cy="210240"/>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115" name="Ink 114">
                  <a:extLst>
                    <a:ext uri="{FF2B5EF4-FFF2-40B4-BE49-F238E27FC236}">
                      <a16:creationId xmlns:a16="http://schemas.microsoft.com/office/drawing/2014/main" id="{39374742-6BCE-CB4B-B5C7-176ED73945C7}"/>
                    </a:ext>
                  </a:extLst>
                </p14:cNvPr>
                <p14:cNvContentPartPr/>
                <p14:nvPr/>
              </p14:nvContentPartPr>
              <p14:xfrm>
                <a:off x="6159258" y="144212"/>
                <a:ext cx="71280" cy="76320"/>
              </p14:xfrm>
            </p:contentPart>
          </mc:Choice>
          <mc:Fallback>
            <p:pic>
              <p:nvPicPr>
                <p:cNvPr id="115" name="Ink 114">
                  <a:extLst>
                    <a:ext uri="{FF2B5EF4-FFF2-40B4-BE49-F238E27FC236}">
                      <a16:creationId xmlns:a16="http://schemas.microsoft.com/office/drawing/2014/main" id="{39374742-6BCE-CB4B-B5C7-176ED73945C7}"/>
                    </a:ext>
                  </a:extLst>
                </p:cNvPr>
                <p:cNvPicPr/>
                <p:nvPr/>
              </p:nvPicPr>
              <p:blipFill>
                <a:blip r:embed="rId69"/>
                <a:stretch>
                  <a:fillRect/>
                </a:stretch>
              </p:blipFill>
              <p:spPr>
                <a:xfrm>
                  <a:off x="6150618" y="135212"/>
                  <a:ext cx="88920" cy="93960"/>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116" name="Ink 115">
                  <a:extLst>
                    <a:ext uri="{FF2B5EF4-FFF2-40B4-BE49-F238E27FC236}">
                      <a16:creationId xmlns:a16="http://schemas.microsoft.com/office/drawing/2014/main" id="{37498059-5907-AD43-9EDD-0B64B75E7AC8}"/>
                    </a:ext>
                  </a:extLst>
                </p14:cNvPr>
                <p14:cNvContentPartPr/>
                <p14:nvPr/>
              </p14:nvContentPartPr>
              <p14:xfrm>
                <a:off x="6278418" y="259412"/>
                <a:ext cx="173160" cy="242280"/>
              </p14:xfrm>
            </p:contentPart>
          </mc:Choice>
          <mc:Fallback>
            <p:pic>
              <p:nvPicPr>
                <p:cNvPr id="116" name="Ink 115">
                  <a:extLst>
                    <a:ext uri="{FF2B5EF4-FFF2-40B4-BE49-F238E27FC236}">
                      <a16:creationId xmlns:a16="http://schemas.microsoft.com/office/drawing/2014/main" id="{37498059-5907-AD43-9EDD-0B64B75E7AC8}"/>
                    </a:ext>
                  </a:extLst>
                </p:cNvPr>
                <p:cNvPicPr/>
                <p:nvPr/>
              </p:nvPicPr>
              <p:blipFill>
                <a:blip r:embed="rId71"/>
                <a:stretch>
                  <a:fillRect/>
                </a:stretch>
              </p:blipFill>
              <p:spPr>
                <a:xfrm>
                  <a:off x="6269418" y="250772"/>
                  <a:ext cx="190800" cy="259920"/>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118" name="Ink 117">
                  <a:extLst>
                    <a:ext uri="{FF2B5EF4-FFF2-40B4-BE49-F238E27FC236}">
                      <a16:creationId xmlns:a16="http://schemas.microsoft.com/office/drawing/2014/main" id="{653F0213-BD08-2846-B950-6EEA71EDB07F}"/>
                    </a:ext>
                  </a:extLst>
                </p14:cNvPr>
                <p14:cNvContentPartPr/>
                <p14:nvPr/>
              </p14:nvContentPartPr>
              <p14:xfrm>
                <a:off x="4756698" y="353012"/>
                <a:ext cx="738720" cy="17280"/>
              </p14:xfrm>
            </p:contentPart>
          </mc:Choice>
          <mc:Fallback>
            <p:pic>
              <p:nvPicPr>
                <p:cNvPr id="118" name="Ink 117">
                  <a:extLst>
                    <a:ext uri="{FF2B5EF4-FFF2-40B4-BE49-F238E27FC236}">
                      <a16:creationId xmlns:a16="http://schemas.microsoft.com/office/drawing/2014/main" id="{653F0213-BD08-2846-B950-6EEA71EDB07F}"/>
                    </a:ext>
                  </a:extLst>
                </p:cNvPr>
                <p:cNvPicPr/>
                <p:nvPr/>
              </p:nvPicPr>
              <p:blipFill>
                <a:blip r:embed="rId73"/>
                <a:stretch>
                  <a:fillRect/>
                </a:stretch>
              </p:blipFill>
              <p:spPr>
                <a:xfrm>
                  <a:off x="4747698" y="344372"/>
                  <a:ext cx="756360" cy="34920"/>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119" name="Ink 118">
                  <a:extLst>
                    <a:ext uri="{FF2B5EF4-FFF2-40B4-BE49-F238E27FC236}">
                      <a16:creationId xmlns:a16="http://schemas.microsoft.com/office/drawing/2014/main" id="{5A0DEAB6-4982-8546-B9F1-4FA4FA5B510E}"/>
                    </a:ext>
                  </a:extLst>
                </p14:cNvPr>
                <p14:cNvContentPartPr/>
                <p14:nvPr/>
              </p14:nvContentPartPr>
              <p14:xfrm>
                <a:off x="4672458" y="215852"/>
                <a:ext cx="304920" cy="280800"/>
              </p14:xfrm>
            </p:contentPart>
          </mc:Choice>
          <mc:Fallback>
            <p:pic>
              <p:nvPicPr>
                <p:cNvPr id="119" name="Ink 118">
                  <a:extLst>
                    <a:ext uri="{FF2B5EF4-FFF2-40B4-BE49-F238E27FC236}">
                      <a16:creationId xmlns:a16="http://schemas.microsoft.com/office/drawing/2014/main" id="{5A0DEAB6-4982-8546-B9F1-4FA4FA5B510E}"/>
                    </a:ext>
                  </a:extLst>
                </p:cNvPr>
                <p:cNvPicPr/>
                <p:nvPr/>
              </p:nvPicPr>
              <p:blipFill>
                <a:blip r:embed="rId75"/>
                <a:stretch>
                  <a:fillRect/>
                </a:stretch>
              </p:blipFill>
              <p:spPr>
                <a:xfrm>
                  <a:off x="4663818" y="206852"/>
                  <a:ext cx="322560" cy="298440"/>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120" name="Ink 119">
                  <a:extLst>
                    <a:ext uri="{FF2B5EF4-FFF2-40B4-BE49-F238E27FC236}">
                      <a16:creationId xmlns:a16="http://schemas.microsoft.com/office/drawing/2014/main" id="{F81F4352-B20C-774B-99BB-247DE386B9B5}"/>
                    </a:ext>
                  </a:extLst>
                </p14:cNvPr>
                <p14:cNvContentPartPr/>
                <p14:nvPr/>
              </p14:nvContentPartPr>
              <p14:xfrm>
                <a:off x="5222178" y="253652"/>
                <a:ext cx="604800" cy="381960"/>
              </p14:xfrm>
            </p:contentPart>
          </mc:Choice>
          <mc:Fallback>
            <p:pic>
              <p:nvPicPr>
                <p:cNvPr id="120" name="Ink 119">
                  <a:extLst>
                    <a:ext uri="{FF2B5EF4-FFF2-40B4-BE49-F238E27FC236}">
                      <a16:creationId xmlns:a16="http://schemas.microsoft.com/office/drawing/2014/main" id="{F81F4352-B20C-774B-99BB-247DE386B9B5}"/>
                    </a:ext>
                  </a:extLst>
                </p:cNvPr>
                <p:cNvPicPr/>
                <p:nvPr/>
              </p:nvPicPr>
              <p:blipFill>
                <a:blip r:embed="rId77"/>
                <a:stretch>
                  <a:fillRect/>
                </a:stretch>
              </p:blipFill>
              <p:spPr>
                <a:xfrm>
                  <a:off x="5213538" y="244652"/>
                  <a:ext cx="622440" cy="3996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78">
            <p14:nvContentPartPr>
              <p14:cNvPr id="93" name="Ink 92">
                <a:extLst>
                  <a:ext uri="{FF2B5EF4-FFF2-40B4-BE49-F238E27FC236}">
                    <a16:creationId xmlns:a16="http://schemas.microsoft.com/office/drawing/2014/main" id="{EECEAC22-94EB-9846-AC5E-7ADD5DBD5712}"/>
                  </a:ext>
                </a:extLst>
              </p14:cNvPr>
              <p14:cNvContentPartPr/>
              <p14:nvPr/>
            </p14:nvContentPartPr>
            <p14:xfrm>
              <a:off x="5309298" y="2191172"/>
              <a:ext cx="1323360" cy="390600"/>
            </p14:xfrm>
          </p:contentPart>
        </mc:Choice>
        <mc:Fallback>
          <p:pic>
            <p:nvPicPr>
              <p:cNvPr id="93" name="Ink 92">
                <a:extLst>
                  <a:ext uri="{FF2B5EF4-FFF2-40B4-BE49-F238E27FC236}">
                    <a16:creationId xmlns:a16="http://schemas.microsoft.com/office/drawing/2014/main" id="{EECEAC22-94EB-9846-AC5E-7ADD5DBD5712}"/>
                  </a:ext>
                </a:extLst>
              </p:cNvPr>
              <p:cNvPicPr/>
              <p:nvPr/>
            </p:nvPicPr>
            <p:blipFill>
              <a:blip r:embed="rId79"/>
              <a:stretch>
                <a:fillRect/>
              </a:stretch>
            </p:blipFill>
            <p:spPr>
              <a:xfrm>
                <a:off x="5300298" y="2182172"/>
                <a:ext cx="1341000" cy="408240"/>
              </a:xfrm>
              <a:prstGeom prst="rect">
                <a:avLst/>
              </a:prstGeom>
            </p:spPr>
          </p:pic>
        </mc:Fallback>
      </mc:AlternateContent>
      <mc:AlternateContent xmlns:mc="http://schemas.openxmlformats.org/markup-compatibility/2006">
        <mc:Choice xmlns:p14="http://schemas.microsoft.com/office/powerpoint/2010/main" Requires="p14">
          <p:contentPart p14:bwMode="auto" r:id="rId80">
            <p14:nvContentPartPr>
              <p14:cNvPr id="94" name="Ink 93">
                <a:extLst>
                  <a:ext uri="{FF2B5EF4-FFF2-40B4-BE49-F238E27FC236}">
                    <a16:creationId xmlns:a16="http://schemas.microsoft.com/office/drawing/2014/main" id="{329BA966-022F-2A49-BD96-50B892E369BA}"/>
                  </a:ext>
                </a:extLst>
              </p14:cNvPr>
              <p14:cNvContentPartPr/>
              <p14:nvPr/>
            </p14:nvContentPartPr>
            <p14:xfrm>
              <a:off x="6317658" y="2555492"/>
              <a:ext cx="720" cy="6840"/>
            </p14:xfrm>
          </p:contentPart>
        </mc:Choice>
        <mc:Fallback>
          <p:pic>
            <p:nvPicPr>
              <p:cNvPr id="94" name="Ink 93">
                <a:extLst>
                  <a:ext uri="{FF2B5EF4-FFF2-40B4-BE49-F238E27FC236}">
                    <a16:creationId xmlns:a16="http://schemas.microsoft.com/office/drawing/2014/main" id="{329BA966-022F-2A49-BD96-50B892E369BA}"/>
                  </a:ext>
                </a:extLst>
              </p:cNvPr>
              <p:cNvPicPr/>
              <p:nvPr/>
            </p:nvPicPr>
            <p:blipFill>
              <a:blip r:embed="rId81"/>
              <a:stretch>
                <a:fillRect/>
              </a:stretch>
            </p:blipFill>
            <p:spPr>
              <a:xfrm>
                <a:off x="6309018" y="2546492"/>
                <a:ext cx="18360" cy="24480"/>
              </a:xfrm>
              <a:prstGeom prst="rect">
                <a:avLst/>
              </a:prstGeom>
            </p:spPr>
          </p:pic>
        </mc:Fallback>
      </mc:AlternateContent>
      <mc:AlternateContent xmlns:mc="http://schemas.openxmlformats.org/markup-compatibility/2006">
        <mc:Choice xmlns:p14="http://schemas.microsoft.com/office/powerpoint/2010/main" Requires="p14">
          <p:contentPart p14:bwMode="auto" r:id="rId82">
            <p14:nvContentPartPr>
              <p14:cNvPr id="103" name="Ink 102">
                <a:extLst>
                  <a:ext uri="{FF2B5EF4-FFF2-40B4-BE49-F238E27FC236}">
                    <a16:creationId xmlns:a16="http://schemas.microsoft.com/office/drawing/2014/main" id="{B8A5DCEE-4E3D-414B-A4A8-321F0DF159EC}"/>
                  </a:ext>
                </a:extLst>
              </p14:cNvPr>
              <p14:cNvContentPartPr/>
              <p14:nvPr/>
            </p14:nvContentPartPr>
            <p14:xfrm>
              <a:off x="4359978" y="3663932"/>
              <a:ext cx="1087560" cy="438120"/>
            </p14:xfrm>
          </p:contentPart>
        </mc:Choice>
        <mc:Fallback>
          <p:pic>
            <p:nvPicPr>
              <p:cNvPr id="103" name="Ink 102">
                <a:extLst>
                  <a:ext uri="{FF2B5EF4-FFF2-40B4-BE49-F238E27FC236}">
                    <a16:creationId xmlns:a16="http://schemas.microsoft.com/office/drawing/2014/main" id="{B8A5DCEE-4E3D-414B-A4A8-321F0DF159EC}"/>
                  </a:ext>
                </a:extLst>
              </p:cNvPr>
              <p:cNvPicPr/>
              <p:nvPr/>
            </p:nvPicPr>
            <p:blipFill>
              <a:blip r:embed="rId83"/>
              <a:stretch>
                <a:fillRect/>
              </a:stretch>
            </p:blipFill>
            <p:spPr>
              <a:xfrm>
                <a:off x="4351338" y="3655292"/>
                <a:ext cx="1105200" cy="455760"/>
              </a:xfrm>
              <a:prstGeom prst="rect">
                <a:avLst/>
              </a:prstGeom>
            </p:spPr>
          </p:pic>
        </mc:Fallback>
      </mc:AlternateContent>
      <mc:AlternateContent xmlns:mc="http://schemas.openxmlformats.org/markup-compatibility/2006">
        <mc:Choice xmlns:p14="http://schemas.microsoft.com/office/powerpoint/2010/main" Requires="p14">
          <p:contentPart p14:bwMode="auto" r:id="rId84">
            <p14:nvContentPartPr>
              <p14:cNvPr id="122" name="Ink 121">
                <a:extLst>
                  <a:ext uri="{FF2B5EF4-FFF2-40B4-BE49-F238E27FC236}">
                    <a16:creationId xmlns:a16="http://schemas.microsoft.com/office/drawing/2014/main" id="{0BCD590B-0A6F-424F-85D9-8B4AFFC9B017}"/>
                  </a:ext>
                </a:extLst>
              </p14:cNvPr>
              <p14:cNvContentPartPr/>
              <p14:nvPr/>
            </p14:nvContentPartPr>
            <p14:xfrm>
              <a:off x="5810778" y="1881572"/>
              <a:ext cx="133560" cy="3383280"/>
            </p14:xfrm>
          </p:contentPart>
        </mc:Choice>
        <mc:Fallback>
          <p:pic>
            <p:nvPicPr>
              <p:cNvPr id="122" name="Ink 121">
                <a:extLst>
                  <a:ext uri="{FF2B5EF4-FFF2-40B4-BE49-F238E27FC236}">
                    <a16:creationId xmlns:a16="http://schemas.microsoft.com/office/drawing/2014/main" id="{0BCD590B-0A6F-424F-85D9-8B4AFFC9B017}"/>
                  </a:ext>
                </a:extLst>
              </p:cNvPr>
              <p:cNvPicPr/>
              <p:nvPr/>
            </p:nvPicPr>
            <p:blipFill>
              <a:blip r:embed="rId85"/>
              <a:stretch>
                <a:fillRect/>
              </a:stretch>
            </p:blipFill>
            <p:spPr>
              <a:xfrm>
                <a:off x="5801778" y="1872572"/>
                <a:ext cx="151200" cy="3400920"/>
              </a:xfrm>
              <a:prstGeom prst="rect">
                <a:avLst/>
              </a:prstGeom>
            </p:spPr>
          </p:pic>
        </mc:Fallback>
      </mc:AlternateContent>
      <mc:AlternateContent xmlns:mc="http://schemas.openxmlformats.org/markup-compatibility/2006">
        <mc:Choice xmlns:p14="http://schemas.microsoft.com/office/powerpoint/2010/main" Requires="p14">
          <p:contentPart p14:bwMode="auto" r:id="rId86">
            <p14:nvContentPartPr>
              <p14:cNvPr id="124" name="Ink 123">
                <a:extLst>
                  <a:ext uri="{FF2B5EF4-FFF2-40B4-BE49-F238E27FC236}">
                    <a16:creationId xmlns:a16="http://schemas.microsoft.com/office/drawing/2014/main" id="{E692ED4C-5ECC-3E44-A7B6-7610E94859CF}"/>
                  </a:ext>
                </a:extLst>
              </p14:cNvPr>
              <p14:cNvContentPartPr/>
              <p14:nvPr/>
            </p14:nvContentPartPr>
            <p14:xfrm>
              <a:off x="6643098" y="3365852"/>
              <a:ext cx="3114000" cy="434880"/>
            </p14:xfrm>
          </p:contentPart>
        </mc:Choice>
        <mc:Fallback>
          <p:pic>
            <p:nvPicPr>
              <p:cNvPr id="124" name="Ink 123">
                <a:extLst>
                  <a:ext uri="{FF2B5EF4-FFF2-40B4-BE49-F238E27FC236}">
                    <a16:creationId xmlns:a16="http://schemas.microsoft.com/office/drawing/2014/main" id="{E692ED4C-5ECC-3E44-A7B6-7610E94859CF}"/>
                  </a:ext>
                </a:extLst>
              </p:cNvPr>
              <p:cNvPicPr/>
              <p:nvPr/>
            </p:nvPicPr>
            <p:blipFill>
              <a:blip r:embed="rId87"/>
              <a:stretch>
                <a:fillRect/>
              </a:stretch>
            </p:blipFill>
            <p:spPr>
              <a:xfrm>
                <a:off x="6634098" y="3356852"/>
                <a:ext cx="3131640" cy="452520"/>
              </a:xfrm>
              <a:prstGeom prst="rect">
                <a:avLst/>
              </a:prstGeom>
            </p:spPr>
          </p:pic>
        </mc:Fallback>
      </mc:AlternateContent>
      <mc:AlternateContent xmlns:mc="http://schemas.openxmlformats.org/markup-compatibility/2006">
        <mc:Choice xmlns:p14="http://schemas.microsoft.com/office/powerpoint/2010/main" Requires="p14">
          <p:contentPart p14:bwMode="auto" r:id="rId88">
            <p14:nvContentPartPr>
              <p14:cNvPr id="80" name="Ink 79">
                <a:extLst>
                  <a:ext uri="{FF2B5EF4-FFF2-40B4-BE49-F238E27FC236}">
                    <a16:creationId xmlns:a16="http://schemas.microsoft.com/office/drawing/2014/main" id="{3A9FF313-062A-494C-9E14-C8B5596BAC5A}"/>
                  </a:ext>
                </a:extLst>
              </p14:cNvPr>
              <p14:cNvContentPartPr/>
              <p14:nvPr/>
            </p14:nvContentPartPr>
            <p14:xfrm>
              <a:off x="10459818" y="2106212"/>
              <a:ext cx="259200" cy="487800"/>
            </p14:xfrm>
          </p:contentPart>
        </mc:Choice>
        <mc:Fallback>
          <p:pic>
            <p:nvPicPr>
              <p:cNvPr id="80" name="Ink 79">
                <a:extLst>
                  <a:ext uri="{FF2B5EF4-FFF2-40B4-BE49-F238E27FC236}">
                    <a16:creationId xmlns:a16="http://schemas.microsoft.com/office/drawing/2014/main" id="{3A9FF313-062A-494C-9E14-C8B5596BAC5A}"/>
                  </a:ext>
                </a:extLst>
              </p:cNvPr>
              <p:cNvPicPr/>
              <p:nvPr/>
            </p:nvPicPr>
            <p:blipFill>
              <a:blip r:embed="rId89"/>
              <a:stretch>
                <a:fillRect/>
              </a:stretch>
            </p:blipFill>
            <p:spPr>
              <a:xfrm>
                <a:off x="10450818" y="2097572"/>
                <a:ext cx="276840" cy="505440"/>
              </a:xfrm>
              <a:prstGeom prst="rect">
                <a:avLst/>
              </a:prstGeom>
            </p:spPr>
          </p:pic>
        </mc:Fallback>
      </mc:AlternateContent>
      <mc:AlternateContent xmlns:mc="http://schemas.openxmlformats.org/markup-compatibility/2006">
        <mc:Choice xmlns:p14="http://schemas.microsoft.com/office/powerpoint/2010/main" Requires="p14">
          <p:contentPart p14:bwMode="auto" r:id="rId90">
            <p14:nvContentPartPr>
              <p14:cNvPr id="81" name="Ink 80">
                <a:extLst>
                  <a:ext uri="{FF2B5EF4-FFF2-40B4-BE49-F238E27FC236}">
                    <a16:creationId xmlns:a16="http://schemas.microsoft.com/office/drawing/2014/main" id="{28ADAA43-704E-FA48-8EC8-E351C2958D21}"/>
                  </a:ext>
                </a:extLst>
              </p14:cNvPr>
              <p14:cNvContentPartPr/>
              <p14:nvPr/>
            </p14:nvContentPartPr>
            <p14:xfrm>
              <a:off x="10675818" y="2201612"/>
              <a:ext cx="30600" cy="290520"/>
            </p14:xfrm>
          </p:contentPart>
        </mc:Choice>
        <mc:Fallback>
          <p:pic>
            <p:nvPicPr>
              <p:cNvPr id="81" name="Ink 80">
                <a:extLst>
                  <a:ext uri="{FF2B5EF4-FFF2-40B4-BE49-F238E27FC236}">
                    <a16:creationId xmlns:a16="http://schemas.microsoft.com/office/drawing/2014/main" id="{28ADAA43-704E-FA48-8EC8-E351C2958D21}"/>
                  </a:ext>
                </a:extLst>
              </p:cNvPr>
              <p:cNvPicPr/>
              <p:nvPr/>
            </p:nvPicPr>
            <p:blipFill>
              <a:blip r:embed="rId91"/>
              <a:stretch>
                <a:fillRect/>
              </a:stretch>
            </p:blipFill>
            <p:spPr>
              <a:xfrm>
                <a:off x="10667178" y="2192972"/>
                <a:ext cx="48240" cy="308160"/>
              </a:xfrm>
              <a:prstGeom prst="rect">
                <a:avLst/>
              </a:prstGeom>
            </p:spPr>
          </p:pic>
        </mc:Fallback>
      </mc:AlternateContent>
      <mc:AlternateContent xmlns:mc="http://schemas.openxmlformats.org/markup-compatibility/2006">
        <mc:Choice xmlns:p14="http://schemas.microsoft.com/office/powerpoint/2010/main" Requires="p14">
          <p:contentPart p14:bwMode="auto" r:id="rId92">
            <p14:nvContentPartPr>
              <p14:cNvPr id="83" name="Ink 82">
                <a:extLst>
                  <a:ext uri="{FF2B5EF4-FFF2-40B4-BE49-F238E27FC236}">
                    <a16:creationId xmlns:a16="http://schemas.microsoft.com/office/drawing/2014/main" id="{5505161C-9E44-9B46-92C3-00F1BFEDD4E3}"/>
                  </a:ext>
                </a:extLst>
              </p14:cNvPr>
              <p14:cNvContentPartPr/>
              <p14:nvPr/>
            </p14:nvContentPartPr>
            <p14:xfrm>
              <a:off x="10848618" y="2233652"/>
              <a:ext cx="313920" cy="183240"/>
            </p14:xfrm>
          </p:contentPart>
        </mc:Choice>
        <mc:Fallback>
          <p:pic>
            <p:nvPicPr>
              <p:cNvPr id="83" name="Ink 82">
                <a:extLst>
                  <a:ext uri="{FF2B5EF4-FFF2-40B4-BE49-F238E27FC236}">
                    <a16:creationId xmlns:a16="http://schemas.microsoft.com/office/drawing/2014/main" id="{5505161C-9E44-9B46-92C3-00F1BFEDD4E3}"/>
                  </a:ext>
                </a:extLst>
              </p:cNvPr>
              <p:cNvPicPr/>
              <p:nvPr/>
            </p:nvPicPr>
            <p:blipFill>
              <a:blip r:embed="rId93"/>
              <a:stretch>
                <a:fillRect/>
              </a:stretch>
            </p:blipFill>
            <p:spPr>
              <a:xfrm>
                <a:off x="10839618" y="2224652"/>
                <a:ext cx="331560" cy="200880"/>
              </a:xfrm>
              <a:prstGeom prst="rect">
                <a:avLst/>
              </a:prstGeom>
            </p:spPr>
          </p:pic>
        </mc:Fallback>
      </mc:AlternateContent>
      <mc:AlternateContent xmlns:mc="http://schemas.openxmlformats.org/markup-compatibility/2006">
        <mc:Choice xmlns:p14="http://schemas.microsoft.com/office/powerpoint/2010/main" Requires="p14">
          <p:contentPart p14:bwMode="auto" r:id="rId94">
            <p14:nvContentPartPr>
              <p14:cNvPr id="85" name="Ink 84">
                <a:extLst>
                  <a:ext uri="{FF2B5EF4-FFF2-40B4-BE49-F238E27FC236}">
                    <a16:creationId xmlns:a16="http://schemas.microsoft.com/office/drawing/2014/main" id="{D007A73D-A1D2-9441-BF06-C2B9C52D85CC}"/>
                  </a:ext>
                </a:extLst>
              </p14:cNvPr>
              <p14:cNvContentPartPr/>
              <p14:nvPr/>
            </p14:nvContentPartPr>
            <p14:xfrm>
              <a:off x="11302938" y="2168492"/>
              <a:ext cx="264600" cy="199080"/>
            </p14:xfrm>
          </p:contentPart>
        </mc:Choice>
        <mc:Fallback>
          <p:pic>
            <p:nvPicPr>
              <p:cNvPr id="85" name="Ink 84">
                <a:extLst>
                  <a:ext uri="{FF2B5EF4-FFF2-40B4-BE49-F238E27FC236}">
                    <a16:creationId xmlns:a16="http://schemas.microsoft.com/office/drawing/2014/main" id="{D007A73D-A1D2-9441-BF06-C2B9C52D85CC}"/>
                  </a:ext>
                </a:extLst>
              </p:cNvPr>
              <p:cNvPicPr/>
              <p:nvPr/>
            </p:nvPicPr>
            <p:blipFill>
              <a:blip r:embed="rId95"/>
              <a:stretch>
                <a:fillRect/>
              </a:stretch>
            </p:blipFill>
            <p:spPr>
              <a:xfrm>
                <a:off x="11293938" y="2159492"/>
                <a:ext cx="282240" cy="216720"/>
              </a:xfrm>
              <a:prstGeom prst="rect">
                <a:avLst/>
              </a:prstGeom>
            </p:spPr>
          </p:pic>
        </mc:Fallback>
      </mc:AlternateContent>
      <mc:AlternateContent xmlns:mc="http://schemas.openxmlformats.org/markup-compatibility/2006">
        <mc:Choice xmlns:p14="http://schemas.microsoft.com/office/powerpoint/2010/main" Requires="p14">
          <p:contentPart p14:bwMode="auto" r:id="rId96">
            <p14:nvContentPartPr>
              <p14:cNvPr id="86" name="Ink 85">
                <a:extLst>
                  <a:ext uri="{FF2B5EF4-FFF2-40B4-BE49-F238E27FC236}">
                    <a16:creationId xmlns:a16="http://schemas.microsoft.com/office/drawing/2014/main" id="{147DEB25-C11D-4349-AC97-4C9D692AC849}"/>
                  </a:ext>
                </a:extLst>
              </p14:cNvPr>
              <p14:cNvContentPartPr/>
              <p14:nvPr/>
            </p14:nvContentPartPr>
            <p14:xfrm>
              <a:off x="11332098" y="2126732"/>
              <a:ext cx="115200" cy="303840"/>
            </p14:xfrm>
          </p:contentPart>
        </mc:Choice>
        <mc:Fallback>
          <p:pic>
            <p:nvPicPr>
              <p:cNvPr id="86" name="Ink 85">
                <a:extLst>
                  <a:ext uri="{FF2B5EF4-FFF2-40B4-BE49-F238E27FC236}">
                    <a16:creationId xmlns:a16="http://schemas.microsoft.com/office/drawing/2014/main" id="{147DEB25-C11D-4349-AC97-4C9D692AC849}"/>
                  </a:ext>
                </a:extLst>
              </p:cNvPr>
              <p:cNvPicPr/>
              <p:nvPr/>
            </p:nvPicPr>
            <p:blipFill>
              <a:blip r:embed="rId97"/>
              <a:stretch>
                <a:fillRect/>
              </a:stretch>
            </p:blipFill>
            <p:spPr>
              <a:xfrm>
                <a:off x="11323458" y="2117732"/>
                <a:ext cx="132840" cy="321480"/>
              </a:xfrm>
              <a:prstGeom prst="rect">
                <a:avLst/>
              </a:prstGeom>
            </p:spPr>
          </p:pic>
        </mc:Fallback>
      </mc:AlternateContent>
      <mc:AlternateContent xmlns:mc="http://schemas.openxmlformats.org/markup-compatibility/2006">
        <mc:Choice xmlns:p14="http://schemas.microsoft.com/office/powerpoint/2010/main" Requires="p14">
          <p:contentPart p14:bwMode="auto" r:id="rId98">
            <p14:nvContentPartPr>
              <p14:cNvPr id="88" name="Ink 87">
                <a:extLst>
                  <a:ext uri="{FF2B5EF4-FFF2-40B4-BE49-F238E27FC236}">
                    <a16:creationId xmlns:a16="http://schemas.microsoft.com/office/drawing/2014/main" id="{F7F41D28-54C4-474D-9AA4-CD073014644B}"/>
                  </a:ext>
                </a:extLst>
              </p14:cNvPr>
              <p14:cNvContentPartPr/>
              <p14:nvPr/>
            </p14:nvContentPartPr>
            <p14:xfrm>
              <a:off x="10572858" y="2701292"/>
              <a:ext cx="302760" cy="461520"/>
            </p14:xfrm>
          </p:contentPart>
        </mc:Choice>
        <mc:Fallback>
          <p:pic>
            <p:nvPicPr>
              <p:cNvPr id="88" name="Ink 87">
                <a:extLst>
                  <a:ext uri="{FF2B5EF4-FFF2-40B4-BE49-F238E27FC236}">
                    <a16:creationId xmlns:a16="http://schemas.microsoft.com/office/drawing/2014/main" id="{F7F41D28-54C4-474D-9AA4-CD073014644B}"/>
                  </a:ext>
                </a:extLst>
              </p:cNvPr>
              <p:cNvPicPr/>
              <p:nvPr/>
            </p:nvPicPr>
            <p:blipFill>
              <a:blip r:embed="rId99"/>
              <a:stretch>
                <a:fillRect/>
              </a:stretch>
            </p:blipFill>
            <p:spPr>
              <a:xfrm>
                <a:off x="10563858" y="2692652"/>
                <a:ext cx="320400" cy="479160"/>
              </a:xfrm>
              <a:prstGeom prst="rect">
                <a:avLst/>
              </a:prstGeom>
            </p:spPr>
          </p:pic>
        </mc:Fallback>
      </mc:AlternateContent>
      <mc:AlternateContent xmlns:mc="http://schemas.openxmlformats.org/markup-compatibility/2006">
        <mc:Choice xmlns:p14="http://schemas.microsoft.com/office/powerpoint/2010/main" Requires="p14">
          <p:contentPart p14:bwMode="auto" r:id="rId100">
            <p14:nvContentPartPr>
              <p14:cNvPr id="89" name="Ink 88">
                <a:extLst>
                  <a:ext uri="{FF2B5EF4-FFF2-40B4-BE49-F238E27FC236}">
                    <a16:creationId xmlns:a16="http://schemas.microsoft.com/office/drawing/2014/main" id="{781F3D68-F1E1-1246-8931-34D8CECCCACD}"/>
                  </a:ext>
                </a:extLst>
              </p14:cNvPr>
              <p14:cNvContentPartPr/>
              <p14:nvPr/>
            </p14:nvContentPartPr>
            <p14:xfrm>
              <a:off x="11012778" y="2779052"/>
              <a:ext cx="262080" cy="246600"/>
            </p14:xfrm>
          </p:contentPart>
        </mc:Choice>
        <mc:Fallback>
          <p:pic>
            <p:nvPicPr>
              <p:cNvPr id="89" name="Ink 88">
                <a:extLst>
                  <a:ext uri="{FF2B5EF4-FFF2-40B4-BE49-F238E27FC236}">
                    <a16:creationId xmlns:a16="http://schemas.microsoft.com/office/drawing/2014/main" id="{781F3D68-F1E1-1246-8931-34D8CECCCACD}"/>
                  </a:ext>
                </a:extLst>
              </p:cNvPr>
              <p:cNvPicPr/>
              <p:nvPr/>
            </p:nvPicPr>
            <p:blipFill>
              <a:blip r:embed="rId101"/>
              <a:stretch>
                <a:fillRect/>
              </a:stretch>
            </p:blipFill>
            <p:spPr>
              <a:xfrm>
                <a:off x="11004138" y="2770412"/>
                <a:ext cx="279720" cy="264240"/>
              </a:xfrm>
              <a:prstGeom prst="rect">
                <a:avLst/>
              </a:prstGeom>
            </p:spPr>
          </p:pic>
        </mc:Fallback>
      </mc:AlternateContent>
      <mc:AlternateContent xmlns:mc="http://schemas.openxmlformats.org/markup-compatibility/2006">
        <mc:Choice xmlns:p14="http://schemas.microsoft.com/office/powerpoint/2010/main" Requires="p14">
          <p:contentPart p14:bwMode="auto" r:id="rId102">
            <p14:nvContentPartPr>
              <p14:cNvPr id="90" name="Ink 89">
                <a:extLst>
                  <a:ext uri="{FF2B5EF4-FFF2-40B4-BE49-F238E27FC236}">
                    <a16:creationId xmlns:a16="http://schemas.microsoft.com/office/drawing/2014/main" id="{CA4419D9-AD10-464A-B06D-135E347C9346}"/>
                  </a:ext>
                </a:extLst>
              </p14:cNvPr>
              <p14:cNvContentPartPr/>
              <p14:nvPr/>
            </p14:nvContentPartPr>
            <p14:xfrm>
              <a:off x="11496978" y="2671412"/>
              <a:ext cx="195120" cy="292320"/>
            </p14:xfrm>
          </p:contentPart>
        </mc:Choice>
        <mc:Fallback>
          <p:pic>
            <p:nvPicPr>
              <p:cNvPr id="90" name="Ink 89">
                <a:extLst>
                  <a:ext uri="{FF2B5EF4-FFF2-40B4-BE49-F238E27FC236}">
                    <a16:creationId xmlns:a16="http://schemas.microsoft.com/office/drawing/2014/main" id="{CA4419D9-AD10-464A-B06D-135E347C9346}"/>
                  </a:ext>
                </a:extLst>
              </p:cNvPr>
              <p:cNvPicPr/>
              <p:nvPr/>
            </p:nvPicPr>
            <p:blipFill>
              <a:blip r:embed="rId103"/>
              <a:stretch>
                <a:fillRect/>
              </a:stretch>
            </p:blipFill>
            <p:spPr>
              <a:xfrm>
                <a:off x="11487978" y="2662412"/>
                <a:ext cx="212760" cy="309960"/>
              </a:xfrm>
              <a:prstGeom prst="rect">
                <a:avLst/>
              </a:prstGeom>
            </p:spPr>
          </p:pic>
        </mc:Fallback>
      </mc:AlternateContent>
      <mc:AlternateContent xmlns:mc="http://schemas.openxmlformats.org/markup-compatibility/2006">
        <mc:Choice xmlns:p14="http://schemas.microsoft.com/office/powerpoint/2010/main" Requires="p14">
          <p:contentPart p14:bwMode="auto" r:id="rId104">
            <p14:nvContentPartPr>
              <p14:cNvPr id="91" name="Ink 90">
                <a:extLst>
                  <a:ext uri="{FF2B5EF4-FFF2-40B4-BE49-F238E27FC236}">
                    <a16:creationId xmlns:a16="http://schemas.microsoft.com/office/drawing/2014/main" id="{14852564-8667-3449-AC60-92CB83042C22}"/>
                  </a:ext>
                </a:extLst>
              </p14:cNvPr>
              <p14:cNvContentPartPr/>
              <p14:nvPr/>
            </p14:nvContentPartPr>
            <p14:xfrm>
              <a:off x="11462418" y="2739452"/>
              <a:ext cx="336240" cy="195840"/>
            </p14:xfrm>
          </p:contentPart>
        </mc:Choice>
        <mc:Fallback>
          <p:pic>
            <p:nvPicPr>
              <p:cNvPr id="91" name="Ink 90">
                <a:extLst>
                  <a:ext uri="{FF2B5EF4-FFF2-40B4-BE49-F238E27FC236}">
                    <a16:creationId xmlns:a16="http://schemas.microsoft.com/office/drawing/2014/main" id="{14852564-8667-3449-AC60-92CB83042C22}"/>
                  </a:ext>
                </a:extLst>
              </p:cNvPr>
              <p:cNvPicPr/>
              <p:nvPr/>
            </p:nvPicPr>
            <p:blipFill>
              <a:blip r:embed="rId105"/>
              <a:stretch>
                <a:fillRect/>
              </a:stretch>
            </p:blipFill>
            <p:spPr>
              <a:xfrm>
                <a:off x="11453778" y="2730452"/>
                <a:ext cx="353880" cy="213480"/>
              </a:xfrm>
              <a:prstGeom prst="rect">
                <a:avLst/>
              </a:prstGeom>
            </p:spPr>
          </p:pic>
        </mc:Fallback>
      </mc:AlternateContent>
      <mc:AlternateContent xmlns:mc="http://schemas.openxmlformats.org/markup-compatibility/2006">
        <mc:Choice xmlns:p14="http://schemas.microsoft.com/office/powerpoint/2010/main" Requires="p14">
          <p:contentPart p14:bwMode="auto" r:id="rId106">
            <p14:nvContentPartPr>
              <p14:cNvPr id="126" name="Ink 125">
                <a:extLst>
                  <a:ext uri="{FF2B5EF4-FFF2-40B4-BE49-F238E27FC236}">
                    <a16:creationId xmlns:a16="http://schemas.microsoft.com/office/drawing/2014/main" id="{B8335451-CB42-9A48-8BDD-CA99028237C9}"/>
                  </a:ext>
                </a:extLst>
              </p14:cNvPr>
              <p14:cNvContentPartPr/>
              <p14:nvPr/>
            </p14:nvContentPartPr>
            <p14:xfrm>
              <a:off x="8916138" y="1733252"/>
              <a:ext cx="779760" cy="737640"/>
            </p14:xfrm>
          </p:contentPart>
        </mc:Choice>
        <mc:Fallback>
          <p:pic>
            <p:nvPicPr>
              <p:cNvPr id="126" name="Ink 125">
                <a:extLst>
                  <a:ext uri="{FF2B5EF4-FFF2-40B4-BE49-F238E27FC236}">
                    <a16:creationId xmlns:a16="http://schemas.microsoft.com/office/drawing/2014/main" id="{B8335451-CB42-9A48-8BDD-CA99028237C9}"/>
                  </a:ext>
                </a:extLst>
              </p:cNvPr>
              <p:cNvPicPr/>
              <p:nvPr/>
            </p:nvPicPr>
            <p:blipFill>
              <a:blip r:embed="rId107"/>
              <a:stretch>
                <a:fillRect/>
              </a:stretch>
            </p:blipFill>
            <p:spPr>
              <a:xfrm>
                <a:off x="8907138" y="1724252"/>
                <a:ext cx="797400" cy="755280"/>
              </a:xfrm>
              <a:prstGeom prst="rect">
                <a:avLst/>
              </a:prstGeom>
            </p:spPr>
          </p:pic>
        </mc:Fallback>
      </mc:AlternateContent>
      <p:grpSp>
        <p:nvGrpSpPr>
          <p:cNvPr id="129" name="Group 128">
            <a:extLst>
              <a:ext uri="{FF2B5EF4-FFF2-40B4-BE49-F238E27FC236}">
                <a16:creationId xmlns:a16="http://schemas.microsoft.com/office/drawing/2014/main" id="{E383DEC3-543F-3644-B206-9585883854C1}"/>
              </a:ext>
            </a:extLst>
          </p:cNvPr>
          <p:cNvGrpSpPr/>
          <p:nvPr/>
        </p:nvGrpSpPr>
        <p:grpSpPr>
          <a:xfrm>
            <a:off x="10352538" y="1124492"/>
            <a:ext cx="739080" cy="612000"/>
            <a:chOff x="10352538" y="1124492"/>
            <a:chExt cx="739080" cy="612000"/>
          </a:xfrm>
        </p:grpSpPr>
        <mc:AlternateContent xmlns:mc="http://schemas.openxmlformats.org/markup-compatibility/2006">
          <mc:Choice xmlns:p14="http://schemas.microsoft.com/office/powerpoint/2010/main" Requires="p14">
            <p:contentPart p14:bwMode="auto" r:id="rId108">
              <p14:nvContentPartPr>
                <p14:cNvPr id="74" name="Ink 73">
                  <a:extLst>
                    <a:ext uri="{FF2B5EF4-FFF2-40B4-BE49-F238E27FC236}">
                      <a16:creationId xmlns:a16="http://schemas.microsoft.com/office/drawing/2014/main" id="{C10444FD-F739-1F4C-BF1C-D2D8CF86C7AD}"/>
                    </a:ext>
                  </a:extLst>
                </p14:cNvPr>
                <p14:cNvContentPartPr/>
                <p14:nvPr/>
              </p14:nvContentPartPr>
              <p14:xfrm>
                <a:off x="10352538" y="1124492"/>
                <a:ext cx="333000" cy="612000"/>
              </p14:xfrm>
            </p:contentPart>
          </mc:Choice>
          <mc:Fallback>
            <p:pic>
              <p:nvPicPr>
                <p:cNvPr id="74" name="Ink 73">
                  <a:extLst>
                    <a:ext uri="{FF2B5EF4-FFF2-40B4-BE49-F238E27FC236}">
                      <a16:creationId xmlns:a16="http://schemas.microsoft.com/office/drawing/2014/main" id="{C10444FD-F739-1F4C-BF1C-D2D8CF86C7AD}"/>
                    </a:ext>
                  </a:extLst>
                </p:cNvPr>
                <p:cNvPicPr/>
                <p:nvPr/>
              </p:nvPicPr>
              <p:blipFill>
                <a:blip r:embed="rId109"/>
                <a:stretch>
                  <a:fillRect/>
                </a:stretch>
              </p:blipFill>
              <p:spPr>
                <a:xfrm>
                  <a:off x="10343898" y="1115852"/>
                  <a:ext cx="350640" cy="629640"/>
                </a:xfrm>
                <a:prstGeom prst="rect">
                  <a:avLst/>
                </a:prstGeom>
              </p:spPr>
            </p:pic>
          </mc:Fallback>
        </mc:AlternateContent>
        <mc:AlternateContent xmlns:mc="http://schemas.openxmlformats.org/markup-compatibility/2006">
          <mc:Choice xmlns:p14="http://schemas.microsoft.com/office/powerpoint/2010/main" Requires="p14">
            <p:contentPart p14:bwMode="auto" r:id="rId110">
              <p14:nvContentPartPr>
                <p14:cNvPr id="75" name="Ink 74">
                  <a:extLst>
                    <a:ext uri="{FF2B5EF4-FFF2-40B4-BE49-F238E27FC236}">
                      <a16:creationId xmlns:a16="http://schemas.microsoft.com/office/drawing/2014/main" id="{200C28DF-CEFD-C44A-8228-6A404C2B8667}"/>
                    </a:ext>
                  </a:extLst>
                </p14:cNvPr>
                <p14:cNvContentPartPr/>
                <p14:nvPr/>
              </p14:nvContentPartPr>
              <p14:xfrm>
                <a:off x="10353978" y="1501772"/>
                <a:ext cx="237240" cy="208440"/>
              </p14:xfrm>
            </p:contentPart>
          </mc:Choice>
          <mc:Fallback>
            <p:pic>
              <p:nvPicPr>
                <p:cNvPr id="75" name="Ink 74">
                  <a:extLst>
                    <a:ext uri="{FF2B5EF4-FFF2-40B4-BE49-F238E27FC236}">
                      <a16:creationId xmlns:a16="http://schemas.microsoft.com/office/drawing/2014/main" id="{200C28DF-CEFD-C44A-8228-6A404C2B8667}"/>
                    </a:ext>
                  </a:extLst>
                </p:cNvPr>
                <p:cNvPicPr/>
                <p:nvPr/>
              </p:nvPicPr>
              <p:blipFill>
                <a:blip r:embed="rId111"/>
                <a:stretch>
                  <a:fillRect/>
                </a:stretch>
              </p:blipFill>
              <p:spPr>
                <a:xfrm>
                  <a:off x="10344978" y="1493132"/>
                  <a:ext cx="254880" cy="226080"/>
                </a:xfrm>
                <a:prstGeom prst="rect">
                  <a:avLst/>
                </a:prstGeom>
              </p:spPr>
            </p:pic>
          </mc:Fallback>
        </mc:AlternateContent>
        <mc:AlternateContent xmlns:mc="http://schemas.openxmlformats.org/markup-compatibility/2006">
          <mc:Choice xmlns:p14="http://schemas.microsoft.com/office/powerpoint/2010/main" Requires="p14">
            <p:contentPart p14:bwMode="auto" r:id="rId112">
              <p14:nvContentPartPr>
                <p14:cNvPr id="128" name="Ink 127">
                  <a:extLst>
                    <a:ext uri="{FF2B5EF4-FFF2-40B4-BE49-F238E27FC236}">
                      <a16:creationId xmlns:a16="http://schemas.microsoft.com/office/drawing/2014/main" id="{D5A33EDF-5860-4741-BA66-98A8F3400E83}"/>
                    </a:ext>
                  </a:extLst>
                </p14:cNvPr>
                <p14:cNvContentPartPr/>
                <p14:nvPr/>
              </p14:nvContentPartPr>
              <p14:xfrm>
                <a:off x="10860858" y="1309172"/>
                <a:ext cx="230760" cy="138600"/>
              </p14:xfrm>
            </p:contentPart>
          </mc:Choice>
          <mc:Fallback>
            <p:pic>
              <p:nvPicPr>
                <p:cNvPr id="128" name="Ink 127">
                  <a:extLst>
                    <a:ext uri="{FF2B5EF4-FFF2-40B4-BE49-F238E27FC236}">
                      <a16:creationId xmlns:a16="http://schemas.microsoft.com/office/drawing/2014/main" id="{D5A33EDF-5860-4741-BA66-98A8F3400E83}"/>
                    </a:ext>
                  </a:extLst>
                </p:cNvPr>
                <p:cNvPicPr/>
                <p:nvPr/>
              </p:nvPicPr>
              <p:blipFill>
                <a:blip r:embed="rId113"/>
                <a:stretch>
                  <a:fillRect/>
                </a:stretch>
              </p:blipFill>
              <p:spPr>
                <a:xfrm>
                  <a:off x="10851858" y="1300172"/>
                  <a:ext cx="248400" cy="15624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14">
            <p14:nvContentPartPr>
              <p14:cNvPr id="130" name="Ink 129">
                <a:extLst>
                  <a:ext uri="{FF2B5EF4-FFF2-40B4-BE49-F238E27FC236}">
                    <a16:creationId xmlns:a16="http://schemas.microsoft.com/office/drawing/2014/main" id="{F14F0593-6AFB-3E46-91A7-FE4414E266F8}"/>
                  </a:ext>
                </a:extLst>
              </p14:cNvPr>
              <p14:cNvContentPartPr/>
              <p14:nvPr/>
            </p14:nvContentPartPr>
            <p14:xfrm>
              <a:off x="9006138" y="4565012"/>
              <a:ext cx="2162520" cy="551160"/>
            </p14:xfrm>
          </p:contentPart>
        </mc:Choice>
        <mc:Fallback>
          <p:pic>
            <p:nvPicPr>
              <p:cNvPr id="130" name="Ink 129">
                <a:extLst>
                  <a:ext uri="{FF2B5EF4-FFF2-40B4-BE49-F238E27FC236}">
                    <a16:creationId xmlns:a16="http://schemas.microsoft.com/office/drawing/2014/main" id="{F14F0593-6AFB-3E46-91A7-FE4414E266F8}"/>
                  </a:ext>
                </a:extLst>
              </p:cNvPr>
              <p:cNvPicPr/>
              <p:nvPr/>
            </p:nvPicPr>
            <p:blipFill>
              <a:blip r:embed="rId115"/>
              <a:stretch>
                <a:fillRect/>
              </a:stretch>
            </p:blipFill>
            <p:spPr>
              <a:xfrm>
                <a:off x="8997498" y="4556372"/>
                <a:ext cx="2180160" cy="568800"/>
              </a:xfrm>
              <a:prstGeom prst="rect">
                <a:avLst/>
              </a:prstGeom>
            </p:spPr>
          </p:pic>
        </mc:Fallback>
      </mc:AlternateContent>
      <mc:AlternateContent xmlns:mc="http://schemas.openxmlformats.org/markup-compatibility/2006">
        <mc:Choice xmlns:p14="http://schemas.microsoft.com/office/powerpoint/2010/main" Requires="p14">
          <p:contentPart p14:bwMode="auto" r:id="rId116">
            <p14:nvContentPartPr>
              <p14:cNvPr id="138" name="Ink 137">
                <a:extLst>
                  <a:ext uri="{FF2B5EF4-FFF2-40B4-BE49-F238E27FC236}">
                    <a16:creationId xmlns:a16="http://schemas.microsoft.com/office/drawing/2014/main" id="{335ACEFE-EE8F-EA4A-BB1F-9CE0DDF55745}"/>
                  </a:ext>
                </a:extLst>
              </p14:cNvPr>
              <p14:cNvContentPartPr/>
              <p14:nvPr/>
            </p14:nvContentPartPr>
            <p14:xfrm>
              <a:off x="9055098" y="5147492"/>
              <a:ext cx="1011240" cy="610200"/>
            </p14:xfrm>
          </p:contentPart>
        </mc:Choice>
        <mc:Fallback>
          <p:pic>
            <p:nvPicPr>
              <p:cNvPr id="138" name="Ink 137">
                <a:extLst>
                  <a:ext uri="{FF2B5EF4-FFF2-40B4-BE49-F238E27FC236}">
                    <a16:creationId xmlns:a16="http://schemas.microsoft.com/office/drawing/2014/main" id="{335ACEFE-EE8F-EA4A-BB1F-9CE0DDF55745}"/>
                  </a:ext>
                </a:extLst>
              </p:cNvPr>
              <p:cNvPicPr/>
              <p:nvPr/>
            </p:nvPicPr>
            <p:blipFill>
              <a:blip r:embed="rId117"/>
              <a:stretch>
                <a:fillRect/>
              </a:stretch>
            </p:blipFill>
            <p:spPr>
              <a:xfrm>
                <a:off x="9046098" y="5138492"/>
                <a:ext cx="1028880" cy="627840"/>
              </a:xfrm>
              <a:prstGeom prst="rect">
                <a:avLst/>
              </a:prstGeom>
            </p:spPr>
          </p:pic>
        </mc:Fallback>
      </mc:AlternateContent>
      <mc:AlternateContent xmlns:mc="http://schemas.openxmlformats.org/markup-compatibility/2006">
        <mc:Choice xmlns:p14="http://schemas.microsoft.com/office/powerpoint/2010/main" Requires="p14">
          <p:contentPart p14:bwMode="auto" r:id="rId118">
            <p14:nvContentPartPr>
              <p14:cNvPr id="148" name="Ink 147">
                <a:extLst>
                  <a:ext uri="{FF2B5EF4-FFF2-40B4-BE49-F238E27FC236}">
                    <a16:creationId xmlns:a16="http://schemas.microsoft.com/office/drawing/2014/main" id="{CFDA1413-FA69-9144-B2A8-9DAB3640E6CF}"/>
                  </a:ext>
                </a:extLst>
              </p14:cNvPr>
              <p14:cNvContentPartPr/>
              <p14:nvPr/>
            </p14:nvContentPartPr>
            <p14:xfrm>
              <a:off x="10266858" y="4271252"/>
              <a:ext cx="214560" cy="317520"/>
            </p14:xfrm>
          </p:contentPart>
        </mc:Choice>
        <mc:Fallback>
          <p:pic>
            <p:nvPicPr>
              <p:cNvPr id="148" name="Ink 147">
                <a:extLst>
                  <a:ext uri="{FF2B5EF4-FFF2-40B4-BE49-F238E27FC236}">
                    <a16:creationId xmlns:a16="http://schemas.microsoft.com/office/drawing/2014/main" id="{CFDA1413-FA69-9144-B2A8-9DAB3640E6CF}"/>
                  </a:ext>
                </a:extLst>
              </p:cNvPr>
              <p:cNvPicPr/>
              <p:nvPr/>
            </p:nvPicPr>
            <p:blipFill>
              <a:blip r:embed="rId119"/>
              <a:stretch>
                <a:fillRect/>
              </a:stretch>
            </p:blipFill>
            <p:spPr>
              <a:xfrm>
                <a:off x="10257858" y="4262252"/>
                <a:ext cx="232200" cy="335160"/>
              </a:xfrm>
              <a:prstGeom prst="rect">
                <a:avLst/>
              </a:prstGeom>
            </p:spPr>
          </p:pic>
        </mc:Fallback>
      </mc:AlternateContent>
      <p:grpSp>
        <p:nvGrpSpPr>
          <p:cNvPr id="165" name="Group 164">
            <a:extLst>
              <a:ext uri="{FF2B5EF4-FFF2-40B4-BE49-F238E27FC236}">
                <a16:creationId xmlns:a16="http://schemas.microsoft.com/office/drawing/2014/main" id="{4788FD0E-0D03-9045-8560-FD82376F594B}"/>
              </a:ext>
            </a:extLst>
          </p:cNvPr>
          <p:cNvGrpSpPr/>
          <p:nvPr/>
        </p:nvGrpSpPr>
        <p:grpSpPr>
          <a:xfrm>
            <a:off x="7441938" y="4916012"/>
            <a:ext cx="4068000" cy="796680"/>
            <a:chOff x="7441938" y="4916012"/>
            <a:chExt cx="4068000" cy="796680"/>
          </a:xfrm>
        </p:grpSpPr>
        <mc:AlternateContent xmlns:mc="http://schemas.openxmlformats.org/markup-compatibility/2006">
          <mc:Choice xmlns:p14="http://schemas.microsoft.com/office/powerpoint/2010/main" Requires="p14">
            <p:contentPart p14:bwMode="auto" r:id="rId120">
              <p14:nvContentPartPr>
                <p14:cNvPr id="132" name="Ink 131">
                  <a:extLst>
                    <a:ext uri="{FF2B5EF4-FFF2-40B4-BE49-F238E27FC236}">
                      <a16:creationId xmlns:a16="http://schemas.microsoft.com/office/drawing/2014/main" id="{CF66ACD8-3C8A-CF4F-A9E2-4984F8278AA9}"/>
                    </a:ext>
                  </a:extLst>
                </p14:cNvPr>
                <p14:cNvContentPartPr/>
                <p14:nvPr/>
              </p14:nvContentPartPr>
              <p14:xfrm>
                <a:off x="9937818" y="4916012"/>
                <a:ext cx="166680" cy="348120"/>
              </p14:xfrm>
            </p:contentPart>
          </mc:Choice>
          <mc:Fallback>
            <p:pic>
              <p:nvPicPr>
                <p:cNvPr id="132" name="Ink 131">
                  <a:extLst>
                    <a:ext uri="{FF2B5EF4-FFF2-40B4-BE49-F238E27FC236}">
                      <a16:creationId xmlns:a16="http://schemas.microsoft.com/office/drawing/2014/main" id="{CF66ACD8-3C8A-CF4F-A9E2-4984F8278AA9}"/>
                    </a:ext>
                  </a:extLst>
                </p:cNvPr>
                <p:cNvPicPr/>
                <p:nvPr/>
              </p:nvPicPr>
              <p:blipFill>
                <a:blip r:embed="rId121"/>
                <a:stretch>
                  <a:fillRect/>
                </a:stretch>
              </p:blipFill>
              <p:spPr>
                <a:xfrm>
                  <a:off x="9928818" y="4907012"/>
                  <a:ext cx="184320" cy="365760"/>
                </a:xfrm>
                <a:prstGeom prst="rect">
                  <a:avLst/>
                </a:prstGeom>
              </p:spPr>
            </p:pic>
          </mc:Fallback>
        </mc:AlternateContent>
        <mc:AlternateContent xmlns:mc="http://schemas.openxmlformats.org/markup-compatibility/2006">
          <mc:Choice xmlns:p14="http://schemas.microsoft.com/office/powerpoint/2010/main" Requires="p14">
            <p:contentPart p14:bwMode="auto" r:id="rId122">
              <p14:nvContentPartPr>
                <p14:cNvPr id="133" name="Ink 132">
                  <a:extLst>
                    <a:ext uri="{FF2B5EF4-FFF2-40B4-BE49-F238E27FC236}">
                      <a16:creationId xmlns:a16="http://schemas.microsoft.com/office/drawing/2014/main" id="{37AB12C9-D4EF-504B-B975-39285CCF4D3B}"/>
                    </a:ext>
                  </a:extLst>
                </p14:cNvPr>
                <p14:cNvContentPartPr/>
                <p14:nvPr/>
              </p14:nvContentPartPr>
              <p14:xfrm>
                <a:off x="9364698" y="5234252"/>
                <a:ext cx="172800" cy="307080"/>
              </p14:xfrm>
            </p:contentPart>
          </mc:Choice>
          <mc:Fallback>
            <p:pic>
              <p:nvPicPr>
                <p:cNvPr id="133" name="Ink 132">
                  <a:extLst>
                    <a:ext uri="{FF2B5EF4-FFF2-40B4-BE49-F238E27FC236}">
                      <a16:creationId xmlns:a16="http://schemas.microsoft.com/office/drawing/2014/main" id="{37AB12C9-D4EF-504B-B975-39285CCF4D3B}"/>
                    </a:ext>
                  </a:extLst>
                </p:cNvPr>
                <p:cNvPicPr/>
                <p:nvPr/>
              </p:nvPicPr>
              <p:blipFill>
                <a:blip r:embed="rId123"/>
                <a:stretch>
                  <a:fillRect/>
                </a:stretch>
              </p:blipFill>
              <p:spPr>
                <a:xfrm>
                  <a:off x="9355698" y="5225612"/>
                  <a:ext cx="190440" cy="324720"/>
                </a:xfrm>
                <a:prstGeom prst="rect">
                  <a:avLst/>
                </a:prstGeom>
              </p:spPr>
            </p:pic>
          </mc:Fallback>
        </mc:AlternateContent>
        <mc:AlternateContent xmlns:mc="http://schemas.openxmlformats.org/markup-compatibility/2006">
          <mc:Choice xmlns:p14="http://schemas.microsoft.com/office/powerpoint/2010/main" Requires="p14">
            <p:contentPart p14:bwMode="auto" r:id="rId124">
              <p14:nvContentPartPr>
                <p14:cNvPr id="134" name="Ink 133">
                  <a:extLst>
                    <a:ext uri="{FF2B5EF4-FFF2-40B4-BE49-F238E27FC236}">
                      <a16:creationId xmlns:a16="http://schemas.microsoft.com/office/drawing/2014/main" id="{25EA3F57-52E6-114E-8B36-03BADB861D5E}"/>
                    </a:ext>
                  </a:extLst>
                </p14:cNvPr>
                <p14:cNvContentPartPr/>
                <p14:nvPr/>
              </p14:nvContentPartPr>
              <p14:xfrm>
                <a:off x="9669258" y="5290052"/>
                <a:ext cx="21960" cy="289080"/>
              </p14:xfrm>
            </p:contentPart>
          </mc:Choice>
          <mc:Fallback>
            <p:pic>
              <p:nvPicPr>
                <p:cNvPr id="134" name="Ink 133">
                  <a:extLst>
                    <a:ext uri="{FF2B5EF4-FFF2-40B4-BE49-F238E27FC236}">
                      <a16:creationId xmlns:a16="http://schemas.microsoft.com/office/drawing/2014/main" id="{25EA3F57-52E6-114E-8B36-03BADB861D5E}"/>
                    </a:ext>
                  </a:extLst>
                </p:cNvPr>
                <p:cNvPicPr/>
                <p:nvPr/>
              </p:nvPicPr>
              <p:blipFill>
                <a:blip r:embed="rId125"/>
                <a:stretch>
                  <a:fillRect/>
                </a:stretch>
              </p:blipFill>
              <p:spPr>
                <a:xfrm>
                  <a:off x="9660258" y="5281412"/>
                  <a:ext cx="39600" cy="306720"/>
                </a:xfrm>
                <a:prstGeom prst="rect">
                  <a:avLst/>
                </a:prstGeom>
              </p:spPr>
            </p:pic>
          </mc:Fallback>
        </mc:AlternateContent>
        <mc:AlternateContent xmlns:mc="http://schemas.openxmlformats.org/markup-compatibility/2006">
          <mc:Choice xmlns:p14="http://schemas.microsoft.com/office/powerpoint/2010/main" Requires="p14">
            <p:contentPart p14:bwMode="auto" r:id="rId126">
              <p14:nvContentPartPr>
                <p14:cNvPr id="135" name="Ink 134">
                  <a:extLst>
                    <a:ext uri="{FF2B5EF4-FFF2-40B4-BE49-F238E27FC236}">
                      <a16:creationId xmlns:a16="http://schemas.microsoft.com/office/drawing/2014/main" id="{52698C7A-C087-D24D-AA62-900B8385B4CF}"/>
                    </a:ext>
                  </a:extLst>
                </p14:cNvPr>
                <p14:cNvContentPartPr/>
                <p14:nvPr/>
              </p14:nvContentPartPr>
              <p14:xfrm>
                <a:off x="9685098" y="5386532"/>
                <a:ext cx="201960" cy="172800"/>
              </p14:xfrm>
            </p:contentPart>
          </mc:Choice>
          <mc:Fallback>
            <p:pic>
              <p:nvPicPr>
                <p:cNvPr id="135" name="Ink 134">
                  <a:extLst>
                    <a:ext uri="{FF2B5EF4-FFF2-40B4-BE49-F238E27FC236}">
                      <a16:creationId xmlns:a16="http://schemas.microsoft.com/office/drawing/2014/main" id="{52698C7A-C087-D24D-AA62-900B8385B4CF}"/>
                    </a:ext>
                  </a:extLst>
                </p:cNvPr>
                <p:cNvPicPr/>
                <p:nvPr/>
              </p:nvPicPr>
              <p:blipFill>
                <a:blip r:embed="rId127"/>
                <a:stretch>
                  <a:fillRect/>
                </a:stretch>
              </p:blipFill>
              <p:spPr>
                <a:xfrm>
                  <a:off x="9676098" y="5377532"/>
                  <a:ext cx="219600" cy="190440"/>
                </a:xfrm>
                <a:prstGeom prst="rect">
                  <a:avLst/>
                </a:prstGeom>
              </p:spPr>
            </p:pic>
          </mc:Fallback>
        </mc:AlternateContent>
        <mc:AlternateContent xmlns:mc="http://schemas.openxmlformats.org/markup-compatibility/2006">
          <mc:Choice xmlns:p14="http://schemas.microsoft.com/office/powerpoint/2010/main" Requires="p14">
            <p:contentPart p14:bwMode="auto" r:id="rId128">
              <p14:nvContentPartPr>
                <p14:cNvPr id="136" name="Ink 135">
                  <a:extLst>
                    <a:ext uri="{FF2B5EF4-FFF2-40B4-BE49-F238E27FC236}">
                      <a16:creationId xmlns:a16="http://schemas.microsoft.com/office/drawing/2014/main" id="{5C40557C-C944-E74B-A125-DA91987D1B2C}"/>
                    </a:ext>
                  </a:extLst>
                </p14:cNvPr>
                <p14:cNvContentPartPr/>
                <p14:nvPr/>
              </p14:nvContentPartPr>
              <p14:xfrm>
                <a:off x="9321138" y="5233892"/>
                <a:ext cx="270720" cy="343800"/>
              </p14:xfrm>
            </p:contentPart>
          </mc:Choice>
          <mc:Fallback>
            <p:pic>
              <p:nvPicPr>
                <p:cNvPr id="136" name="Ink 135">
                  <a:extLst>
                    <a:ext uri="{FF2B5EF4-FFF2-40B4-BE49-F238E27FC236}">
                      <a16:creationId xmlns:a16="http://schemas.microsoft.com/office/drawing/2014/main" id="{5C40557C-C944-E74B-A125-DA91987D1B2C}"/>
                    </a:ext>
                  </a:extLst>
                </p:cNvPr>
                <p:cNvPicPr/>
                <p:nvPr/>
              </p:nvPicPr>
              <p:blipFill>
                <a:blip r:embed="rId129"/>
                <a:stretch>
                  <a:fillRect/>
                </a:stretch>
              </p:blipFill>
              <p:spPr>
                <a:xfrm>
                  <a:off x="9312498" y="5225252"/>
                  <a:ext cx="288360" cy="361440"/>
                </a:xfrm>
                <a:prstGeom prst="rect">
                  <a:avLst/>
                </a:prstGeom>
              </p:spPr>
            </p:pic>
          </mc:Fallback>
        </mc:AlternateContent>
        <mc:AlternateContent xmlns:mc="http://schemas.openxmlformats.org/markup-compatibility/2006">
          <mc:Choice xmlns:p14="http://schemas.microsoft.com/office/powerpoint/2010/main" Requires="p14">
            <p:contentPart p14:bwMode="auto" r:id="rId130">
              <p14:nvContentPartPr>
                <p14:cNvPr id="140" name="Ink 139">
                  <a:extLst>
                    <a:ext uri="{FF2B5EF4-FFF2-40B4-BE49-F238E27FC236}">
                      <a16:creationId xmlns:a16="http://schemas.microsoft.com/office/drawing/2014/main" id="{BD4F2DDE-D06A-4941-91E1-A78C007403EB}"/>
                    </a:ext>
                  </a:extLst>
                </p14:cNvPr>
                <p14:cNvContentPartPr/>
                <p14:nvPr/>
              </p14:nvContentPartPr>
              <p14:xfrm>
                <a:off x="10539378" y="5399852"/>
                <a:ext cx="227160" cy="83880"/>
              </p14:xfrm>
            </p:contentPart>
          </mc:Choice>
          <mc:Fallback>
            <p:pic>
              <p:nvPicPr>
                <p:cNvPr id="140" name="Ink 139">
                  <a:extLst>
                    <a:ext uri="{FF2B5EF4-FFF2-40B4-BE49-F238E27FC236}">
                      <a16:creationId xmlns:a16="http://schemas.microsoft.com/office/drawing/2014/main" id="{BD4F2DDE-D06A-4941-91E1-A78C007403EB}"/>
                    </a:ext>
                  </a:extLst>
                </p:cNvPr>
                <p:cNvPicPr/>
                <p:nvPr/>
              </p:nvPicPr>
              <p:blipFill>
                <a:blip r:embed="rId131"/>
                <a:stretch>
                  <a:fillRect/>
                </a:stretch>
              </p:blipFill>
              <p:spPr>
                <a:xfrm>
                  <a:off x="10530378" y="5391212"/>
                  <a:ext cx="244800" cy="101520"/>
                </a:xfrm>
                <a:prstGeom prst="rect">
                  <a:avLst/>
                </a:prstGeom>
              </p:spPr>
            </p:pic>
          </mc:Fallback>
        </mc:AlternateContent>
        <mc:AlternateContent xmlns:mc="http://schemas.openxmlformats.org/markup-compatibility/2006">
          <mc:Choice xmlns:p14="http://schemas.microsoft.com/office/powerpoint/2010/main" Requires="p14">
            <p:contentPart p14:bwMode="auto" r:id="rId132">
              <p14:nvContentPartPr>
                <p14:cNvPr id="141" name="Ink 140">
                  <a:extLst>
                    <a:ext uri="{FF2B5EF4-FFF2-40B4-BE49-F238E27FC236}">
                      <a16:creationId xmlns:a16="http://schemas.microsoft.com/office/drawing/2014/main" id="{2CDF98A8-8F8A-D445-95C9-D60CDB341174}"/>
                    </a:ext>
                  </a:extLst>
                </p14:cNvPr>
                <p14:cNvContentPartPr/>
                <p14:nvPr/>
              </p14:nvContentPartPr>
              <p14:xfrm>
                <a:off x="10916298" y="5282132"/>
                <a:ext cx="18720" cy="293040"/>
              </p14:xfrm>
            </p:contentPart>
          </mc:Choice>
          <mc:Fallback>
            <p:pic>
              <p:nvPicPr>
                <p:cNvPr id="141" name="Ink 140">
                  <a:extLst>
                    <a:ext uri="{FF2B5EF4-FFF2-40B4-BE49-F238E27FC236}">
                      <a16:creationId xmlns:a16="http://schemas.microsoft.com/office/drawing/2014/main" id="{2CDF98A8-8F8A-D445-95C9-D60CDB341174}"/>
                    </a:ext>
                  </a:extLst>
                </p:cNvPr>
                <p:cNvPicPr/>
                <p:nvPr/>
              </p:nvPicPr>
              <p:blipFill>
                <a:blip r:embed="rId133"/>
                <a:stretch>
                  <a:fillRect/>
                </a:stretch>
              </p:blipFill>
              <p:spPr>
                <a:xfrm>
                  <a:off x="10907298" y="5273132"/>
                  <a:ext cx="36360" cy="310680"/>
                </a:xfrm>
                <a:prstGeom prst="rect">
                  <a:avLst/>
                </a:prstGeom>
              </p:spPr>
            </p:pic>
          </mc:Fallback>
        </mc:AlternateContent>
        <mc:AlternateContent xmlns:mc="http://schemas.openxmlformats.org/markup-compatibility/2006">
          <mc:Choice xmlns:p14="http://schemas.microsoft.com/office/powerpoint/2010/main" Requires="p14">
            <p:contentPart p14:bwMode="auto" r:id="rId134">
              <p14:nvContentPartPr>
                <p14:cNvPr id="142" name="Ink 141">
                  <a:extLst>
                    <a:ext uri="{FF2B5EF4-FFF2-40B4-BE49-F238E27FC236}">
                      <a16:creationId xmlns:a16="http://schemas.microsoft.com/office/drawing/2014/main" id="{968C929B-BC60-C24C-925A-C176EC48A017}"/>
                    </a:ext>
                  </a:extLst>
                </p14:cNvPr>
                <p14:cNvContentPartPr/>
                <p14:nvPr/>
              </p14:nvContentPartPr>
              <p14:xfrm>
                <a:off x="11127618" y="5212292"/>
                <a:ext cx="29160" cy="301680"/>
              </p14:xfrm>
            </p:contentPart>
          </mc:Choice>
          <mc:Fallback>
            <p:pic>
              <p:nvPicPr>
                <p:cNvPr id="142" name="Ink 141">
                  <a:extLst>
                    <a:ext uri="{FF2B5EF4-FFF2-40B4-BE49-F238E27FC236}">
                      <a16:creationId xmlns:a16="http://schemas.microsoft.com/office/drawing/2014/main" id="{968C929B-BC60-C24C-925A-C176EC48A017}"/>
                    </a:ext>
                  </a:extLst>
                </p:cNvPr>
                <p:cNvPicPr/>
                <p:nvPr/>
              </p:nvPicPr>
              <p:blipFill>
                <a:blip r:embed="rId135"/>
                <a:stretch>
                  <a:fillRect/>
                </a:stretch>
              </p:blipFill>
              <p:spPr>
                <a:xfrm>
                  <a:off x="11118978" y="5203292"/>
                  <a:ext cx="46800" cy="319320"/>
                </a:xfrm>
                <a:prstGeom prst="rect">
                  <a:avLst/>
                </a:prstGeom>
              </p:spPr>
            </p:pic>
          </mc:Fallback>
        </mc:AlternateContent>
        <mc:AlternateContent xmlns:mc="http://schemas.openxmlformats.org/markup-compatibility/2006">
          <mc:Choice xmlns:p14="http://schemas.microsoft.com/office/powerpoint/2010/main" Requires="p14">
            <p:contentPart p14:bwMode="auto" r:id="rId136">
              <p14:nvContentPartPr>
                <p14:cNvPr id="143" name="Ink 142">
                  <a:extLst>
                    <a:ext uri="{FF2B5EF4-FFF2-40B4-BE49-F238E27FC236}">
                      <a16:creationId xmlns:a16="http://schemas.microsoft.com/office/drawing/2014/main" id="{97703C80-7475-874C-9087-6DCEB01DCDBF}"/>
                    </a:ext>
                  </a:extLst>
                </p14:cNvPr>
                <p14:cNvContentPartPr/>
                <p14:nvPr/>
              </p14:nvContentPartPr>
              <p14:xfrm>
                <a:off x="11091618" y="5250092"/>
                <a:ext cx="338040" cy="249840"/>
              </p14:xfrm>
            </p:contentPart>
          </mc:Choice>
          <mc:Fallback>
            <p:pic>
              <p:nvPicPr>
                <p:cNvPr id="143" name="Ink 142">
                  <a:extLst>
                    <a:ext uri="{FF2B5EF4-FFF2-40B4-BE49-F238E27FC236}">
                      <a16:creationId xmlns:a16="http://schemas.microsoft.com/office/drawing/2014/main" id="{97703C80-7475-874C-9087-6DCEB01DCDBF}"/>
                    </a:ext>
                  </a:extLst>
                </p:cNvPr>
                <p:cNvPicPr/>
                <p:nvPr/>
              </p:nvPicPr>
              <p:blipFill>
                <a:blip r:embed="rId137"/>
                <a:stretch>
                  <a:fillRect/>
                </a:stretch>
              </p:blipFill>
              <p:spPr>
                <a:xfrm>
                  <a:off x="11082618" y="5241092"/>
                  <a:ext cx="355680" cy="267480"/>
                </a:xfrm>
                <a:prstGeom prst="rect">
                  <a:avLst/>
                </a:prstGeom>
              </p:spPr>
            </p:pic>
          </mc:Fallback>
        </mc:AlternateContent>
        <mc:AlternateContent xmlns:mc="http://schemas.openxmlformats.org/markup-compatibility/2006">
          <mc:Choice xmlns:p14="http://schemas.microsoft.com/office/powerpoint/2010/main" Requires="p14">
            <p:contentPart p14:bwMode="auto" r:id="rId138">
              <p14:nvContentPartPr>
                <p14:cNvPr id="144" name="Ink 143">
                  <a:extLst>
                    <a:ext uri="{FF2B5EF4-FFF2-40B4-BE49-F238E27FC236}">
                      <a16:creationId xmlns:a16="http://schemas.microsoft.com/office/drawing/2014/main" id="{FD68C174-C8D4-B349-B06E-255ED8D2B679}"/>
                    </a:ext>
                  </a:extLst>
                </p14:cNvPr>
                <p14:cNvContentPartPr/>
                <p14:nvPr/>
              </p14:nvContentPartPr>
              <p14:xfrm>
                <a:off x="10661778" y="5195012"/>
                <a:ext cx="848160" cy="517680"/>
              </p14:xfrm>
            </p:contentPart>
          </mc:Choice>
          <mc:Fallback>
            <p:pic>
              <p:nvPicPr>
                <p:cNvPr id="144" name="Ink 143">
                  <a:extLst>
                    <a:ext uri="{FF2B5EF4-FFF2-40B4-BE49-F238E27FC236}">
                      <a16:creationId xmlns:a16="http://schemas.microsoft.com/office/drawing/2014/main" id="{FD68C174-C8D4-B349-B06E-255ED8D2B679}"/>
                    </a:ext>
                  </a:extLst>
                </p:cNvPr>
                <p:cNvPicPr/>
                <p:nvPr/>
              </p:nvPicPr>
              <p:blipFill>
                <a:blip r:embed="rId139"/>
                <a:stretch>
                  <a:fillRect/>
                </a:stretch>
              </p:blipFill>
              <p:spPr>
                <a:xfrm>
                  <a:off x="10652778" y="5186012"/>
                  <a:ext cx="865800" cy="535320"/>
                </a:xfrm>
                <a:prstGeom prst="rect">
                  <a:avLst/>
                </a:prstGeom>
              </p:spPr>
            </p:pic>
          </mc:Fallback>
        </mc:AlternateContent>
        <mc:AlternateContent xmlns:mc="http://schemas.openxmlformats.org/markup-compatibility/2006">
          <mc:Choice xmlns:p14="http://schemas.microsoft.com/office/powerpoint/2010/main" Requires="p14">
            <p:contentPart p14:bwMode="auto" r:id="rId140">
              <p14:nvContentPartPr>
                <p14:cNvPr id="145" name="Ink 144">
                  <a:extLst>
                    <a:ext uri="{FF2B5EF4-FFF2-40B4-BE49-F238E27FC236}">
                      <a16:creationId xmlns:a16="http://schemas.microsoft.com/office/drawing/2014/main" id="{D6810F0E-D55E-9F41-A013-BE41CFB4851D}"/>
                    </a:ext>
                  </a:extLst>
                </p14:cNvPr>
                <p14:cNvContentPartPr/>
                <p14:nvPr/>
              </p14:nvContentPartPr>
              <p14:xfrm>
                <a:off x="10441098" y="5389052"/>
                <a:ext cx="877320" cy="211320"/>
              </p14:xfrm>
            </p:contentPart>
          </mc:Choice>
          <mc:Fallback>
            <p:pic>
              <p:nvPicPr>
                <p:cNvPr id="145" name="Ink 144">
                  <a:extLst>
                    <a:ext uri="{FF2B5EF4-FFF2-40B4-BE49-F238E27FC236}">
                      <a16:creationId xmlns:a16="http://schemas.microsoft.com/office/drawing/2014/main" id="{D6810F0E-D55E-9F41-A013-BE41CFB4851D}"/>
                    </a:ext>
                  </a:extLst>
                </p:cNvPr>
                <p:cNvPicPr/>
                <p:nvPr/>
              </p:nvPicPr>
              <p:blipFill>
                <a:blip r:embed="rId141"/>
                <a:stretch>
                  <a:fillRect/>
                </a:stretch>
              </p:blipFill>
              <p:spPr>
                <a:xfrm>
                  <a:off x="10432098" y="5380052"/>
                  <a:ext cx="894960" cy="228960"/>
                </a:xfrm>
                <a:prstGeom prst="rect">
                  <a:avLst/>
                </a:prstGeom>
              </p:spPr>
            </p:pic>
          </mc:Fallback>
        </mc:AlternateContent>
        <mc:AlternateContent xmlns:mc="http://schemas.openxmlformats.org/markup-compatibility/2006">
          <mc:Choice xmlns:p14="http://schemas.microsoft.com/office/powerpoint/2010/main" Requires="p14">
            <p:contentPart p14:bwMode="auto" r:id="rId142">
              <p14:nvContentPartPr>
                <p14:cNvPr id="146" name="Ink 145">
                  <a:extLst>
                    <a:ext uri="{FF2B5EF4-FFF2-40B4-BE49-F238E27FC236}">
                      <a16:creationId xmlns:a16="http://schemas.microsoft.com/office/drawing/2014/main" id="{E7B1862D-DFA8-834A-A393-2795C7DAD595}"/>
                    </a:ext>
                  </a:extLst>
                </p14:cNvPr>
                <p14:cNvContentPartPr/>
                <p14:nvPr/>
              </p14:nvContentPartPr>
              <p14:xfrm>
                <a:off x="10394658" y="5292932"/>
                <a:ext cx="663840" cy="180720"/>
              </p14:xfrm>
            </p:contentPart>
          </mc:Choice>
          <mc:Fallback>
            <p:pic>
              <p:nvPicPr>
                <p:cNvPr id="146" name="Ink 145">
                  <a:extLst>
                    <a:ext uri="{FF2B5EF4-FFF2-40B4-BE49-F238E27FC236}">
                      <a16:creationId xmlns:a16="http://schemas.microsoft.com/office/drawing/2014/main" id="{E7B1862D-DFA8-834A-A393-2795C7DAD595}"/>
                    </a:ext>
                  </a:extLst>
                </p:cNvPr>
                <p:cNvPicPr/>
                <p:nvPr/>
              </p:nvPicPr>
              <p:blipFill>
                <a:blip r:embed="rId143"/>
                <a:stretch>
                  <a:fillRect/>
                </a:stretch>
              </p:blipFill>
              <p:spPr>
                <a:xfrm>
                  <a:off x="10385658" y="5284292"/>
                  <a:ext cx="681480" cy="198360"/>
                </a:xfrm>
                <a:prstGeom prst="rect">
                  <a:avLst/>
                </a:prstGeom>
              </p:spPr>
            </p:pic>
          </mc:Fallback>
        </mc:AlternateContent>
        <mc:AlternateContent xmlns:mc="http://schemas.openxmlformats.org/markup-compatibility/2006">
          <mc:Choice xmlns:p14="http://schemas.microsoft.com/office/powerpoint/2010/main" Requires="p14">
            <p:contentPart p14:bwMode="auto" r:id="rId144">
              <p14:nvContentPartPr>
                <p14:cNvPr id="77" name="Ink 76">
                  <a:extLst>
                    <a:ext uri="{FF2B5EF4-FFF2-40B4-BE49-F238E27FC236}">
                      <a16:creationId xmlns:a16="http://schemas.microsoft.com/office/drawing/2014/main" id="{2E814D96-DA91-8046-8EF9-103E30FB9B90}"/>
                    </a:ext>
                  </a:extLst>
                </p14:cNvPr>
                <p14:cNvContentPartPr/>
                <p14:nvPr/>
              </p14:nvContentPartPr>
              <p14:xfrm>
                <a:off x="7583418" y="4961372"/>
                <a:ext cx="587880" cy="24480"/>
              </p14:xfrm>
            </p:contentPart>
          </mc:Choice>
          <mc:Fallback>
            <p:pic>
              <p:nvPicPr>
                <p:cNvPr id="77" name="Ink 76">
                  <a:extLst>
                    <a:ext uri="{FF2B5EF4-FFF2-40B4-BE49-F238E27FC236}">
                      <a16:creationId xmlns:a16="http://schemas.microsoft.com/office/drawing/2014/main" id="{2E814D96-DA91-8046-8EF9-103E30FB9B90}"/>
                    </a:ext>
                  </a:extLst>
                </p:cNvPr>
                <p:cNvPicPr/>
                <p:nvPr/>
              </p:nvPicPr>
              <p:blipFill>
                <a:blip r:embed="rId145"/>
                <a:stretch>
                  <a:fillRect/>
                </a:stretch>
              </p:blipFill>
              <p:spPr>
                <a:xfrm>
                  <a:off x="7574418" y="4952732"/>
                  <a:ext cx="605520" cy="42120"/>
                </a:xfrm>
                <a:prstGeom prst="rect">
                  <a:avLst/>
                </a:prstGeom>
              </p:spPr>
            </p:pic>
          </mc:Fallback>
        </mc:AlternateContent>
        <mc:AlternateContent xmlns:mc="http://schemas.openxmlformats.org/markup-compatibility/2006">
          <mc:Choice xmlns:p14="http://schemas.microsoft.com/office/powerpoint/2010/main" Requires="p14">
            <p:contentPart p14:bwMode="auto" r:id="rId146">
              <p14:nvContentPartPr>
                <p14:cNvPr id="78" name="Ink 77">
                  <a:extLst>
                    <a:ext uri="{FF2B5EF4-FFF2-40B4-BE49-F238E27FC236}">
                      <a16:creationId xmlns:a16="http://schemas.microsoft.com/office/drawing/2014/main" id="{67CEF3DD-EAA8-954C-B552-B46F416810B4}"/>
                    </a:ext>
                  </a:extLst>
                </p14:cNvPr>
                <p14:cNvContentPartPr/>
                <p14:nvPr/>
              </p14:nvContentPartPr>
              <p14:xfrm>
                <a:off x="7441938" y="4979012"/>
                <a:ext cx="891360" cy="52200"/>
              </p14:xfrm>
            </p:contentPart>
          </mc:Choice>
          <mc:Fallback>
            <p:pic>
              <p:nvPicPr>
                <p:cNvPr id="78" name="Ink 77">
                  <a:extLst>
                    <a:ext uri="{FF2B5EF4-FFF2-40B4-BE49-F238E27FC236}">
                      <a16:creationId xmlns:a16="http://schemas.microsoft.com/office/drawing/2014/main" id="{67CEF3DD-EAA8-954C-B552-B46F416810B4}"/>
                    </a:ext>
                  </a:extLst>
                </p:cNvPr>
                <p:cNvPicPr/>
                <p:nvPr/>
              </p:nvPicPr>
              <p:blipFill>
                <a:blip r:embed="rId147"/>
                <a:stretch>
                  <a:fillRect/>
                </a:stretch>
              </p:blipFill>
              <p:spPr>
                <a:xfrm>
                  <a:off x="7432938" y="4970372"/>
                  <a:ext cx="909000" cy="69840"/>
                </a:xfrm>
                <a:prstGeom prst="rect">
                  <a:avLst/>
                </a:prstGeom>
              </p:spPr>
            </p:pic>
          </mc:Fallback>
        </mc:AlternateContent>
        <mc:AlternateContent xmlns:mc="http://schemas.openxmlformats.org/markup-compatibility/2006">
          <mc:Choice xmlns:p14="http://schemas.microsoft.com/office/powerpoint/2010/main" Requires="p14">
            <p:contentPart p14:bwMode="auto" r:id="rId148">
              <p14:nvContentPartPr>
                <p14:cNvPr id="155" name="Ink 154">
                  <a:extLst>
                    <a:ext uri="{FF2B5EF4-FFF2-40B4-BE49-F238E27FC236}">
                      <a16:creationId xmlns:a16="http://schemas.microsoft.com/office/drawing/2014/main" id="{17F61F2A-1DDB-2B46-9C33-3E14A7E2B979}"/>
                    </a:ext>
                  </a:extLst>
                </p14:cNvPr>
                <p14:cNvContentPartPr/>
                <p14:nvPr/>
              </p14:nvContentPartPr>
              <p14:xfrm>
                <a:off x="7722738" y="5060012"/>
                <a:ext cx="435960" cy="245880"/>
              </p14:xfrm>
            </p:contentPart>
          </mc:Choice>
          <mc:Fallback>
            <p:pic>
              <p:nvPicPr>
                <p:cNvPr id="155" name="Ink 154">
                  <a:extLst>
                    <a:ext uri="{FF2B5EF4-FFF2-40B4-BE49-F238E27FC236}">
                      <a16:creationId xmlns:a16="http://schemas.microsoft.com/office/drawing/2014/main" id="{17F61F2A-1DDB-2B46-9C33-3E14A7E2B979}"/>
                    </a:ext>
                  </a:extLst>
                </p:cNvPr>
                <p:cNvPicPr/>
                <p:nvPr/>
              </p:nvPicPr>
              <p:blipFill>
                <a:blip r:embed="rId149"/>
                <a:stretch>
                  <a:fillRect/>
                </a:stretch>
              </p:blipFill>
              <p:spPr>
                <a:xfrm>
                  <a:off x="7714098" y="5051372"/>
                  <a:ext cx="453600" cy="263520"/>
                </a:xfrm>
                <a:prstGeom prst="rect">
                  <a:avLst/>
                </a:prstGeom>
              </p:spPr>
            </p:pic>
          </mc:Fallback>
        </mc:AlternateContent>
        <mc:AlternateContent xmlns:mc="http://schemas.openxmlformats.org/markup-compatibility/2006">
          <mc:Choice xmlns:p14="http://schemas.microsoft.com/office/powerpoint/2010/main" Requires="p14">
            <p:contentPart p14:bwMode="auto" r:id="rId150">
              <p14:nvContentPartPr>
                <p14:cNvPr id="156" name="Ink 155">
                  <a:extLst>
                    <a:ext uri="{FF2B5EF4-FFF2-40B4-BE49-F238E27FC236}">
                      <a16:creationId xmlns:a16="http://schemas.microsoft.com/office/drawing/2014/main" id="{9D032EED-8910-0F46-BBA8-BB2E7F164089}"/>
                    </a:ext>
                  </a:extLst>
                </p14:cNvPr>
                <p14:cNvContentPartPr/>
                <p14:nvPr/>
              </p14:nvContentPartPr>
              <p14:xfrm>
                <a:off x="7927578" y="5049932"/>
                <a:ext cx="343800" cy="168480"/>
              </p14:xfrm>
            </p:contentPart>
          </mc:Choice>
          <mc:Fallback>
            <p:pic>
              <p:nvPicPr>
                <p:cNvPr id="156" name="Ink 155">
                  <a:extLst>
                    <a:ext uri="{FF2B5EF4-FFF2-40B4-BE49-F238E27FC236}">
                      <a16:creationId xmlns:a16="http://schemas.microsoft.com/office/drawing/2014/main" id="{9D032EED-8910-0F46-BBA8-BB2E7F164089}"/>
                    </a:ext>
                  </a:extLst>
                </p:cNvPr>
                <p:cNvPicPr/>
                <p:nvPr/>
              </p:nvPicPr>
              <p:blipFill>
                <a:blip r:embed="rId151"/>
                <a:stretch>
                  <a:fillRect/>
                </a:stretch>
              </p:blipFill>
              <p:spPr>
                <a:xfrm>
                  <a:off x="7918578" y="5041292"/>
                  <a:ext cx="361440" cy="186120"/>
                </a:xfrm>
                <a:prstGeom prst="rect">
                  <a:avLst/>
                </a:prstGeom>
              </p:spPr>
            </p:pic>
          </mc:Fallback>
        </mc:AlternateContent>
        <mc:AlternateContent xmlns:mc="http://schemas.openxmlformats.org/markup-compatibility/2006">
          <mc:Choice xmlns:p14="http://schemas.microsoft.com/office/powerpoint/2010/main" Requires="p14">
            <p:contentPart p14:bwMode="auto" r:id="rId152">
              <p14:nvContentPartPr>
                <p14:cNvPr id="158" name="Ink 157">
                  <a:extLst>
                    <a:ext uri="{FF2B5EF4-FFF2-40B4-BE49-F238E27FC236}">
                      <a16:creationId xmlns:a16="http://schemas.microsoft.com/office/drawing/2014/main" id="{E4AE2980-5593-F74F-8797-7C37A8A0EC2B}"/>
                    </a:ext>
                  </a:extLst>
                </p14:cNvPr>
                <p14:cNvContentPartPr/>
                <p14:nvPr/>
              </p14:nvContentPartPr>
              <p14:xfrm>
                <a:off x="8618418" y="5012132"/>
                <a:ext cx="84600" cy="178920"/>
              </p14:xfrm>
            </p:contentPart>
          </mc:Choice>
          <mc:Fallback>
            <p:pic>
              <p:nvPicPr>
                <p:cNvPr id="158" name="Ink 157">
                  <a:extLst>
                    <a:ext uri="{FF2B5EF4-FFF2-40B4-BE49-F238E27FC236}">
                      <a16:creationId xmlns:a16="http://schemas.microsoft.com/office/drawing/2014/main" id="{E4AE2980-5593-F74F-8797-7C37A8A0EC2B}"/>
                    </a:ext>
                  </a:extLst>
                </p:cNvPr>
                <p:cNvPicPr/>
                <p:nvPr/>
              </p:nvPicPr>
              <p:blipFill>
                <a:blip r:embed="rId153"/>
                <a:stretch>
                  <a:fillRect/>
                </a:stretch>
              </p:blipFill>
              <p:spPr>
                <a:xfrm>
                  <a:off x="8609778" y="5003492"/>
                  <a:ext cx="102240" cy="196560"/>
                </a:xfrm>
                <a:prstGeom prst="rect">
                  <a:avLst/>
                </a:prstGeom>
              </p:spPr>
            </p:pic>
          </mc:Fallback>
        </mc:AlternateContent>
        <mc:AlternateContent xmlns:mc="http://schemas.openxmlformats.org/markup-compatibility/2006">
          <mc:Choice xmlns:p14="http://schemas.microsoft.com/office/powerpoint/2010/main" Requires="p14">
            <p:contentPart p14:bwMode="auto" r:id="rId154">
              <p14:nvContentPartPr>
                <p14:cNvPr id="159" name="Ink 158">
                  <a:extLst>
                    <a:ext uri="{FF2B5EF4-FFF2-40B4-BE49-F238E27FC236}">
                      <a16:creationId xmlns:a16="http://schemas.microsoft.com/office/drawing/2014/main" id="{FD88B75A-B432-B94F-8EB2-9371686A0F30}"/>
                    </a:ext>
                  </a:extLst>
                </p14:cNvPr>
                <p14:cNvContentPartPr/>
                <p14:nvPr/>
              </p14:nvContentPartPr>
              <p14:xfrm>
                <a:off x="8745138" y="4981172"/>
                <a:ext cx="20880" cy="200160"/>
              </p14:xfrm>
            </p:contentPart>
          </mc:Choice>
          <mc:Fallback>
            <p:pic>
              <p:nvPicPr>
                <p:cNvPr id="159" name="Ink 158">
                  <a:extLst>
                    <a:ext uri="{FF2B5EF4-FFF2-40B4-BE49-F238E27FC236}">
                      <a16:creationId xmlns:a16="http://schemas.microsoft.com/office/drawing/2014/main" id="{FD88B75A-B432-B94F-8EB2-9371686A0F30}"/>
                    </a:ext>
                  </a:extLst>
                </p:cNvPr>
                <p:cNvPicPr/>
                <p:nvPr/>
              </p:nvPicPr>
              <p:blipFill>
                <a:blip r:embed="rId155"/>
                <a:stretch>
                  <a:fillRect/>
                </a:stretch>
              </p:blipFill>
              <p:spPr>
                <a:xfrm>
                  <a:off x="8736138" y="4972172"/>
                  <a:ext cx="38520" cy="217800"/>
                </a:xfrm>
                <a:prstGeom prst="rect">
                  <a:avLst/>
                </a:prstGeom>
              </p:spPr>
            </p:pic>
          </mc:Fallback>
        </mc:AlternateContent>
        <mc:AlternateContent xmlns:mc="http://schemas.openxmlformats.org/markup-compatibility/2006">
          <mc:Choice xmlns:p14="http://schemas.microsoft.com/office/powerpoint/2010/main" Requires="p14">
            <p:contentPart p14:bwMode="auto" r:id="rId156">
              <p14:nvContentPartPr>
                <p14:cNvPr id="160" name="Ink 159">
                  <a:extLst>
                    <a:ext uri="{FF2B5EF4-FFF2-40B4-BE49-F238E27FC236}">
                      <a16:creationId xmlns:a16="http://schemas.microsoft.com/office/drawing/2014/main" id="{4C0CCA69-13E0-2A40-9AE2-2B989664FEAF}"/>
                    </a:ext>
                  </a:extLst>
                </p14:cNvPr>
                <p14:cNvContentPartPr/>
                <p14:nvPr/>
              </p14:nvContentPartPr>
              <p14:xfrm>
                <a:off x="8573418" y="5204732"/>
                <a:ext cx="135360" cy="45000"/>
              </p14:xfrm>
            </p:contentPart>
          </mc:Choice>
          <mc:Fallback>
            <p:pic>
              <p:nvPicPr>
                <p:cNvPr id="160" name="Ink 159">
                  <a:extLst>
                    <a:ext uri="{FF2B5EF4-FFF2-40B4-BE49-F238E27FC236}">
                      <a16:creationId xmlns:a16="http://schemas.microsoft.com/office/drawing/2014/main" id="{4C0CCA69-13E0-2A40-9AE2-2B989664FEAF}"/>
                    </a:ext>
                  </a:extLst>
                </p:cNvPr>
                <p:cNvPicPr/>
                <p:nvPr/>
              </p:nvPicPr>
              <p:blipFill>
                <a:blip r:embed="rId157"/>
                <a:stretch>
                  <a:fillRect/>
                </a:stretch>
              </p:blipFill>
              <p:spPr>
                <a:xfrm>
                  <a:off x="8564778" y="5196092"/>
                  <a:ext cx="153000" cy="62640"/>
                </a:xfrm>
                <a:prstGeom prst="rect">
                  <a:avLst/>
                </a:prstGeom>
              </p:spPr>
            </p:pic>
          </mc:Fallback>
        </mc:AlternateContent>
        <mc:AlternateContent xmlns:mc="http://schemas.openxmlformats.org/markup-compatibility/2006">
          <mc:Choice xmlns:p14="http://schemas.microsoft.com/office/powerpoint/2010/main" Requires="p14">
            <p:contentPart p14:bwMode="auto" r:id="rId158">
              <p14:nvContentPartPr>
                <p14:cNvPr id="161" name="Ink 160">
                  <a:extLst>
                    <a:ext uri="{FF2B5EF4-FFF2-40B4-BE49-F238E27FC236}">
                      <a16:creationId xmlns:a16="http://schemas.microsoft.com/office/drawing/2014/main" id="{3466F13A-BA07-C049-A7E9-67279C6BD427}"/>
                    </a:ext>
                  </a:extLst>
                </p14:cNvPr>
                <p14:cNvContentPartPr/>
                <p14:nvPr/>
              </p14:nvContentPartPr>
              <p14:xfrm>
                <a:off x="8678538" y="5152892"/>
                <a:ext cx="150120" cy="192960"/>
              </p14:xfrm>
            </p:contentPart>
          </mc:Choice>
          <mc:Fallback>
            <p:pic>
              <p:nvPicPr>
                <p:cNvPr id="161" name="Ink 160">
                  <a:extLst>
                    <a:ext uri="{FF2B5EF4-FFF2-40B4-BE49-F238E27FC236}">
                      <a16:creationId xmlns:a16="http://schemas.microsoft.com/office/drawing/2014/main" id="{3466F13A-BA07-C049-A7E9-67279C6BD427}"/>
                    </a:ext>
                  </a:extLst>
                </p:cNvPr>
                <p:cNvPicPr/>
                <p:nvPr/>
              </p:nvPicPr>
              <p:blipFill>
                <a:blip r:embed="rId159"/>
                <a:stretch>
                  <a:fillRect/>
                </a:stretch>
              </p:blipFill>
              <p:spPr>
                <a:xfrm>
                  <a:off x="8669898" y="5144252"/>
                  <a:ext cx="167760" cy="210600"/>
                </a:xfrm>
                <a:prstGeom prst="rect">
                  <a:avLst/>
                </a:prstGeom>
              </p:spPr>
            </p:pic>
          </mc:Fallback>
        </mc:AlternateContent>
        <mc:AlternateContent xmlns:mc="http://schemas.openxmlformats.org/markup-compatibility/2006">
          <mc:Choice xmlns:p14="http://schemas.microsoft.com/office/powerpoint/2010/main" Requires="p14">
            <p:contentPart p14:bwMode="auto" r:id="rId160">
              <p14:nvContentPartPr>
                <p14:cNvPr id="162" name="Ink 161">
                  <a:extLst>
                    <a:ext uri="{FF2B5EF4-FFF2-40B4-BE49-F238E27FC236}">
                      <a16:creationId xmlns:a16="http://schemas.microsoft.com/office/drawing/2014/main" id="{65843EBD-40FC-664D-B7B3-5245BBF31A64}"/>
                    </a:ext>
                  </a:extLst>
                </p14:cNvPr>
                <p14:cNvContentPartPr/>
                <p14:nvPr/>
              </p14:nvContentPartPr>
              <p14:xfrm>
                <a:off x="8541018" y="5569052"/>
                <a:ext cx="101160" cy="124200"/>
              </p14:xfrm>
            </p:contentPart>
          </mc:Choice>
          <mc:Fallback>
            <p:pic>
              <p:nvPicPr>
                <p:cNvPr id="162" name="Ink 161">
                  <a:extLst>
                    <a:ext uri="{FF2B5EF4-FFF2-40B4-BE49-F238E27FC236}">
                      <a16:creationId xmlns:a16="http://schemas.microsoft.com/office/drawing/2014/main" id="{65843EBD-40FC-664D-B7B3-5245BBF31A64}"/>
                    </a:ext>
                  </a:extLst>
                </p:cNvPr>
                <p:cNvPicPr/>
                <p:nvPr/>
              </p:nvPicPr>
              <p:blipFill>
                <a:blip r:embed="rId161"/>
                <a:stretch>
                  <a:fillRect/>
                </a:stretch>
              </p:blipFill>
              <p:spPr>
                <a:xfrm>
                  <a:off x="8532378" y="5560052"/>
                  <a:ext cx="118800" cy="141840"/>
                </a:xfrm>
                <a:prstGeom prst="rect">
                  <a:avLst/>
                </a:prstGeom>
              </p:spPr>
            </p:pic>
          </mc:Fallback>
        </mc:AlternateContent>
        <mc:AlternateContent xmlns:mc="http://schemas.openxmlformats.org/markup-compatibility/2006">
          <mc:Choice xmlns:p14="http://schemas.microsoft.com/office/powerpoint/2010/main" Requires="p14">
            <p:contentPart p14:bwMode="auto" r:id="rId162">
              <p14:nvContentPartPr>
                <p14:cNvPr id="163" name="Ink 162">
                  <a:extLst>
                    <a:ext uri="{FF2B5EF4-FFF2-40B4-BE49-F238E27FC236}">
                      <a16:creationId xmlns:a16="http://schemas.microsoft.com/office/drawing/2014/main" id="{6317FEC0-026D-0245-88AA-BFDA901D75EE}"/>
                    </a:ext>
                  </a:extLst>
                </p14:cNvPr>
                <p14:cNvContentPartPr/>
                <p14:nvPr/>
              </p14:nvContentPartPr>
              <p14:xfrm>
                <a:off x="8487018" y="4975412"/>
                <a:ext cx="461520" cy="104760"/>
              </p14:xfrm>
            </p:contentPart>
          </mc:Choice>
          <mc:Fallback>
            <p:pic>
              <p:nvPicPr>
                <p:cNvPr id="163" name="Ink 162">
                  <a:extLst>
                    <a:ext uri="{FF2B5EF4-FFF2-40B4-BE49-F238E27FC236}">
                      <a16:creationId xmlns:a16="http://schemas.microsoft.com/office/drawing/2014/main" id="{6317FEC0-026D-0245-88AA-BFDA901D75EE}"/>
                    </a:ext>
                  </a:extLst>
                </p:cNvPr>
                <p:cNvPicPr/>
                <p:nvPr/>
              </p:nvPicPr>
              <p:blipFill>
                <a:blip r:embed="rId163"/>
                <a:stretch>
                  <a:fillRect/>
                </a:stretch>
              </p:blipFill>
              <p:spPr>
                <a:xfrm>
                  <a:off x="8478018" y="4966772"/>
                  <a:ext cx="479160" cy="122400"/>
                </a:xfrm>
                <a:prstGeom prst="rect">
                  <a:avLst/>
                </a:prstGeom>
              </p:spPr>
            </p:pic>
          </mc:Fallback>
        </mc:AlternateContent>
        <mc:AlternateContent xmlns:mc="http://schemas.openxmlformats.org/markup-compatibility/2006">
          <mc:Choice xmlns:p14="http://schemas.microsoft.com/office/powerpoint/2010/main" Requires="p14">
            <p:contentPart p14:bwMode="auto" r:id="rId164">
              <p14:nvContentPartPr>
                <p14:cNvPr id="164" name="Ink 163">
                  <a:extLst>
                    <a:ext uri="{FF2B5EF4-FFF2-40B4-BE49-F238E27FC236}">
                      <a16:creationId xmlns:a16="http://schemas.microsoft.com/office/drawing/2014/main" id="{9F4F30A8-20A8-FE48-A618-F5C715F7B2D4}"/>
                    </a:ext>
                  </a:extLst>
                </p14:cNvPr>
                <p14:cNvContentPartPr/>
                <p14:nvPr/>
              </p14:nvContentPartPr>
              <p14:xfrm>
                <a:off x="8394138" y="5008172"/>
                <a:ext cx="537480" cy="93600"/>
              </p14:xfrm>
            </p:contentPart>
          </mc:Choice>
          <mc:Fallback>
            <p:pic>
              <p:nvPicPr>
                <p:cNvPr id="164" name="Ink 163">
                  <a:extLst>
                    <a:ext uri="{FF2B5EF4-FFF2-40B4-BE49-F238E27FC236}">
                      <a16:creationId xmlns:a16="http://schemas.microsoft.com/office/drawing/2014/main" id="{9F4F30A8-20A8-FE48-A618-F5C715F7B2D4}"/>
                    </a:ext>
                  </a:extLst>
                </p:cNvPr>
                <p:cNvPicPr/>
                <p:nvPr/>
              </p:nvPicPr>
              <p:blipFill>
                <a:blip r:embed="rId165"/>
                <a:stretch>
                  <a:fillRect/>
                </a:stretch>
              </p:blipFill>
              <p:spPr>
                <a:xfrm>
                  <a:off x="8385498" y="4999172"/>
                  <a:ext cx="555120" cy="111240"/>
                </a:xfrm>
                <a:prstGeom prst="rect">
                  <a:avLst/>
                </a:prstGeom>
              </p:spPr>
            </p:pic>
          </mc:Fallback>
        </mc:AlternateContent>
      </p:grpSp>
      <p:grpSp>
        <p:nvGrpSpPr>
          <p:cNvPr id="188" name="Group 187">
            <a:extLst>
              <a:ext uri="{FF2B5EF4-FFF2-40B4-BE49-F238E27FC236}">
                <a16:creationId xmlns:a16="http://schemas.microsoft.com/office/drawing/2014/main" id="{85B23E1D-E98B-4D4A-B0E9-B6B88129D98C}"/>
              </a:ext>
            </a:extLst>
          </p:cNvPr>
          <p:cNvGrpSpPr/>
          <p:nvPr/>
        </p:nvGrpSpPr>
        <p:grpSpPr>
          <a:xfrm>
            <a:off x="2421018" y="5072972"/>
            <a:ext cx="2558520" cy="675000"/>
            <a:chOff x="2421018" y="5072972"/>
            <a:chExt cx="2558520" cy="675000"/>
          </a:xfrm>
        </p:grpSpPr>
        <mc:AlternateContent xmlns:mc="http://schemas.openxmlformats.org/markup-compatibility/2006">
          <mc:Choice xmlns:p14="http://schemas.microsoft.com/office/powerpoint/2010/main" Requires="p14">
            <p:contentPart p14:bwMode="auto" r:id="rId166">
              <p14:nvContentPartPr>
                <p14:cNvPr id="166" name="Ink 165">
                  <a:extLst>
                    <a:ext uri="{FF2B5EF4-FFF2-40B4-BE49-F238E27FC236}">
                      <a16:creationId xmlns:a16="http://schemas.microsoft.com/office/drawing/2014/main" id="{F0D3EFAF-408B-644E-B8A0-4A5F2B63DFDB}"/>
                    </a:ext>
                  </a:extLst>
                </p14:cNvPr>
                <p14:cNvContentPartPr/>
                <p14:nvPr/>
              </p14:nvContentPartPr>
              <p14:xfrm>
                <a:off x="2611458" y="5258372"/>
                <a:ext cx="135360" cy="185040"/>
              </p14:xfrm>
            </p:contentPart>
          </mc:Choice>
          <mc:Fallback>
            <p:pic>
              <p:nvPicPr>
                <p:cNvPr id="166" name="Ink 165">
                  <a:extLst>
                    <a:ext uri="{FF2B5EF4-FFF2-40B4-BE49-F238E27FC236}">
                      <a16:creationId xmlns:a16="http://schemas.microsoft.com/office/drawing/2014/main" id="{F0D3EFAF-408B-644E-B8A0-4A5F2B63DFDB}"/>
                    </a:ext>
                  </a:extLst>
                </p:cNvPr>
                <p:cNvPicPr/>
                <p:nvPr/>
              </p:nvPicPr>
              <p:blipFill>
                <a:blip r:embed="rId167"/>
                <a:stretch>
                  <a:fillRect/>
                </a:stretch>
              </p:blipFill>
              <p:spPr>
                <a:xfrm>
                  <a:off x="2602818" y="5249372"/>
                  <a:ext cx="153000" cy="202680"/>
                </a:xfrm>
                <a:prstGeom prst="rect">
                  <a:avLst/>
                </a:prstGeom>
              </p:spPr>
            </p:pic>
          </mc:Fallback>
        </mc:AlternateContent>
        <mc:AlternateContent xmlns:mc="http://schemas.openxmlformats.org/markup-compatibility/2006">
          <mc:Choice xmlns:p14="http://schemas.microsoft.com/office/powerpoint/2010/main" Requires="p14">
            <p:contentPart p14:bwMode="auto" r:id="rId168">
              <p14:nvContentPartPr>
                <p14:cNvPr id="167" name="Ink 166">
                  <a:extLst>
                    <a:ext uri="{FF2B5EF4-FFF2-40B4-BE49-F238E27FC236}">
                      <a16:creationId xmlns:a16="http://schemas.microsoft.com/office/drawing/2014/main" id="{7062F58F-76DA-4240-85CE-1F5352C58BFA}"/>
                    </a:ext>
                  </a:extLst>
                </p14:cNvPr>
                <p14:cNvContentPartPr/>
                <p14:nvPr/>
              </p14:nvContentPartPr>
              <p14:xfrm>
                <a:off x="2737818" y="5139932"/>
                <a:ext cx="58320" cy="75240"/>
              </p14:xfrm>
            </p:contentPart>
          </mc:Choice>
          <mc:Fallback>
            <p:pic>
              <p:nvPicPr>
                <p:cNvPr id="167" name="Ink 166">
                  <a:extLst>
                    <a:ext uri="{FF2B5EF4-FFF2-40B4-BE49-F238E27FC236}">
                      <a16:creationId xmlns:a16="http://schemas.microsoft.com/office/drawing/2014/main" id="{7062F58F-76DA-4240-85CE-1F5352C58BFA}"/>
                    </a:ext>
                  </a:extLst>
                </p:cNvPr>
                <p:cNvPicPr/>
                <p:nvPr/>
              </p:nvPicPr>
              <p:blipFill>
                <a:blip r:embed="rId169"/>
                <a:stretch>
                  <a:fillRect/>
                </a:stretch>
              </p:blipFill>
              <p:spPr>
                <a:xfrm>
                  <a:off x="2728818" y="5131292"/>
                  <a:ext cx="75960" cy="92880"/>
                </a:xfrm>
                <a:prstGeom prst="rect">
                  <a:avLst/>
                </a:prstGeom>
              </p:spPr>
            </p:pic>
          </mc:Fallback>
        </mc:AlternateContent>
        <mc:AlternateContent xmlns:mc="http://schemas.openxmlformats.org/markup-compatibility/2006">
          <mc:Choice xmlns:p14="http://schemas.microsoft.com/office/powerpoint/2010/main" Requires="p14">
            <p:contentPart p14:bwMode="auto" r:id="rId170">
              <p14:nvContentPartPr>
                <p14:cNvPr id="168" name="Ink 167">
                  <a:extLst>
                    <a:ext uri="{FF2B5EF4-FFF2-40B4-BE49-F238E27FC236}">
                      <a16:creationId xmlns:a16="http://schemas.microsoft.com/office/drawing/2014/main" id="{0FBE2AC8-49B7-0D4A-A9BB-5F6FB0611F4C}"/>
                    </a:ext>
                  </a:extLst>
                </p14:cNvPr>
                <p14:cNvContentPartPr/>
                <p14:nvPr/>
              </p14:nvContentPartPr>
              <p14:xfrm>
                <a:off x="2936178" y="5209052"/>
                <a:ext cx="121320" cy="137160"/>
              </p14:xfrm>
            </p:contentPart>
          </mc:Choice>
          <mc:Fallback>
            <p:pic>
              <p:nvPicPr>
                <p:cNvPr id="168" name="Ink 167">
                  <a:extLst>
                    <a:ext uri="{FF2B5EF4-FFF2-40B4-BE49-F238E27FC236}">
                      <a16:creationId xmlns:a16="http://schemas.microsoft.com/office/drawing/2014/main" id="{0FBE2AC8-49B7-0D4A-A9BB-5F6FB0611F4C}"/>
                    </a:ext>
                  </a:extLst>
                </p:cNvPr>
                <p:cNvPicPr/>
                <p:nvPr/>
              </p:nvPicPr>
              <p:blipFill>
                <a:blip r:embed="rId171"/>
                <a:stretch>
                  <a:fillRect/>
                </a:stretch>
              </p:blipFill>
              <p:spPr>
                <a:xfrm>
                  <a:off x="2927178" y="5200052"/>
                  <a:ext cx="138960" cy="154800"/>
                </a:xfrm>
                <a:prstGeom prst="rect">
                  <a:avLst/>
                </a:prstGeom>
              </p:spPr>
            </p:pic>
          </mc:Fallback>
        </mc:AlternateContent>
        <mc:AlternateContent xmlns:mc="http://schemas.openxmlformats.org/markup-compatibility/2006">
          <mc:Choice xmlns:p14="http://schemas.microsoft.com/office/powerpoint/2010/main" Requires="p14">
            <p:contentPart p14:bwMode="auto" r:id="rId172">
              <p14:nvContentPartPr>
                <p14:cNvPr id="170" name="Ink 169">
                  <a:extLst>
                    <a:ext uri="{FF2B5EF4-FFF2-40B4-BE49-F238E27FC236}">
                      <a16:creationId xmlns:a16="http://schemas.microsoft.com/office/drawing/2014/main" id="{FC59DEFE-EF96-1140-AE88-BBFE2D3ED23B}"/>
                    </a:ext>
                  </a:extLst>
                </p14:cNvPr>
                <p14:cNvContentPartPr/>
                <p14:nvPr/>
              </p14:nvContentPartPr>
              <p14:xfrm>
                <a:off x="2918178" y="5178812"/>
                <a:ext cx="86400" cy="55440"/>
              </p14:xfrm>
            </p:contentPart>
          </mc:Choice>
          <mc:Fallback>
            <p:pic>
              <p:nvPicPr>
                <p:cNvPr id="170" name="Ink 169">
                  <a:extLst>
                    <a:ext uri="{FF2B5EF4-FFF2-40B4-BE49-F238E27FC236}">
                      <a16:creationId xmlns:a16="http://schemas.microsoft.com/office/drawing/2014/main" id="{FC59DEFE-EF96-1140-AE88-BBFE2D3ED23B}"/>
                    </a:ext>
                  </a:extLst>
                </p:cNvPr>
                <p:cNvPicPr/>
                <p:nvPr/>
              </p:nvPicPr>
              <p:blipFill>
                <a:blip r:embed="rId173"/>
                <a:stretch>
                  <a:fillRect/>
                </a:stretch>
              </p:blipFill>
              <p:spPr>
                <a:xfrm>
                  <a:off x="2909178" y="5169812"/>
                  <a:ext cx="104040" cy="73080"/>
                </a:xfrm>
                <a:prstGeom prst="rect">
                  <a:avLst/>
                </a:prstGeom>
              </p:spPr>
            </p:pic>
          </mc:Fallback>
        </mc:AlternateContent>
        <mc:AlternateContent xmlns:mc="http://schemas.openxmlformats.org/markup-compatibility/2006">
          <mc:Choice xmlns:p14="http://schemas.microsoft.com/office/powerpoint/2010/main" Requires="p14">
            <p:contentPart p14:bwMode="auto" r:id="rId174">
              <p14:nvContentPartPr>
                <p14:cNvPr id="172" name="Ink 171">
                  <a:extLst>
                    <a:ext uri="{FF2B5EF4-FFF2-40B4-BE49-F238E27FC236}">
                      <a16:creationId xmlns:a16="http://schemas.microsoft.com/office/drawing/2014/main" id="{25395459-4550-144A-8357-7266E82911B9}"/>
                    </a:ext>
                  </a:extLst>
                </p14:cNvPr>
                <p14:cNvContentPartPr/>
                <p14:nvPr/>
              </p14:nvContentPartPr>
              <p14:xfrm>
                <a:off x="2421018" y="5072972"/>
                <a:ext cx="944280" cy="613080"/>
              </p14:xfrm>
            </p:contentPart>
          </mc:Choice>
          <mc:Fallback>
            <p:pic>
              <p:nvPicPr>
                <p:cNvPr id="172" name="Ink 171">
                  <a:extLst>
                    <a:ext uri="{FF2B5EF4-FFF2-40B4-BE49-F238E27FC236}">
                      <a16:creationId xmlns:a16="http://schemas.microsoft.com/office/drawing/2014/main" id="{25395459-4550-144A-8357-7266E82911B9}"/>
                    </a:ext>
                  </a:extLst>
                </p:cNvPr>
                <p:cNvPicPr/>
                <p:nvPr/>
              </p:nvPicPr>
              <p:blipFill>
                <a:blip r:embed="rId175"/>
                <a:stretch>
                  <a:fillRect/>
                </a:stretch>
              </p:blipFill>
              <p:spPr>
                <a:xfrm>
                  <a:off x="2412378" y="5063972"/>
                  <a:ext cx="961920" cy="630720"/>
                </a:xfrm>
                <a:prstGeom prst="rect">
                  <a:avLst/>
                </a:prstGeom>
              </p:spPr>
            </p:pic>
          </mc:Fallback>
        </mc:AlternateContent>
        <mc:AlternateContent xmlns:mc="http://schemas.openxmlformats.org/markup-compatibility/2006">
          <mc:Choice xmlns:p14="http://schemas.microsoft.com/office/powerpoint/2010/main" Requires="p14">
            <p:contentPart p14:bwMode="auto" r:id="rId176">
              <p14:nvContentPartPr>
                <p14:cNvPr id="174" name="Ink 173">
                  <a:extLst>
                    <a:ext uri="{FF2B5EF4-FFF2-40B4-BE49-F238E27FC236}">
                      <a16:creationId xmlns:a16="http://schemas.microsoft.com/office/drawing/2014/main" id="{C5B96F0E-05F1-734E-A50D-4DC9BC7354B1}"/>
                    </a:ext>
                  </a:extLst>
                </p14:cNvPr>
                <p14:cNvContentPartPr/>
                <p14:nvPr/>
              </p14:nvContentPartPr>
              <p14:xfrm>
                <a:off x="3776058" y="5456012"/>
                <a:ext cx="181800" cy="46800"/>
              </p14:xfrm>
            </p:contentPart>
          </mc:Choice>
          <mc:Fallback>
            <p:pic>
              <p:nvPicPr>
                <p:cNvPr id="174" name="Ink 173">
                  <a:extLst>
                    <a:ext uri="{FF2B5EF4-FFF2-40B4-BE49-F238E27FC236}">
                      <a16:creationId xmlns:a16="http://schemas.microsoft.com/office/drawing/2014/main" id="{C5B96F0E-05F1-734E-A50D-4DC9BC7354B1}"/>
                    </a:ext>
                  </a:extLst>
                </p:cNvPr>
                <p:cNvPicPr/>
                <p:nvPr/>
              </p:nvPicPr>
              <p:blipFill>
                <a:blip r:embed="rId177"/>
                <a:stretch>
                  <a:fillRect/>
                </a:stretch>
              </p:blipFill>
              <p:spPr>
                <a:xfrm>
                  <a:off x="3767058" y="5447012"/>
                  <a:ext cx="199440" cy="64440"/>
                </a:xfrm>
                <a:prstGeom prst="rect">
                  <a:avLst/>
                </a:prstGeom>
              </p:spPr>
            </p:pic>
          </mc:Fallback>
        </mc:AlternateContent>
        <mc:AlternateContent xmlns:mc="http://schemas.openxmlformats.org/markup-compatibility/2006">
          <mc:Choice xmlns:p14="http://schemas.microsoft.com/office/powerpoint/2010/main" Requires="p14">
            <p:contentPart p14:bwMode="auto" r:id="rId178">
              <p14:nvContentPartPr>
                <p14:cNvPr id="175" name="Ink 174">
                  <a:extLst>
                    <a:ext uri="{FF2B5EF4-FFF2-40B4-BE49-F238E27FC236}">
                      <a16:creationId xmlns:a16="http://schemas.microsoft.com/office/drawing/2014/main" id="{51C78C68-4FD1-5644-9E43-32E78DDA3476}"/>
                    </a:ext>
                  </a:extLst>
                </p14:cNvPr>
                <p14:cNvContentPartPr/>
                <p14:nvPr/>
              </p14:nvContentPartPr>
              <p14:xfrm>
                <a:off x="4084578" y="5357372"/>
                <a:ext cx="96840" cy="207720"/>
              </p14:xfrm>
            </p:contentPart>
          </mc:Choice>
          <mc:Fallback>
            <p:pic>
              <p:nvPicPr>
                <p:cNvPr id="175" name="Ink 174">
                  <a:extLst>
                    <a:ext uri="{FF2B5EF4-FFF2-40B4-BE49-F238E27FC236}">
                      <a16:creationId xmlns:a16="http://schemas.microsoft.com/office/drawing/2014/main" id="{51C78C68-4FD1-5644-9E43-32E78DDA3476}"/>
                    </a:ext>
                  </a:extLst>
                </p:cNvPr>
                <p:cNvPicPr/>
                <p:nvPr/>
              </p:nvPicPr>
              <p:blipFill>
                <a:blip r:embed="rId179"/>
                <a:stretch>
                  <a:fillRect/>
                </a:stretch>
              </p:blipFill>
              <p:spPr>
                <a:xfrm>
                  <a:off x="4075578" y="5348732"/>
                  <a:ext cx="114480" cy="225360"/>
                </a:xfrm>
                <a:prstGeom prst="rect">
                  <a:avLst/>
                </a:prstGeom>
              </p:spPr>
            </p:pic>
          </mc:Fallback>
        </mc:AlternateContent>
        <mc:AlternateContent xmlns:mc="http://schemas.openxmlformats.org/markup-compatibility/2006">
          <mc:Choice xmlns:p14="http://schemas.microsoft.com/office/powerpoint/2010/main" Requires="p14">
            <p:contentPart p14:bwMode="auto" r:id="rId180">
              <p14:nvContentPartPr>
                <p14:cNvPr id="176" name="Ink 175">
                  <a:extLst>
                    <a:ext uri="{FF2B5EF4-FFF2-40B4-BE49-F238E27FC236}">
                      <a16:creationId xmlns:a16="http://schemas.microsoft.com/office/drawing/2014/main" id="{ED6D917B-BE5C-554E-8185-5E6D9EF09DAD}"/>
                    </a:ext>
                  </a:extLst>
                </p14:cNvPr>
                <p14:cNvContentPartPr/>
                <p14:nvPr/>
              </p14:nvContentPartPr>
              <p14:xfrm>
                <a:off x="4150818" y="5344772"/>
                <a:ext cx="155880" cy="115920"/>
              </p14:xfrm>
            </p:contentPart>
          </mc:Choice>
          <mc:Fallback>
            <p:pic>
              <p:nvPicPr>
                <p:cNvPr id="176" name="Ink 175">
                  <a:extLst>
                    <a:ext uri="{FF2B5EF4-FFF2-40B4-BE49-F238E27FC236}">
                      <a16:creationId xmlns:a16="http://schemas.microsoft.com/office/drawing/2014/main" id="{ED6D917B-BE5C-554E-8185-5E6D9EF09DAD}"/>
                    </a:ext>
                  </a:extLst>
                </p:cNvPr>
                <p:cNvPicPr/>
                <p:nvPr/>
              </p:nvPicPr>
              <p:blipFill>
                <a:blip r:embed="rId181"/>
                <a:stretch>
                  <a:fillRect/>
                </a:stretch>
              </p:blipFill>
              <p:spPr>
                <a:xfrm>
                  <a:off x="4142178" y="5335772"/>
                  <a:ext cx="173520" cy="133560"/>
                </a:xfrm>
                <a:prstGeom prst="rect">
                  <a:avLst/>
                </a:prstGeom>
              </p:spPr>
            </p:pic>
          </mc:Fallback>
        </mc:AlternateContent>
        <mc:AlternateContent xmlns:mc="http://schemas.openxmlformats.org/markup-compatibility/2006">
          <mc:Choice xmlns:p14="http://schemas.microsoft.com/office/powerpoint/2010/main" Requires="p14">
            <p:contentPart p14:bwMode="auto" r:id="rId182">
              <p14:nvContentPartPr>
                <p14:cNvPr id="177" name="Ink 176">
                  <a:extLst>
                    <a:ext uri="{FF2B5EF4-FFF2-40B4-BE49-F238E27FC236}">
                      <a16:creationId xmlns:a16="http://schemas.microsoft.com/office/drawing/2014/main" id="{EAB7589C-7DAD-5D45-A900-B23E53E7DF07}"/>
                    </a:ext>
                  </a:extLst>
                </p14:cNvPr>
                <p14:cNvContentPartPr/>
                <p14:nvPr/>
              </p14:nvContentPartPr>
              <p14:xfrm>
                <a:off x="4291578" y="5250452"/>
                <a:ext cx="69480" cy="31680"/>
              </p14:xfrm>
            </p:contentPart>
          </mc:Choice>
          <mc:Fallback>
            <p:pic>
              <p:nvPicPr>
                <p:cNvPr id="177" name="Ink 176">
                  <a:extLst>
                    <a:ext uri="{FF2B5EF4-FFF2-40B4-BE49-F238E27FC236}">
                      <a16:creationId xmlns:a16="http://schemas.microsoft.com/office/drawing/2014/main" id="{EAB7589C-7DAD-5D45-A900-B23E53E7DF07}"/>
                    </a:ext>
                  </a:extLst>
                </p:cNvPr>
                <p:cNvPicPr/>
                <p:nvPr/>
              </p:nvPicPr>
              <p:blipFill>
                <a:blip r:embed="rId183"/>
                <a:stretch>
                  <a:fillRect/>
                </a:stretch>
              </p:blipFill>
              <p:spPr>
                <a:xfrm>
                  <a:off x="4282578" y="5241452"/>
                  <a:ext cx="87120" cy="49320"/>
                </a:xfrm>
                <a:prstGeom prst="rect">
                  <a:avLst/>
                </a:prstGeom>
              </p:spPr>
            </p:pic>
          </mc:Fallback>
        </mc:AlternateContent>
        <mc:AlternateContent xmlns:mc="http://schemas.openxmlformats.org/markup-compatibility/2006">
          <mc:Choice xmlns:p14="http://schemas.microsoft.com/office/powerpoint/2010/main" Requires="p14">
            <p:contentPart p14:bwMode="auto" r:id="rId184">
              <p14:nvContentPartPr>
                <p14:cNvPr id="178" name="Ink 177">
                  <a:extLst>
                    <a:ext uri="{FF2B5EF4-FFF2-40B4-BE49-F238E27FC236}">
                      <a16:creationId xmlns:a16="http://schemas.microsoft.com/office/drawing/2014/main" id="{B78B36DA-4B00-4E44-8001-2E07E6A1A65C}"/>
                    </a:ext>
                  </a:extLst>
                </p14:cNvPr>
                <p14:cNvContentPartPr/>
                <p14:nvPr/>
              </p14:nvContentPartPr>
              <p14:xfrm>
                <a:off x="4484178" y="5269532"/>
                <a:ext cx="208080" cy="180000"/>
              </p14:xfrm>
            </p:contentPart>
          </mc:Choice>
          <mc:Fallback>
            <p:pic>
              <p:nvPicPr>
                <p:cNvPr id="178" name="Ink 177">
                  <a:extLst>
                    <a:ext uri="{FF2B5EF4-FFF2-40B4-BE49-F238E27FC236}">
                      <a16:creationId xmlns:a16="http://schemas.microsoft.com/office/drawing/2014/main" id="{B78B36DA-4B00-4E44-8001-2E07E6A1A65C}"/>
                    </a:ext>
                  </a:extLst>
                </p:cNvPr>
                <p:cNvPicPr/>
                <p:nvPr/>
              </p:nvPicPr>
              <p:blipFill>
                <a:blip r:embed="rId185"/>
                <a:stretch>
                  <a:fillRect/>
                </a:stretch>
              </p:blipFill>
              <p:spPr>
                <a:xfrm>
                  <a:off x="4475538" y="5260892"/>
                  <a:ext cx="225720" cy="197640"/>
                </a:xfrm>
                <a:prstGeom prst="rect">
                  <a:avLst/>
                </a:prstGeom>
              </p:spPr>
            </p:pic>
          </mc:Fallback>
        </mc:AlternateContent>
        <mc:AlternateContent xmlns:mc="http://schemas.openxmlformats.org/markup-compatibility/2006">
          <mc:Choice xmlns:p14="http://schemas.microsoft.com/office/powerpoint/2010/main" Requires="p14">
            <p:contentPart p14:bwMode="auto" r:id="rId186">
              <p14:nvContentPartPr>
                <p14:cNvPr id="180" name="Ink 179">
                  <a:extLst>
                    <a:ext uri="{FF2B5EF4-FFF2-40B4-BE49-F238E27FC236}">
                      <a16:creationId xmlns:a16="http://schemas.microsoft.com/office/drawing/2014/main" id="{8E2B925F-EC85-2147-8A91-499F3FC9A14D}"/>
                    </a:ext>
                  </a:extLst>
                </p14:cNvPr>
                <p14:cNvContentPartPr/>
                <p14:nvPr/>
              </p14:nvContentPartPr>
              <p14:xfrm>
                <a:off x="4307058" y="5238572"/>
                <a:ext cx="97200" cy="57960"/>
              </p14:xfrm>
            </p:contentPart>
          </mc:Choice>
          <mc:Fallback>
            <p:pic>
              <p:nvPicPr>
                <p:cNvPr id="180" name="Ink 179">
                  <a:extLst>
                    <a:ext uri="{FF2B5EF4-FFF2-40B4-BE49-F238E27FC236}">
                      <a16:creationId xmlns:a16="http://schemas.microsoft.com/office/drawing/2014/main" id="{8E2B925F-EC85-2147-8A91-499F3FC9A14D}"/>
                    </a:ext>
                  </a:extLst>
                </p:cNvPr>
                <p:cNvPicPr/>
                <p:nvPr/>
              </p:nvPicPr>
              <p:blipFill>
                <a:blip r:embed="rId187"/>
                <a:stretch>
                  <a:fillRect/>
                </a:stretch>
              </p:blipFill>
              <p:spPr>
                <a:xfrm>
                  <a:off x="4298058" y="5229932"/>
                  <a:ext cx="114840" cy="75600"/>
                </a:xfrm>
                <a:prstGeom prst="rect">
                  <a:avLst/>
                </a:prstGeom>
              </p:spPr>
            </p:pic>
          </mc:Fallback>
        </mc:AlternateContent>
        <mc:AlternateContent xmlns:mc="http://schemas.openxmlformats.org/markup-compatibility/2006">
          <mc:Choice xmlns:p14="http://schemas.microsoft.com/office/powerpoint/2010/main" Requires="p14">
            <p:contentPart p14:bwMode="auto" r:id="rId188">
              <p14:nvContentPartPr>
                <p14:cNvPr id="182" name="Ink 181">
                  <a:extLst>
                    <a:ext uri="{FF2B5EF4-FFF2-40B4-BE49-F238E27FC236}">
                      <a16:creationId xmlns:a16="http://schemas.microsoft.com/office/drawing/2014/main" id="{61500DE0-E3E9-0E40-812B-F4A2C330E0A0}"/>
                    </a:ext>
                  </a:extLst>
                </p14:cNvPr>
                <p14:cNvContentPartPr/>
                <p14:nvPr/>
              </p14:nvContentPartPr>
              <p14:xfrm>
                <a:off x="2699298" y="5098892"/>
                <a:ext cx="645840" cy="516960"/>
              </p14:xfrm>
            </p:contentPart>
          </mc:Choice>
          <mc:Fallback>
            <p:pic>
              <p:nvPicPr>
                <p:cNvPr id="182" name="Ink 181">
                  <a:extLst>
                    <a:ext uri="{FF2B5EF4-FFF2-40B4-BE49-F238E27FC236}">
                      <a16:creationId xmlns:a16="http://schemas.microsoft.com/office/drawing/2014/main" id="{61500DE0-E3E9-0E40-812B-F4A2C330E0A0}"/>
                    </a:ext>
                  </a:extLst>
                </p:cNvPr>
                <p:cNvPicPr/>
                <p:nvPr/>
              </p:nvPicPr>
              <p:blipFill>
                <a:blip r:embed="rId189"/>
                <a:stretch>
                  <a:fillRect/>
                </a:stretch>
              </p:blipFill>
              <p:spPr>
                <a:xfrm>
                  <a:off x="2690298" y="5090252"/>
                  <a:ext cx="663480" cy="534600"/>
                </a:xfrm>
                <a:prstGeom prst="rect">
                  <a:avLst/>
                </a:prstGeom>
              </p:spPr>
            </p:pic>
          </mc:Fallback>
        </mc:AlternateContent>
        <mc:AlternateContent xmlns:mc="http://schemas.openxmlformats.org/markup-compatibility/2006">
          <mc:Choice xmlns:p14="http://schemas.microsoft.com/office/powerpoint/2010/main" Requires="p14">
            <p:contentPart p14:bwMode="auto" r:id="rId190">
              <p14:nvContentPartPr>
                <p14:cNvPr id="184" name="Ink 183">
                  <a:extLst>
                    <a:ext uri="{FF2B5EF4-FFF2-40B4-BE49-F238E27FC236}">
                      <a16:creationId xmlns:a16="http://schemas.microsoft.com/office/drawing/2014/main" id="{1471CEAD-B221-E140-B906-79E9DD70B755}"/>
                    </a:ext>
                  </a:extLst>
                </p14:cNvPr>
                <p14:cNvContentPartPr/>
                <p14:nvPr/>
              </p14:nvContentPartPr>
              <p14:xfrm>
                <a:off x="3449178" y="5220572"/>
                <a:ext cx="163080" cy="32760"/>
              </p14:xfrm>
            </p:contentPart>
          </mc:Choice>
          <mc:Fallback>
            <p:pic>
              <p:nvPicPr>
                <p:cNvPr id="184" name="Ink 183">
                  <a:extLst>
                    <a:ext uri="{FF2B5EF4-FFF2-40B4-BE49-F238E27FC236}">
                      <a16:creationId xmlns:a16="http://schemas.microsoft.com/office/drawing/2014/main" id="{1471CEAD-B221-E140-B906-79E9DD70B755}"/>
                    </a:ext>
                  </a:extLst>
                </p:cNvPr>
                <p:cNvPicPr/>
                <p:nvPr/>
              </p:nvPicPr>
              <p:blipFill>
                <a:blip r:embed="rId191"/>
                <a:stretch>
                  <a:fillRect/>
                </a:stretch>
              </p:blipFill>
              <p:spPr>
                <a:xfrm>
                  <a:off x="3440538" y="5211932"/>
                  <a:ext cx="180720" cy="50400"/>
                </a:xfrm>
                <a:prstGeom prst="rect">
                  <a:avLst/>
                </a:prstGeom>
              </p:spPr>
            </p:pic>
          </mc:Fallback>
        </mc:AlternateContent>
        <mc:AlternateContent xmlns:mc="http://schemas.openxmlformats.org/markup-compatibility/2006">
          <mc:Choice xmlns:p14="http://schemas.microsoft.com/office/powerpoint/2010/main" Requires="p14">
            <p:contentPart p14:bwMode="auto" r:id="rId192">
              <p14:nvContentPartPr>
                <p14:cNvPr id="185" name="Ink 184">
                  <a:extLst>
                    <a:ext uri="{FF2B5EF4-FFF2-40B4-BE49-F238E27FC236}">
                      <a16:creationId xmlns:a16="http://schemas.microsoft.com/office/drawing/2014/main" id="{11B4C7EF-7A00-4C4C-8AC1-2C8B7DD9C5E1}"/>
                    </a:ext>
                  </a:extLst>
                </p14:cNvPr>
                <p14:cNvContentPartPr/>
                <p14:nvPr/>
              </p14:nvContentPartPr>
              <p14:xfrm>
                <a:off x="3395538" y="5189612"/>
                <a:ext cx="167760" cy="148320"/>
              </p14:xfrm>
            </p:contentPart>
          </mc:Choice>
          <mc:Fallback>
            <p:pic>
              <p:nvPicPr>
                <p:cNvPr id="185" name="Ink 184">
                  <a:extLst>
                    <a:ext uri="{FF2B5EF4-FFF2-40B4-BE49-F238E27FC236}">
                      <a16:creationId xmlns:a16="http://schemas.microsoft.com/office/drawing/2014/main" id="{11B4C7EF-7A00-4C4C-8AC1-2C8B7DD9C5E1}"/>
                    </a:ext>
                  </a:extLst>
                </p:cNvPr>
                <p:cNvPicPr/>
                <p:nvPr/>
              </p:nvPicPr>
              <p:blipFill>
                <a:blip r:embed="rId193"/>
                <a:stretch>
                  <a:fillRect/>
                </a:stretch>
              </p:blipFill>
              <p:spPr>
                <a:xfrm>
                  <a:off x="3386898" y="5180612"/>
                  <a:ext cx="185400" cy="165960"/>
                </a:xfrm>
                <a:prstGeom prst="rect">
                  <a:avLst/>
                </a:prstGeom>
              </p:spPr>
            </p:pic>
          </mc:Fallback>
        </mc:AlternateContent>
        <mc:AlternateContent xmlns:mc="http://schemas.openxmlformats.org/markup-compatibility/2006">
          <mc:Choice xmlns:p14="http://schemas.microsoft.com/office/powerpoint/2010/main" Requires="p14">
            <p:contentPart p14:bwMode="auto" r:id="rId194">
              <p14:nvContentPartPr>
                <p14:cNvPr id="186" name="Ink 185">
                  <a:extLst>
                    <a:ext uri="{FF2B5EF4-FFF2-40B4-BE49-F238E27FC236}">
                      <a16:creationId xmlns:a16="http://schemas.microsoft.com/office/drawing/2014/main" id="{DFBC86BA-C30B-4E4C-B694-DABF2A31AC6C}"/>
                    </a:ext>
                  </a:extLst>
                </p14:cNvPr>
                <p14:cNvContentPartPr/>
                <p14:nvPr/>
              </p14:nvContentPartPr>
              <p14:xfrm>
                <a:off x="3442698" y="5214092"/>
                <a:ext cx="333720" cy="54720"/>
              </p14:xfrm>
            </p:contentPart>
          </mc:Choice>
          <mc:Fallback>
            <p:pic>
              <p:nvPicPr>
                <p:cNvPr id="186" name="Ink 185">
                  <a:extLst>
                    <a:ext uri="{FF2B5EF4-FFF2-40B4-BE49-F238E27FC236}">
                      <a16:creationId xmlns:a16="http://schemas.microsoft.com/office/drawing/2014/main" id="{DFBC86BA-C30B-4E4C-B694-DABF2A31AC6C}"/>
                    </a:ext>
                  </a:extLst>
                </p:cNvPr>
                <p:cNvPicPr/>
                <p:nvPr/>
              </p:nvPicPr>
              <p:blipFill>
                <a:blip r:embed="rId195"/>
                <a:stretch>
                  <a:fillRect/>
                </a:stretch>
              </p:blipFill>
              <p:spPr>
                <a:xfrm>
                  <a:off x="3433698" y="5205452"/>
                  <a:ext cx="351360" cy="72360"/>
                </a:xfrm>
                <a:prstGeom prst="rect">
                  <a:avLst/>
                </a:prstGeom>
              </p:spPr>
            </p:pic>
          </mc:Fallback>
        </mc:AlternateContent>
        <mc:AlternateContent xmlns:mc="http://schemas.openxmlformats.org/markup-compatibility/2006">
          <mc:Choice xmlns:p14="http://schemas.microsoft.com/office/powerpoint/2010/main" Requires="p14">
            <p:contentPart p14:bwMode="auto" r:id="rId196">
              <p14:nvContentPartPr>
                <p14:cNvPr id="187" name="Ink 186">
                  <a:extLst>
                    <a:ext uri="{FF2B5EF4-FFF2-40B4-BE49-F238E27FC236}">
                      <a16:creationId xmlns:a16="http://schemas.microsoft.com/office/drawing/2014/main" id="{3B7E5C17-B222-9B4F-A684-63453630C0E1}"/>
                    </a:ext>
                  </a:extLst>
                </p14:cNvPr>
                <p14:cNvContentPartPr/>
                <p14:nvPr/>
              </p14:nvContentPartPr>
              <p14:xfrm>
                <a:off x="3784698" y="5118332"/>
                <a:ext cx="1194840" cy="629640"/>
              </p14:xfrm>
            </p:contentPart>
          </mc:Choice>
          <mc:Fallback>
            <p:pic>
              <p:nvPicPr>
                <p:cNvPr id="187" name="Ink 186">
                  <a:extLst>
                    <a:ext uri="{FF2B5EF4-FFF2-40B4-BE49-F238E27FC236}">
                      <a16:creationId xmlns:a16="http://schemas.microsoft.com/office/drawing/2014/main" id="{3B7E5C17-B222-9B4F-A684-63453630C0E1}"/>
                    </a:ext>
                  </a:extLst>
                </p:cNvPr>
                <p:cNvPicPr/>
                <p:nvPr/>
              </p:nvPicPr>
              <p:blipFill>
                <a:blip r:embed="rId197"/>
                <a:stretch>
                  <a:fillRect/>
                </a:stretch>
              </p:blipFill>
              <p:spPr>
                <a:xfrm>
                  <a:off x="3776058" y="5109332"/>
                  <a:ext cx="1212480" cy="64728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98">
            <p14:nvContentPartPr>
              <p14:cNvPr id="189" name="Ink 188">
                <a:extLst>
                  <a:ext uri="{FF2B5EF4-FFF2-40B4-BE49-F238E27FC236}">
                    <a16:creationId xmlns:a16="http://schemas.microsoft.com/office/drawing/2014/main" id="{0D1BCD05-0B39-0A46-81EE-B18DA6CE2CB8}"/>
                  </a:ext>
                </a:extLst>
              </p14:cNvPr>
              <p14:cNvContentPartPr/>
              <p14:nvPr/>
            </p14:nvContentPartPr>
            <p14:xfrm>
              <a:off x="8592858" y="164372"/>
              <a:ext cx="276120" cy="369360"/>
            </p14:xfrm>
          </p:contentPart>
        </mc:Choice>
        <mc:Fallback>
          <p:pic>
            <p:nvPicPr>
              <p:cNvPr id="189" name="Ink 188">
                <a:extLst>
                  <a:ext uri="{FF2B5EF4-FFF2-40B4-BE49-F238E27FC236}">
                    <a16:creationId xmlns:a16="http://schemas.microsoft.com/office/drawing/2014/main" id="{0D1BCD05-0B39-0A46-81EE-B18DA6CE2CB8}"/>
                  </a:ext>
                </a:extLst>
              </p:cNvPr>
              <p:cNvPicPr/>
              <p:nvPr/>
            </p:nvPicPr>
            <p:blipFill>
              <a:blip r:embed="rId199"/>
              <a:stretch>
                <a:fillRect/>
              </a:stretch>
            </p:blipFill>
            <p:spPr>
              <a:xfrm>
                <a:off x="8583858" y="155372"/>
                <a:ext cx="293760" cy="387000"/>
              </a:xfrm>
              <a:prstGeom prst="rect">
                <a:avLst/>
              </a:prstGeom>
            </p:spPr>
          </p:pic>
        </mc:Fallback>
      </mc:AlternateContent>
      <mc:AlternateContent xmlns:mc="http://schemas.openxmlformats.org/markup-compatibility/2006">
        <mc:Choice xmlns:p14="http://schemas.microsoft.com/office/powerpoint/2010/main" Requires="p14">
          <p:contentPart p14:bwMode="auto" r:id="rId200">
            <p14:nvContentPartPr>
              <p14:cNvPr id="190" name="Ink 189">
                <a:extLst>
                  <a:ext uri="{FF2B5EF4-FFF2-40B4-BE49-F238E27FC236}">
                    <a16:creationId xmlns:a16="http://schemas.microsoft.com/office/drawing/2014/main" id="{278E1732-5EDA-A84A-9433-B534B72476FD}"/>
                  </a:ext>
                </a:extLst>
              </p14:cNvPr>
              <p14:cNvContentPartPr/>
              <p14:nvPr/>
            </p14:nvContentPartPr>
            <p14:xfrm>
              <a:off x="9014058" y="300092"/>
              <a:ext cx="484920" cy="208440"/>
            </p14:xfrm>
          </p:contentPart>
        </mc:Choice>
        <mc:Fallback>
          <p:pic>
            <p:nvPicPr>
              <p:cNvPr id="190" name="Ink 189">
                <a:extLst>
                  <a:ext uri="{FF2B5EF4-FFF2-40B4-BE49-F238E27FC236}">
                    <a16:creationId xmlns:a16="http://schemas.microsoft.com/office/drawing/2014/main" id="{278E1732-5EDA-A84A-9433-B534B72476FD}"/>
                  </a:ext>
                </a:extLst>
              </p:cNvPr>
              <p:cNvPicPr/>
              <p:nvPr/>
            </p:nvPicPr>
            <p:blipFill>
              <a:blip r:embed="rId201"/>
              <a:stretch>
                <a:fillRect/>
              </a:stretch>
            </p:blipFill>
            <p:spPr>
              <a:xfrm>
                <a:off x="9005058" y="291092"/>
                <a:ext cx="502560" cy="226080"/>
              </a:xfrm>
              <a:prstGeom prst="rect">
                <a:avLst/>
              </a:prstGeom>
            </p:spPr>
          </p:pic>
        </mc:Fallback>
      </mc:AlternateContent>
      <mc:AlternateContent xmlns:mc="http://schemas.openxmlformats.org/markup-compatibility/2006">
        <mc:Choice xmlns:p14="http://schemas.microsoft.com/office/powerpoint/2010/main" Requires="p14">
          <p:contentPart p14:bwMode="auto" r:id="rId202">
            <p14:nvContentPartPr>
              <p14:cNvPr id="192" name="Ink 191">
                <a:extLst>
                  <a:ext uri="{FF2B5EF4-FFF2-40B4-BE49-F238E27FC236}">
                    <a16:creationId xmlns:a16="http://schemas.microsoft.com/office/drawing/2014/main" id="{8C59E640-8777-5A44-B49F-7813AB86117F}"/>
                  </a:ext>
                </a:extLst>
              </p14:cNvPr>
              <p14:cNvContentPartPr/>
              <p14:nvPr/>
            </p14:nvContentPartPr>
            <p14:xfrm>
              <a:off x="9739818" y="268772"/>
              <a:ext cx="213120" cy="177840"/>
            </p14:xfrm>
          </p:contentPart>
        </mc:Choice>
        <mc:Fallback>
          <p:pic>
            <p:nvPicPr>
              <p:cNvPr id="192" name="Ink 191">
                <a:extLst>
                  <a:ext uri="{FF2B5EF4-FFF2-40B4-BE49-F238E27FC236}">
                    <a16:creationId xmlns:a16="http://schemas.microsoft.com/office/drawing/2014/main" id="{8C59E640-8777-5A44-B49F-7813AB86117F}"/>
                  </a:ext>
                </a:extLst>
              </p:cNvPr>
              <p:cNvPicPr/>
              <p:nvPr/>
            </p:nvPicPr>
            <p:blipFill>
              <a:blip r:embed="rId203"/>
              <a:stretch>
                <a:fillRect/>
              </a:stretch>
            </p:blipFill>
            <p:spPr>
              <a:xfrm>
                <a:off x="9731178" y="259772"/>
                <a:ext cx="230760" cy="195480"/>
              </a:xfrm>
              <a:prstGeom prst="rect">
                <a:avLst/>
              </a:prstGeom>
            </p:spPr>
          </p:pic>
        </mc:Fallback>
      </mc:AlternateContent>
      <mc:AlternateContent xmlns:mc="http://schemas.openxmlformats.org/markup-compatibility/2006">
        <mc:Choice xmlns:p14="http://schemas.microsoft.com/office/powerpoint/2010/main" Requires="p14">
          <p:contentPart p14:bwMode="auto" r:id="rId204">
            <p14:nvContentPartPr>
              <p14:cNvPr id="193" name="Ink 192">
                <a:extLst>
                  <a:ext uri="{FF2B5EF4-FFF2-40B4-BE49-F238E27FC236}">
                    <a16:creationId xmlns:a16="http://schemas.microsoft.com/office/drawing/2014/main" id="{0C983B0E-711F-394B-A8F5-00FF2A0ED8E2}"/>
                  </a:ext>
                </a:extLst>
              </p14:cNvPr>
              <p14:cNvContentPartPr/>
              <p14:nvPr/>
            </p14:nvContentPartPr>
            <p14:xfrm>
              <a:off x="9993618" y="221612"/>
              <a:ext cx="229680" cy="255960"/>
            </p14:xfrm>
          </p:contentPart>
        </mc:Choice>
        <mc:Fallback>
          <p:pic>
            <p:nvPicPr>
              <p:cNvPr id="193" name="Ink 192">
                <a:extLst>
                  <a:ext uri="{FF2B5EF4-FFF2-40B4-BE49-F238E27FC236}">
                    <a16:creationId xmlns:a16="http://schemas.microsoft.com/office/drawing/2014/main" id="{0C983B0E-711F-394B-A8F5-00FF2A0ED8E2}"/>
                  </a:ext>
                </a:extLst>
              </p:cNvPr>
              <p:cNvPicPr/>
              <p:nvPr/>
            </p:nvPicPr>
            <p:blipFill>
              <a:blip r:embed="rId205"/>
              <a:stretch>
                <a:fillRect/>
              </a:stretch>
            </p:blipFill>
            <p:spPr>
              <a:xfrm>
                <a:off x="9984978" y="212972"/>
                <a:ext cx="247320" cy="273600"/>
              </a:xfrm>
              <a:prstGeom prst="rect">
                <a:avLst/>
              </a:prstGeom>
            </p:spPr>
          </p:pic>
        </mc:Fallback>
      </mc:AlternateContent>
      <mc:AlternateContent xmlns:mc="http://schemas.openxmlformats.org/markup-compatibility/2006">
        <mc:Choice xmlns:p14="http://schemas.microsoft.com/office/powerpoint/2010/main" Requires="p14">
          <p:contentPart p14:bwMode="auto" r:id="rId206">
            <p14:nvContentPartPr>
              <p14:cNvPr id="194" name="Ink 193">
                <a:extLst>
                  <a:ext uri="{FF2B5EF4-FFF2-40B4-BE49-F238E27FC236}">
                    <a16:creationId xmlns:a16="http://schemas.microsoft.com/office/drawing/2014/main" id="{0656B749-2A2C-5241-B2BD-F5BF195022E6}"/>
                  </a:ext>
                </a:extLst>
              </p14:cNvPr>
              <p14:cNvContentPartPr/>
              <p14:nvPr/>
            </p14:nvContentPartPr>
            <p14:xfrm>
              <a:off x="10177578" y="244292"/>
              <a:ext cx="183240" cy="7200"/>
            </p14:xfrm>
          </p:contentPart>
        </mc:Choice>
        <mc:Fallback>
          <p:pic>
            <p:nvPicPr>
              <p:cNvPr id="194" name="Ink 193">
                <a:extLst>
                  <a:ext uri="{FF2B5EF4-FFF2-40B4-BE49-F238E27FC236}">
                    <a16:creationId xmlns:a16="http://schemas.microsoft.com/office/drawing/2014/main" id="{0656B749-2A2C-5241-B2BD-F5BF195022E6}"/>
                  </a:ext>
                </a:extLst>
              </p:cNvPr>
              <p:cNvPicPr/>
              <p:nvPr/>
            </p:nvPicPr>
            <p:blipFill>
              <a:blip r:embed="rId207"/>
              <a:stretch>
                <a:fillRect/>
              </a:stretch>
            </p:blipFill>
            <p:spPr>
              <a:xfrm>
                <a:off x="10168938" y="235652"/>
                <a:ext cx="200880" cy="24840"/>
              </a:xfrm>
              <a:prstGeom prst="rect">
                <a:avLst/>
              </a:prstGeom>
            </p:spPr>
          </p:pic>
        </mc:Fallback>
      </mc:AlternateContent>
      <mc:AlternateContent xmlns:mc="http://schemas.openxmlformats.org/markup-compatibility/2006">
        <mc:Choice xmlns:p14="http://schemas.microsoft.com/office/powerpoint/2010/main" Requires="p14">
          <p:contentPart p14:bwMode="auto" r:id="rId208">
            <p14:nvContentPartPr>
              <p14:cNvPr id="195" name="Ink 194">
                <a:extLst>
                  <a:ext uri="{FF2B5EF4-FFF2-40B4-BE49-F238E27FC236}">
                    <a16:creationId xmlns:a16="http://schemas.microsoft.com/office/drawing/2014/main" id="{0E081225-B02A-864B-878A-96C78FF334E2}"/>
                  </a:ext>
                </a:extLst>
              </p14:cNvPr>
              <p14:cNvContentPartPr/>
              <p14:nvPr/>
            </p14:nvContentPartPr>
            <p14:xfrm>
              <a:off x="10410858" y="149972"/>
              <a:ext cx="132120" cy="254520"/>
            </p14:xfrm>
          </p:contentPart>
        </mc:Choice>
        <mc:Fallback>
          <p:pic>
            <p:nvPicPr>
              <p:cNvPr id="195" name="Ink 194">
                <a:extLst>
                  <a:ext uri="{FF2B5EF4-FFF2-40B4-BE49-F238E27FC236}">
                    <a16:creationId xmlns:a16="http://schemas.microsoft.com/office/drawing/2014/main" id="{0E081225-B02A-864B-878A-96C78FF334E2}"/>
                  </a:ext>
                </a:extLst>
              </p:cNvPr>
              <p:cNvPicPr/>
              <p:nvPr/>
            </p:nvPicPr>
            <p:blipFill>
              <a:blip r:embed="rId209"/>
              <a:stretch>
                <a:fillRect/>
              </a:stretch>
            </p:blipFill>
            <p:spPr>
              <a:xfrm>
                <a:off x="10401858" y="141332"/>
                <a:ext cx="149760" cy="272160"/>
              </a:xfrm>
              <a:prstGeom prst="rect">
                <a:avLst/>
              </a:prstGeom>
            </p:spPr>
          </p:pic>
        </mc:Fallback>
      </mc:AlternateContent>
      <mc:AlternateContent xmlns:mc="http://schemas.openxmlformats.org/markup-compatibility/2006">
        <mc:Choice xmlns:p14="http://schemas.microsoft.com/office/powerpoint/2010/main" Requires="p14">
          <p:contentPart p14:bwMode="auto" r:id="rId210">
            <p14:nvContentPartPr>
              <p14:cNvPr id="196" name="Ink 195">
                <a:extLst>
                  <a:ext uri="{FF2B5EF4-FFF2-40B4-BE49-F238E27FC236}">
                    <a16:creationId xmlns:a16="http://schemas.microsoft.com/office/drawing/2014/main" id="{1A9C5445-F429-F845-9503-23B793E32451}"/>
                  </a:ext>
                </a:extLst>
              </p14:cNvPr>
              <p14:cNvContentPartPr/>
              <p14:nvPr/>
            </p14:nvContentPartPr>
            <p14:xfrm>
              <a:off x="10537218" y="259412"/>
              <a:ext cx="212760" cy="165960"/>
            </p14:xfrm>
          </p:contentPart>
        </mc:Choice>
        <mc:Fallback>
          <p:pic>
            <p:nvPicPr>
              <p:cNvPr id="196" name="Ink 195">
                <a:extLst>
                  <a:ext uri="{FF2B5EF4-FFF2-40B4-BE49-F238E27FC236}">
                    <a16:creationId xmlns:a16="http://schemas.microsoft.com/office/drawing/2014/main" id="{1A9C5445-F429-F845-9503-23B793E32451}"/>
                  </a:ext>
                </a:extLst>
              </p:cNvPr>
              <p:cNvPicPr/>
              <p:nvPr/>
            </p:nvPicPr>
            <p:blipFill>
              <a:blip r:embed="rId211"/>
              <a:stretch>
                <a:fillRect/>
              </a:stretch>
            </p:blipFill>
            <p:spPr>
              <a:xfrm>
                <a:off x="10528578" y="250772"/>
                <a:ext cx="230400" cy="183600"/>
              </a:xfrm>
              <a:prstGeom prst="rect">
                <a:avLst/>
              </a:prstGeom>
            </p:spPr>
          </p:pic>
        </mc:Fallback>
      </mc:AlternateContent>
      <mc:AlternateContent xmlns:mc="http://schemas.openxmlformats.org/markup-compatibility/2006">
        <mc:Choice xmlns:p14="http://schemas.microsoft.com/office/powerpoint/2010/main" Requires="p14">
          <p:contentPart p14:bwMode="auto" r:id="rId212">
            <p14:nvContentPartPr>
              <p14:cNvPr id="197" name="Ink 196">
                <a:extLst>
                  <a:ext uri="{FF2B5EF4-FFF2-40B4-BE49-F238E27FC236}">
                    <a16:creationId xmlns:a16="http://schemas.microsoft.com/office/drawing/2014/main" id="{E7AFAB59-D800-8047-A18A-6E809D65B565}"/>
                  </a:ext>
                </a:extLst>
              </p14:cNvPr>
              <p14:cNvContentPartPr/>
              <p14:nvPr/>
            </p14:nvContentPartPr>
            <p14:xfrm>
              <a:off x="10739178" y="210452"/>
              <a:ext cx="946800" cy="271080"/>
            </p14:xfrm>
          </p:contentPart>
        </mc:Choice>
        <mc:Fallback>
          <p:pic>
            <p:nvPicPr>
              <p:cNvPr id="197" name="Ink 196">
                <a:extLst>
                  <a:ext uri="{FF2B5EF4-FFF2-40B4-BE49-F238E27FC236}">
                    <a16:creationId xmlns:a16="http://schemas.microsoft.com/office/drawing/2014/main" id="{E7AFAB59-D800-8047-A18A-6E809D65B565}"/>
                  </a:ext>
                </a:extLst>
              </p:cNvPr>
              <p:cNvPicPr/>
              <p:nvPr/>
            </p:nvPicPr>
            <p:blipFill>
              <a:blip r:embed="rId213"/>
              <a:stretch>
                <a:fillRect/>
              </a:stretch>
            </p:blipFill>
            <p:spPr>
              <a:xfrm>
                <a:off x="10730538" y="201812"/>
                <a:ext cx="964440" cy="288720"/>
              </a:xfrm>
              <a:prstGeom prst="rect">
                <a:avLst/>
              </a:prstGeom>
            </p:spPr>
          </p:pic>
        </mc:Fallback>
      </mc:AlternateContent>
      <mc:AlternateContent xmlns:mc="http://schemas.openxmlformats.org/markup-compatibility/2006">
        <mc:Choice xmlns:p14="http://schemas.microsoft.com/office/powerpoint/2010/main" Requires="p14">
          <p:contentPart p14:bwMode="auto" r:id="rId214">
            <p14:nvContentPartPr>
              <p14:cNvPr id="198" name="Ink 197">
                <a:extLst>
                  <a:ext uri="{FF2B5EF4-FFF2-40B4-BE49-F238E27FC236}">
                    <a16:creationId xmlns:a16="http://schemas.microsoft.com/office/drawing/2014/main" id="{0553DE48-6146-F749-9265-2956DE3C5109}"/>
                  </a:ext>
                </a:extLst>
              </p14:cNvPr>
              <p14:cNvContentPartPr/>
              <p14:nvPr/>
            </p14:nvContentPartPr>
            <p14:xfrm>
              <a:off x="11547018" y="266252"/>
              <a:ext cx="127080" cy="14760"/>
            </p14:xfrm>
          </p:contentPart>
        </mc:Choice>
        <mc:Fallback>
          <p:pic>
            <p:nvPicPr>
              <p:cNvPr id="198" name="Ink 197">
                <a:extLst>
                  <a:ext uri="{FF2B5EF4-FFF2-40B4-BE49-F238E27FC236}">
                    <a16:creationId xmlns:a16="http://schemas.microsoft.com/office/drawing/2014/main" id="{0553DE48-6146-F749-9265-2956DE3C5109}"/>
                  </a:ext>
                </a:extLst>
              </p:cNvPr>
              <p:cNvPicPr/>
              <p:nvPr/>
            </p:nvPicPr>
            <p:blipFill>
              <a:blip r:embed="rId215"/>
              <a:stretch>
                <a:fillRect/>
              </a:stretch>
            </p:blipFill>
            <p:spPr>
              <a:xfrm>
                <a:off x="11538378" y="257252"/>
                <a:ext cx="144720" cy="32400"/>
              </a:xfrm>
              <a:prstGeom prst="rect">
                <a:avLst/>
              </a:prstGeom>
            </p:spPr>
          </p:pic>
        </mc:Fallback>
      </mc:AlternateContent>
      <mc:AlternateContent xmlns:mc="http://schemas.openxmlformats.org/markup-compatibility/2006">
        <mc:Choice xmlns:p14="http://schemas.microsoft.com/office/powerpoint/2010/main" Requires="p14">
          <p:contentPart p14:bwMode="auto" r:id="rId216">
            <p14:nvContentPartPr>
              <p14:cNvPr id="199" name="Ink 198">
                <a:extLst>
                  <a:ext uri="{FF2B5EF4-FFF2-40B4-BE49-F238E27FC236}">
                    <a16:creationId xmlns:a16="http://schemas.microsoft.com/office/drawing/2014/main" id="{D8B5638A-A102-6C4B-AC60-7B754E148170}"/>
                  </a:ext>
                </a:extLst>
              </p14:cNvPr>
              <p14:cNvContentPartPr/>
              <p14:nvPr/>
            </p14:nvContentPartPr>
            <p14:xfrm>
              <a:off x="11815218" y="364532"/>
              <a:ext cx="18000" cy="14760"/>
            </p14:xfrm>
          </p:contentPart>
        </mc:Choice>
        <mc:Fallback>
          <p:pic>
            <p:nvPicPr>
              <p:cNvPr id="199" name="Ink 198">
                <a:extLst>
                  <a:ext uri="{FF2B5EF4-FFF2-40B4-BE49-F238E27FC236}">
                    <a16:creationId xmlns:a16="http://schemas.microsoft.com/office/drawing/2014/main" id="{D8B5638A-A102-6C4B-AC60-7B754E148170}"/>
                  </a:ext>
                </a:extLst>
              </p:cNvPr>
              <p:cNvPicPr/>
              <p:nvPr/>
            </p:nvPicPr>
            <p:blipFill>
              <a:blip r:embed="rId217"/>
              <a:stretch>
                <a:fillRect/>
              </a:stretch>
            </p:blipFill>
            <p:spPr>
              <a:xfrm>
                <a:off x="11806578" y="355532"/>
                <a:ext cx="35640" cy="32400"/>
              </a:xfrm>
              <a:prstGeom prst="rect">
                <a:avLst/>
              </a:prstGeom>
            </p:spPr>
          </p:pic>
        </mc:Fallback>
      </mc:AlternateContent>
      <p:grpSp>
        <p:nvGrpSpPr>
          <p:cNvPr id="207" name="Group 206">
            <a:extLst>
              <a:ext uri="{FF2B5EF4-FFF2-40B4-BE49-F238E27FC236}">
                <a16:creationId xmlns:a16="http://schemas.microsoft.com/office/drawing/2014/main" id="{33004B27-36CA-DE45-84F3-2331B04C62F4}"/>
              </a:ext>
            </a:extLst>
          </p:cNvPr>
          <p:cNvGrpSpPr/>
          <p:nvPr/>
        </p:nvGrpSpPr>
        <p:grpSpPr>
          <a:xfrm>
            <a:off x="10873818" y="624092"/>
            <a:ext cx="925920" cy="625680"/>
            <a:chOff x="10873818" y="624092"/>
            <a:chExt cx="925920" cy="625680"/>
          </a:xfrm>
        </p:grpSpPr>
        <mc:AlternateContent xmlns:mc="http://schemas.openxmlformats.org/markup-compatibility/2006">
          <mc:Choice xmlns:p14="http://schemas.microsoft.com/office/powerpoint/2010/main" Requires="p14">
            <p:contentPart p14:bwMode="auto" r:id="rId218">
              <p14:nvContentPartPr>
                <p14:cNvPr id="200" name="Ink 199">
                  <a:extLst>
                    <a:ext uri="{FF2B5EF4-FFF2-40B4-BE49-F238E27FC236}">
                      <a16:creationId xmlns:a16="http://schemas.microsoft.com/office/drawing/2014/main" id="{51A2F489-4287-D04F-BC07-0F37BF2B8CB7}"/>
                    </a:ext>
                  </a:extLst>
                </p14:cNvPr>
                <p14:cNvContentPartPr/>
                <p14:nvPr/>
              </p14:nvContentPartPr>
              <p14:xfrm>
                <a:off x="11226258" y="624092"/>
                <a:ext cx="573480" cy="15840"/>
              </p14:xfrm>
            </p:contentPart>
          </mc:Choice>
          <mc:Fallback>
            <p:pic>
              <p:nvPicPr>
                <p:cNvPr id="200" name="Ink 199">
                  <a:extLst>
                    <a:ext uri="{FF2B5EF4-FFF2-40B4-BE49-F238E27FC236}">
                      <a16:creationId xmlns:a16="http://schemas.microsoft.com/office/drawing/2014/main" id="{51A2F489-4287-D04F-BC07-0F37BF2B8CB7}"/>
                    </a:ext>
                  </a:extLst>
                </p:cNvPr>
                <p:cNvPicPr/>
                <p:nvPr/>
              </p:nvPicPr>
              <p:blipFill>
                <a:blip r:embed="rId219"/>
                <a:stretch>
                  <a:fillRect/>
                </a:stretch>
              </p:blipFill>
              <p:spPr>
                <a:xfrm>
                  <a:off x="11217258" y="615452"/>
                  <a:ext cx="591120" cy="33480"/>
                </a:xfrm>
                <a:prstGeom prst="rect">
                  <a:avLst/>
                </a:prstGeom>
              </p:spPr>
            </p:pic>
          </mc:Fallback>
        </mc:AlternateContent>
        <mc:AlternateContent xmlns:mc="http://schemas.openxmlformats.org/markup-compatibility/2006">
          <mc:Choice xmlns:p14="http://schemas.microsoft.com/office/powerpoint/2010/main" Requires="p14">
            <p:contentPart p14:bwMode="auto" r:id="rId220">
              <p14:nvContentPartPr>
                <p14:cNvPr id="201" name="Ink 200">
                  <a:extLst>
                    <a:ext uri="{FF2B5EF4-FFF2-40B4-BE49-F238E27FC236}">
                      <a16:creationId xmlns:a16="http://schemas.microsoft.com/office/drawing/2014/main" id="{3C74B8D9-F547-4249-8AFD-D82CAE7DF19C}"/>
                    </a:ext>
                  </a:extLst>
                </p14:cNvPr>
                <p14:cNvContentPartPr/>
                <p14:nvPr/>
              </p14:nvContentPartPr>
              <p14:xfrm>
                <a:off x="10998738" y="860252"/>
                <a:ext cx="239040" cy="244440"/>
              </p14:xfrm>
            </p:contentPart>
          </mc:Choice>
          <mc:Fallback>
            <p:pic>
              <p:nvPicPr>
                <p:cNvPr id="201" name="Ink 200">
                  <a:extLst>
                    <a:ext uri="{FF2B5EF4-FFF2-40B4-BE49-F238E27FC236}">
                      <a16:creationId xmlns:a16="http://schemas.microsoft.com/office/drawing/2014/main" id="{3C74B8D9-F547-4249-8AFD-D82CAE7DF19C}"/>
                    </a:ext>
                  </a:extLst>
                </p:cNvPr>
                <p:cNvPicPr/>
                <p:nvPr/>
              </p:nvPicPr>
              <p:blipFill>
                <a:blip r:embed="rId221"/>
                <a:stretch>
                  <a:fillRect/>
                </a:stretch>
              </p:blipFill>
              <p:spPr>
                <a:xfrm>
                  <a:off x="10990098" y="851252"/>
                  <a:ext cx="256680" cy="262080"/>
                </a:xfrm>
                <a:prstGeom prst="rect">
                  <a:avLst/>
                </a:prstGeom>
              </p:spPr>
            </p:pic>
          </mc:Fallback>
        </mc:AlternateContent>
        <mc:AlternateContent xmlns:mc="http://schemas.openxmlformats.org/markup-compatibility/2006">
          <mc:Choice xmlns:p14="http://schemas.microsoft.com/office/powerpoint/2010/main" Requires="p14">
            <p:contentPart p14:bwMode="auto" r:id="rId222">
              <p14:nvContentPartPr>
                <p14:cNvPr id="202" name="Ink 201">
                  <a:extLst>
                    <a:ext uri="{FF2B5EF4-FFF2-40B4-BE49-F238E27FC236}">
                      <a16:creationId xmlns:a16="http://schemas.microsoft.com/office/drawing/2014/main" id="{638C9DEB-DE56-E34C-9577-426CB3175752}"/>
                    </a:ext>
                  </a:extLst>
                </p14:cNvPr>
                <p14:cNvContentPartPr/>
                <p14:nvPr/>
              </p14:nvContentPartPr>
              <p14:xfrm>
                <a:off x="11352258" y="884732"/>
                <a:ext cx="51480" cy="271440"/>
              </p14:xfrm>
            </p:contentPart>
          </mc:Choice>
          <mc:Fallback>
            <p:pic>
              <p:nvPicPr>
                <p:cNvPr id="202" name="Ink 201">
                  <a:extLst>
                    <a:ext uri="{FF2B5EF4-FFF2-40B4-BE49-F238E27FC236}">
                      <a16:creationId xmlns:a16="http://schemas.microsoft.com/office/drawing/2014/main" id="{638C9DEB-DE56-E34C-9577-426CB3175752}"/>
                    </a:ext>
                  </a:extLst>
                </p:cNvPr>
                <p:cNvPicPr/>
                <p:nvPr/>
              </p:nvPicPr>
              <p:blipFill>
                <a:blip r:embed="rId223"/>
                <a:stretch>
                  <a:fillRect/>
                </a:stretch>
              </p:blipFill>
              <p:spPr>
                <a:xfrm>
                  <a:off x="11343618" y="875732"/>
                  <a:ext cx="69120" cy="289080"/>
                </a:xfrm>
                <a:prstGeom prst="rect">
                  <a:avLst/>
                </a:prstGeom>
              </p:spPr>
            </p:pic>
          </mc:Fallback>
        </mc:AlternateContent>
        <mc:AlternateContent xmlns:mc="http://schemas.openxmlformats.org/markup-compatibility/2006">
          <mc:Choice xmlns:p14="http://schemas.microsoft.com/office/powerpoint/2010/main" Requires="p14">
            <p:contentPart p14:bwMode="auto" r:id="rId224">
              <p14:nvContentPartPr>
                <p14:cNvPr id="203" name="Ink 202">
                  <a:extLst>
                    <a:ext uri="{FF2B5EF4-FFF2-40B4-BE49-F238E27FC236}">
                      <a16:creationId xmlns:a16="http://schemas.microsoft.com/office/drawing/2014/main" id="{2B4BC38A-FCC3-6B4D-A518-06B39FF0D1D7}"/>
                    </a:ext>
                  </a:extLst>
                </p14:cNvPr>
                <p14:cNvContentPartPr/>
                <p14:nvPr/>
              </p14:nvContentPartPr>
              <p14:xfrm>
                <a:off x="11400858" y="962132"/>
                <a:ext cx="223200" cy="177120"/>
              </p14:xfrm>
            </p:contentPart>
          </mc:Choice>
          <mc:Fallback>
            <p:pic>
              <p:nvPicPr>
                <p:cNvPr id="203" name="Ink 202">
                  <a:extLst>
                    <a:ext uri="{FF2B5EF4-FFF2-40B4-BE49-F238E27FC236}">
                      <a16:creationId xmlns:a16="http://schemas.microsoft.com/office/drawing/2014/main" id="{2B4BC38A-FCC3-6B4D-A518-06B39FF0D1D7}"/>
                    </a:ext>
                  </a:extLst>
                </p:cNvPr>
                <p:cNvPicPr/>
                <p:nvPr/>
              </p:nvPicPr>
              <p:blipFill>
                <a:blip r:embed="rId225"/>
                <a:stretch>
                  <a:fillRect/>
                </a:stretch>
              </p:blipFill>
              <p:spPr>
                <a:xfrm>
                  <a:off x="11392218" y="953132"/>
                  <a:ext cx="240840" cy="194760"/>
                </a:xfrm>
                <a:prstGeom prst="rect">
                  <a:avLst/>
                </a:prstGeom>
              </p:spPr>
            </p:pic>
          </mc:Fallback>
        </mc:AlternateContent>
        <mc:AlternateContent xmlns:mc="http://schemas.openxmlformats.org/markup-compatibility/2006">
          <mc:Choice xmlns:p14="http://schemas.microsoft.com/office/powerpoint/2010/main" Requires="p14">
            <p:contentPart p14:bwMode="auto" r:id="rId226">
              <p14:nvContentPartPr>
                <p14:cNvPr id="206" name="Ink 205">
                  <a:extLst>
                    <a:ext uri="{FF2B5EF4-FFF2-40B4-BE49-F238E27FC236}">
                      <a16:creationId xmlns:a16="http://schemas.microsoft.com/office/drawing/2014/main" id="{CC28DA1A-38E3-6E40-B742-63E2FAC85211}"/>
                    </a:ext>
                  </a:extLst>
                </p14:cNvPr>
                <p14:cNvContentPartPr/>
                <p14:nvPr/>
              </p14:nvContentPartPr>
              <p14:xfrm>
                <a:off x="10873818" y="700772"/>
                <a:ext cx="851040" cy="549000"/>
              </p14:xfrm>
            </p:contentPart>
          </mc:Choice>
          <mc:Fallback>
            <p:pic>
              <p:nvPicPr>
                <p:cNvPr id="206" name="Ink 205">
                  <a:extLst>
                    <a:ext uri="{FF2B5EF4-FFF2-40B4-BE49-F238E27FC236}">
                      <a16:creationId xmlns:a16="http://schemas.microsoft.com/office/drawing/2014/main" id="{CC28DA1A-38E3-6E40-B742-63E2FAC85211}"/>
                    </a:ext>
                  </a:extLst>
                </p:cNvPr>
                <p:cNvPicPr/>
                <p:nvPr/>
              </p:nvPicPr>
              <p:blipFill>
                <a:blip r:embed="rId227"/>
                <a:stretch>
                  <a:fillRect/>
                </a:stretch>
              </p:blipFill>
              <p:spPr>
                <a:xfrm>
                  <a:off x="10865178" y="692132"/>
                  <a:ext cx="868680" cy="566640"/>
                </a:xfrm>
                <a:prstGeom prst="rect">
                  <a:avLst/>
                </a:prstGeom>
              </p:spPr>
            </p:pic>
          </mc:Fallback>
        </mc:AlternateContent>
      </p:grpSp>
      <p:grpSp>
        <p:nvGrpSpPr>
          <p:cNvPr id="210" name="Group 209">
            <a:extLst>
              <a:ext uri="{FF2B5EF4-FFF2-40B4-BE49-F238E27FC236}">
                <a16:creationId xmlns:a16="http://schemas.microsoft.com/office/drawing/2014/main" id="{B3C864A8-221A-7A44-8351-1C7D888C9294}"/>
              </a:ext>
            </a:extLst>
          </p:cNvPr>
          <p:cNvGrpSpPr/>
          <p:nvPr/>
        </p:nvGrpSpPr>
        <p:grpSpPr>
          <a:xfrm>
            <a:off x="6687018" y="3641612"/>
            <a:ext cx="3962520" cy="1018080"/>
            <a:chOff x="6687018" y="3641612"/>
            <a:chExt cx="3962520" cy="1018080"/>
          </a:xfrm>
        </p:grpSpPr>
        <mc:AlternateContent xmlns:mc="http://schemas.openxmlformats.org/markup-compatibility/2006">
          <mc:Choice xmlns:p14="http://schemas.microsoft.com/office/powerpoint/2010/main" Requires="p14">
            <p:contentPart p14:bwMode="auto" r:id="rId228">
              <p14:nvContentPartPr>
                <p14:cNvPr id="66" name="Ink 65">
                  <a:extLst>
                    <a:ext uri="{FF2B5EF4-FFF2-40B4-BE49-F238E27FC236}">
                      <a16:creationId xmlns:a16="http://schemas.microsoft.com/office/drawing/2014/main" id="{AD643549-7372-EF4D-B15B-F659E53853E6}"/>
                    </a:ext>
                  </a:extLst>
                </p14:cNvPr>
                <p14:cNvContentPartPr/>
                <p14:nvPr/>
              </p14:nvContentPartPr>
              <p14:xfrm>
                <a:off x="9719658" y="3724052"/>
                <a:ext cx="567720" cy="276840"/>
              </p14:xfrm>
            </p:contentPart>
          </mc:Choice>
          <mc:Fallback>
            <p:pic>
              <p:nvPicPr>
                <p:cNvPr id="66" name="Ink 65">
                  <a:extLst>
                    <a:ext uri="{FF2B5EF4-FFF2-40B4-BE49-F238E27FC236}">
                      <a16:creationId xmlns:a16="http://schemas.microsoft.com/office/drawing/2014/main" id="{AD643549-7372-EF4D-B15B-F659E53853E6}"/>
                    </a:ext>
                  </a:extLst>
                </p:cNvPr>
                <p:cNvPicPr/>
                <p:nvPr/>
              </p:nvPicPr>
              <p:blipFill>
                <a:blip r:embed="rId229"/>
                <a:stretch>
                  <a:fillRect/>
                </a:stretch>
              </p:blipFill>
              <p:spPr>
                <a:xfrm>
                  <a:off x="9711018" y="3715052"/>
                  <a:ext cx="585360" cy="294480"/>
                </a:xfrm>
                <a:prstGeom prst="rect">
                  <a:avLst/>
                </a:prstGeom>
              </p:spPr>
            </p:pic>
          </mc:Fallback>
        </mc:AlternateContent>
        <mc:AlternateContent xmlns:mc="http://schemas.openxmlformats.org/markup-compatibility/2006">
          <mc:Choice xmlns:p14="http://schemas.microsoft.com/office/powerpoint/2010/main" Requires="p14">
            <p:contentPart p14:bwMode="auto" r:id="rId230">
              <p14:nvContentPartPr>
                <p14:cNvPr id="67" name="Ink 66">
                  <a:extLst>
                    <a:ext uri="{FF2B5EF4-FFF2-40B4-BE49-F238E27FC236}">
                      <a16:creationId xmlns:a16="http://schemas.microsoft.com/office/drawing/2014/main" id="{F42A662B-893B-6942-BCDE-C3CCF5555753}"/>
                    </a:ext>
                  </a:extLst>
                </p14:cNvPr>
                <p14:cNvContentPartPr/>
                <p14:nvPr/>
              </p14:nvContentPartPr>
              <p14:xfrm>
                <a:off x="9884538" y="3641612"/>
                <a:ext cx="765000" cy="277920"/>
              </p14:xfrm>
            </p:contentPart>
          </mc:Choice>
          <mc:Fallback>
            <p:pic>
              <p:nvPicPr>
                <p:cNvPr id="67" name="Ink 66">
                  <a:extLst>
                    <a:ext uri="{FF2B5EF4-FFF2-40B4-BE49-F238E27FC236}">
                      <a16:creationId xmlns:a16="http://schemas.microsoft.com/office/drawing/2014/main" id="{F42A662B-893B-6942-BCDE-C3CCF5555753}"/>
                    </a:ext>
                  </a:extLst>
                </p:cNvPr>
                <p:cNvPicPr/>
                <p:nvPr/>
              </p:nvPicPr>
              <p:blipFill>
                <a:blip r:embed="rId231"/>
                <a:stretch>
                  <a:fillRect/>
                </a:stretch>
              </p:blipFill>
              <p:spPr>
                <a:xfrm>
                  <a:off x="9875898" y="3632972"/>
                  <a:ext cx="782640" cy="295560"/>
                </a:xfrm>
                <a:prstGeom prst="rect">
                  <a:avLst/>
                </a:prstGeom>
              </p:spPr>
            </p:pic>
          </mc:Fallback>
        </mc:AlternateContent>
        <mc:AlternateContent xmlns:mc="http://schemas.openxmlformats.org/markup-compatibility/2006">
          <mc:Choice xmlns:p14="http://schemas.microsoft.com/office/powerpoint/2010/main" Requires="p14">
            <p:contentPart p14:bwMode="auto" r:id="rId232">
              <p14:nvContentPartPr>
                <p14:cNvPr id="71" name="Ink 70">
                  <a:extLst>
                    <a:ext uri="{FF2B5EF4-FFF2-40B4-BE49-F238E27FC236}">
                      <a16:creationId xmlns:a16="http://schemas.microsoft.com/office/drawing/2014/main" id="{A60DDC88-9B01-764A-AB79-2A8F25249914}"/>
                    </a:ext>
                  </a:extLst>
                </p14:cNvPr>
                <p14:cNvContentPartPr/>
                <p14:nvPr/>
              </p14:nvContentPartPr>
              <p14:xfrm>
                <a:off x="8358498" y="3811532"/>
                <a:ext cx="541440" cy="273240"/>
              </p14:xfrm>
            </p:contentPart>
          </mc:Choice>
          <mc:Fallback>
            <p:pic>
              <p:nvPicPr>
                <p:cNvPr id="71" name="Ink 70">
                  <a:extLst>
                    <a:ext uri="{FF2B5EF4-FFF2-40B4-BE49-F238E27FC236}">
                      <a16:creationId xmlns:a16="http://schemas.microsoft.com/office/drawing/2014/main" id="{A60DDC88-9B01-764A-AB79-2A8F25249914}"/>
                    </a:ext>
                  </a:extLst>
                </p:cNvPr>
                <p:cNvPicPr/>
                <p:nvPr/>
              </p:nvPicPr>
              <p:blipFill>
                <a:blip r:embed="rId233"/>
                <a:stretch>
                  <a:fillRect/>
                </a:stretch>
              </p:blipFill>
              <p:spPr>
                <a:xfrm>
                  <a:off x="8349858" y="3802892"/>
                  <a:ext cx="559080" cy="290880"/>
                </a:xfrm>
                <a:prstGeom prst="rect">
                  <a:avLst/>
                </a:prstGeom>
              </p:spPr>
            </p:pic>
          </mc:Fallback>
        </mc:AlternateContent>
        <mc:AlternateContent xmlns:mc="http://schemas.openxmlformats.org/markup-compatibility/2006">
          <mc:Choice xmlns:p14="http://schemas.microsoft.com/office/powerpoint/2010/main" Requires="p14">
            <p:contentPart p14:bwMode="auto" r:id="rId234">
              <p14:nvContentPartPr>
                <p14:cNvPr id="72" name="Ink 71">
                  <a:extLst>
                    <a:ext uri="{FF2B5EF4-FFF2-40B4-BE49-F238E27FC236}">
                      <a16:creationId xmlns:a16="http://schemas.microsoft.com/office/drawing/2014/main" id="{13D4FC01-5493-784C-9D35-4CC5C1BB3360}"/>
                    </a:ext>
                  </a:extLst>
                </p14:cNvPr>
                <p14:cNvContentPartPr/>
                <p14:nvPr/>
              </p14:nvContentPartPr>
              <p14:xfrm>
                <a:off x="8510778" y="3767972"/>
                <a:ext cx="496440" cy="209160"/>
              </p14:xfrm>
            </p:contentPart>
          </mc:Choice>
          <mc:Fallback>
            <p:pic>
              <p:nvPicPr>
                <p:cNvPr id="72" name="Ink 71">
                  <a:extLst>
                    <a:ext uri="{FF2B5EF4-FFF2-40B4-BE49-F238E27FC236}">
                      <a16:creationId xmlns:a16="http://schemas.microsoft.com/office/drawing/2014/main" id="{13D4FC01-5493-784C-9D35-4CC5C1BB3360}"/>
                    </a:ext>
                  </a:extLst>
                </p:cNvPr>
                <p:cNvPicPr/>
                <p:nvPr/>
              </p:nvPicPr>
              <p:blipFill>
                <a:blip r:embed="rId235"/>
                <a:stretch>
                  <a:fillRect/>
                </a:stretch>
              </p:blipFill>
              <p:spPr>
                <a:xfrm>
                  <a:off x="8502138" y="3759332"/>
                  <a:ext cx="514080" cy="226800"/>
                </a:xfrm>
                <a:prstGeom prst="rect">
                  <a:avLst/>
                </a:prstGeom>
              </p:spPr>
            </p:pic>
          </mc:Fallback>
        </mc:AlternateContent>
        <mc:AlternateContent xmlns:mc="http://schemas.openxmlformats.org/markup-compatibility/2006">
          <mc:Choice xmlns:p14="http://schemas.microsoft.com/office/powerpoint/2010/main" Requires="p14">
            <p:contentPart p14:bwMode="auto" r:id="rId236">
              <p14:nvContentPartPr>
                <p14:cNvPr id="96" name="Ink 95">
                  <a:extLst>
                    <a:ext uri="{FF2B5EF4-FFF2-40B4-BE49-F238E27FC236}">
                      <a16:creationId xmlns:a16="http://schemas.microsoft.com/office/drawing/2014/main" id="{E86AD250-662B-1D47-BE7F-871063F075BE}"/>
                    </a:ext>
                  </a:extLst>
                </p14:cNvPr>
                <p14:cNvContentPartPr/>
                <p14:nvPr/>
              </p14:nvContentPartPr>
              <p14:xfrm>
                <a:off x="6687018" y="3723692"/>
                <a:ext cx="1582200" cy="81000"/>
              </p14:xfrm>
            </p:contentPart>
          </mc:Choice>
          <mc:Fallback>
            <p:pic>
              <p:nvPicPr>
                <p:cNvPr id="96" name="Ink 95">
                  <a:extLst>
                    <a:ext uri="{FF2B5EF4-FFF2-40B4-BE49-F238E27FC236}">
                      <a16:creationId xmlns:a16="http://schemas.microsoft.com/office/drawing/2014/main" id="{E86AD250-662B-1D47-BE7F-871063F075BE}"/>
                    </a:ext>
                  </a:extLst>
                </p:cNvPr>
                <p:cNvPicPr/>
                <p:nvPr/>
              </p:nvPicPr>
              <p:blipFill>
                <a:blip r:embed="rId237"/>
                <a:stretch>
                  <a:fillRect/>
                </a:stretch>
              </p:blipFill>
              <p:spPr>
                <a:xfrm>
                  <a:off x="6678018" y="3715052"/>
                  <a:ext cx="1599840" cy="98640"/>
                </a:xfrm>
                <a:prstGeom prst="rect">
                  <a:avLst/>
                </a:prstGeom>
              </p:spPr>
            </p:pic>
          </mc:Fallback>
        </mc:AlternateContent>
        <mc:AlternateContent xmlns:mc="http://schemas.openxmlformats.org/markup-compatibility/2006">
          <mc:Choice xmlns:p14="http://schemas.microsoft.com/office/powerpoint/2010/main" Requires="p14">
            <p:contentPart p14:bwMode="auto" r:id="rId238">
              <p14:nvContentPartPr>
                <p14:cNvPr id="97" name="Ink 96">
                  <a:extLst>
                    <a:ext uri="{FF2B5EF4-FFF2-40B4-BE49-F238E27FC236}">
                      <a16:creationId xmlns:a16="http://schemas.microsoft.com/office/drawing/2014/main" id="{8836CC7A-D4F4-E14F-9840-925E29E39959}"/>
                    </a:ext>
                  </a:extLst>
                </p14:cNvPr>
                <p14:cNvContentPartPr/>
                <p14:nvPr/>
              </p14:nvContentPartPr>
              <p14:xfrm>
                <a:off x="7189578" y="3787412"/>
                <a:ext cx="1684800" cy="10800"/>
              </p14:xfrm>
            </p:contentPart>
          </mc:Choice>
          <mc:Fallback>
            <p:pic>
              <p:nvPicPr>
                <p:cNvPr id="97" name="Ink 96">
                  <a:extLst>
                    <a:ext uri="{FF2B5EF4-FFF2-40B4-BE49-F238E27FC236}">
                      <a16:creationId xmlns:a16="http://schemas.microsoft.com/office/drawing/2014/main" id="{8836CC7A-D4F4-E14F-9840-925E29E39959}"/>
                    </a:ext>
                  </a:extLst>
                </p:cNvPr>
                <p:cNvPicPr/>
                <p:nvPr/>
              </p:nvPicPr>
              <p:blipFill>
                <a:blip r:embed="rId239"/>
                <a:stretch>
                  <a:fillRect/>
                </a:stretch>
              </p:blipFill>
              <p:spPr>
                <a:xfrm>
                  <a:off x="7180938" y="3778772"/>
                  <a:ext cx="1702440" cy="28440"/>
                </a:xfrm>
                <a:prstGeom prst="rect">
                  <a:avLst/>
                </a:prstGeom>
              </p:spPr>
            </p:pic>
          </mc:Fallback>
        </mc:AlternateContent>
        <mc:AlternateContent xmlns:mc="http://schemas.openxmlformats.org/markup-compatibility/2006">
          <mc:Choice xmlns:p14="http://schemas.microsoft.com/office/powerpoint/2010/main" Requires="p14">
            <p:contentPart p14:bwMode="auto" r:id="rId240">
              <p14:nvContentPartPr>
                <p14:cNvPr id="98" name="Ink 97">
                  <a:extLst>
                    <a:ext uri="{FF2B5EF4-FFF2-40B4-BE49-F238E27FC236}">
                      <a16:creationId xmlns:a16="http://schemas.microsoft.com/office/drawing/2014/main" id="{E27084A4-4AD6-4B4D-8E37-61C489FA63C8}"/>
                    </a:ext>
                  </a:extLst>
                </p14:cNvPr>
                <p14:cNvContentPartPr/>
                <p14:nvPr/>
              </p14:nvContentPartPr>
              <p14:xfrm>
                <a:off x="7914618" y="3791732"/>
                <a:ext cx="1346760" cy="29880"/>
              </p14:xfrm>
            </p:contentPart>
          </mc:Choice>
          <mc:Fallback>
            <p:pic>
              <p:nvPicPr>
                <p:cNvPr id="98" name="Ink 97">
                  <a:extLst>
                    <a:ext uri="{FF2B5EF4-FFF2-40B4-BE49-F238E27FC236}">
                      <a16:creationId xmlns:a16="http://schemas.microsoft.com/office/drawing/2014/main" id="{E27084A4-4AD6-4B4D-8E37-61C489FA63C8}"/>
                    </a:ext>
                  </a:extLst>
                </p:cNvPr>
                <p:cNvPicPr/>
                <p:nvPr/>
              </p:nvPicPr>
              <p:blipFill>
                <a:blip r:embed="rId241"/>
                <a:stretch>
                  <a:fillRect/>
                </a:stretch>
              </p:blipFill>
              <p:spPr>
                <a:xfrm>
                  <a:off x="7905618" y="3782732"/>
                  <a:ext cx="1364400" cy="47520"/>
                </a:xfrm>
                <a:prstGeom prst="rect">
                  <a:avLst/>
                </a:prstGeom>
              </p:spPr>
            </p:pic>
          </mc:Fallback>
        </mc:AlternateContent>
        <mc:AlternateContent xmlns:mc="http://schemas.openxmlformats.org/markup-compatibility/2006">
          <mc:Choice xmlns:p14="http://schemas.microsoft.com/office/powerpoint/2010/main" Requires="p14">
            <p:contentPart p14:bwMode="auto" r:id="rId242">
              <p14:nvContentPartPr>
                <p14:cNvPr id="99" name="Ink 98">
                  <a:extLst>
                    <a:ext uri="{FF2B5EF4-FFF2-40B4-BE49-F238E27FC236}">
                      <a16:creationId xmlns:a16="http://schemas.microsoft.com/office/drawing/2014/main" id="{E29E120F-2D7D-FC4B-B7F7-544554DC3353}"/>
                    </a:ext>
                  </a:extLst>
                </p14:cNvPr>
                <p14:cNvContentPartPr/>
                <p14:nvPr/>
              </p14:nvContentPartPr>
              <p14:xfrm>
                <a:off x="8118378" y="3769412"/>
                <a:ext cx="1185840" cy="17640"/>
              </p14:xfrm>
            </p:contentPart>
          </mc:Choice>
          <mc:Fallback>
            <p:pic>
              <p:nvPicPr>
                <p:cNvPr id="99" name="Ink 98">
                  <a:extLst>
                    <a:ext uri="{FF2B5EF4-FFF2-40B4-BE49-F238E27FC236}">
                      <a16:creationId xmlns:a16="http://schemas.microsoft.com/office/drawing/2014/main" id="{E29E120F-2D7D-FC4B-B7F7-544554DC3353}"/>
                    </a:ext>
                  </a:extLst>
                </p:cNvPr>
                <p:cNvPicPr/>
                <p:nvPr/>
              </p:nvPicPr>
              <p:blipFill>
                <a:blip r:embed="rId243"/>
                <a:stretch>
                  <a:fillRect/>
                </a:stretch>
              </p:blipFill>
              <p:spPr>
                <a:xfrm>
                  <a:off x="8109738" y="3760772"/>
                  <a:ext cx="1203480" cy="35280"/>
                </a:xfrm>
                <a:prstGeom prst="rect">
                  <a:avLst/>
                </a:prstGeom>
              </p:spPr>
            </p:pic>
          </mc:Fallback>
        </mc:AlternateContent>
        <mc:AlternateContent xmlns:mc="http://schemas.openxmlformats.org/markup-compatibility/2006">
          <mc:Choice xmlns:p14="http://schemas.microsoft.com/office/powerpoint/2010/main" Requires="p14">
            <p:contentPart p14:bwMode="auto" r:id="rId244">
              <p14:nvContentPartPr>
                <p14:cNvPr id="100" name="Ink 99">
                  <a:extLst>
                    <a:ext uri="{FF2B5EF4-FFF2-40B4-BE49-F238E27FC236}">
                      <a16:creationId xmlns:a16="http://schemas.microsoft.com/office/drawing/2014/main" id="{C9790131-429A-6B47-8BA0-F120418840CF}"/>
                    </a:ext>
                  </a:extLst>
                </p14:cNvPr>
                <p14:cNvContentPartPr/>
                <p14:nvPr/>
              </p14:nvContentPartPr>
              <p14:xfrm>
                <a:off x="8224578" y="3749612"/>
                <a:ext cx="1405800" cy="33480"/>
              </p14:xfrm>
            </p:contentPart>
          </mc:Choice>
          <mc:Fallback>
            <p:pic>
              <p:nvPicPr>
                <p:cNvPr id="100" name="Ink 99">
                  <a:extLst>
                    <a:ext uri="{FF2B5EF4-FFF2-40B4-BE49-F238E27FC236}">
                      <a16:creationId xmlns:a16="http://schemas.microsoft.com/office/drawing/2014/main" id="{C9790131-429A-6B47-8BA0-F120418840CF}"/>
                    </a:ext>
                  </a:extLst>
                </p:cNvPr>
                <p:cNvPicPr/>
                <p:nvPr/>
              </p:nvPicPr>
              <p:blipFill>
                <a:blip r:embed="rId245"/>
                <a:stretch>
                  <a:fillRect/>
                </a:stretch>
              </p:blipFill>
              <p:spPr>
                <a:xfrm>
                  <a:off x="8215938" y="3740612"/>
                  <a:ext cx="1423440" cy="51120"/>
                </a:xfrm>
                <a:prstGeom prst="rect">
                  <a:avLst/>
                </a:prstGeom>
              </p:spPr>
            </p:pic>
          </mc:Fallback>
        </mc:AlternateContent>
        <mc:AlternateContent xmlns:mc="http://schemas.openxmlformats.org/markup-compatibility/2006">
          <mc:Choice xmlns:p14="http://schemas.microsoft.com/office/powerpoint/2010/main" Requires="p14">
            <p:contentPart p14:bwMode="auto" r:id="rId246">
              <p14:nvContentPartPr>
                <p14:cNvPr id="104" name="Ink 103">
                  <a:extLst>
                    <a:ext uri="{FF2B5EF4-FFF2-40B4-BE49-F238E27FC236}">
                      <a16:creationId xmlns:a16="http://schemas.microsoft.com/office/drawing/2014/main" id="{9765345F-8103-3D46-86D9-F7EA92526F12}"/>
                    </a:ext>
                  </a:extLst>
                </p14:cNvPr>
                <p14:cNvContentPartPr/>
                <p14:nvPr/>
              </p14:nvContentPartPr>
              <p14:xfrm>
                <a:off x="7776378" y="3835292"/>
                <a:ext cx="487800" cy="174600"/>
              </p14:xfrm>
            </p:contentPart>
          </mc:Choice>
          <mc:Fallback>
            <p:pic>
              <p:nvPicPr>
                <p:cNvPr id="104" name="Ink 103">
                  <a:extLst>
                    <a:ext uri="{FF2B5EF4-FFF2-40B4-BE49-F238E27FC236}">
                      <a16:creationId xmlns:a16="http://schemas.microsoft.com/office/drawing/2014/main" id="{9765345F-8103-3D46-86D9-F7EA92526F12}"/>
                    </a:ext>
                  </a:extLst>
                </p:cNvPr>
                <p:cNvPicPr/>
                <p:nvPr/>
              </p:nvPicPr>
              <p:blipFill>
                <a:blip r:embed="rId247"/>
                <a:stretch>
                  <a:fillRect/>
                </a:stretch>
              </p:blipFill>
              <p:spPr>
                <a:xfrm>
                  <a:off x="7767738" y="3826652"/>
                  <a:ext cx="505440" cy="192240"/>
                </a:xfrm>
                <a:prstGeom prst="rect">
                  <a:avLst/>
                </a:prstGeom>
              </p:spPr>
            </p:pic>
          </mc:Fallback>
        </mc:AlternateContent>
        <mc:AlternateContent xmlns:mc="http://schemas.openxmlformats.org/markup-compatibility/2006">
          <mc:Choice xmlns:p14="http://schemas.microsoft.com/office/powerpoint/2010/main" Requires="p14">
            <p:contentPart p14:bwMode="auto" r:id="rId248">
              <p14:nvContentPartPr>
                <p14:cNvPr id="105" name="Ink 104">
                  <a:extLst>
                    <a:ext uri="{FF2B5EF4-FFF2-40B4-BE49-F238E27FC236}">
                      <a16:creationId xmlns:a16="http://schemas.microsoft.com/office/drawing/2014/main" id="{D5E710C8-E7B3-704E-A8EF-BC99E1C1CCBF}"/>
                    </a:ext>
                  </a:extLst>
                </p14:cNvPr>
                <p14:cNvContentPartPr/>
                <p14:nvPr/>
              </p14:nvContentPartPr>
              <p14:xfrm>
                <a:off x="8623458" y="3937892"/>
                <a:ext cx="649440" cy="253080"/>
              </p14:xfrm>
            </p:contentPart>
          </mc:Choice>
          <mc:Fallback>
            <p:pic>
              <p:nvPicPr>
                <p:cNvPr id="105" name="Ink 104">
                  <a:extLst>
                    <a:ext uri="{FF2B5EF4-FFF2-40B4-BE49-F238E27FC236}">
                      <a16:creationId xmlns:a16="http://schemas.microsoft.com/office/drawing/2014/main" id="{D5E710C8-E7B3-704E-A8EF-BC99E1C1CCBF}"/>
                    </a:ext>
                  </a:extLst>
                </p:cNvPr>
                <p:cNvPicPr/>
                <p:nvPr/>
              </p:nvPicPr>
              <p:blipFill>
                <a:blip r:embed="rId249"/>
                <a:stretch>
                  <a:fillRect/>
                </a:stretch>
              </p:blipFill>
              <p:spPr>
                <a:xfrm>
                  <a:off x="8614458" y="3928892"/>
                  <a:ext cx="667080" cy="270720"/>
                </a:xfrm>
                <a:prstGeom prst="rect">
                  <a:avLst/>
                </a:prstGeom>
              </p:spPr>
            </p:pic>
          </mc:Fallback>
        </mc:AlternateContent>
        <mc:AlternateContent xmlns:mc="http://schemas.openxmlformats.org/markup-compatibility/2006">
          <mc:Choice xmlns:p14="http://schemas.microsoft.com/office/powerpoint/2010/main" Requires="p14">
            <p:contentPart p14:bwMode="auto" r:id="rId250">
              <p14:nvContentPartPr>
                <p14:cNvPr id="149" name="Ink 148">
                  <a:extLst>
                    <a:ext uri="{FF2B5EF4-FFF2-40B4-BE49-F238E27FC236}">
                      <a16:creationId xmlns:a16="http://schemas.microsoft.com/office/drawing/2014/main" id="{4C76CCCE-4494-204C-86D8-5A07C6A7CBBA}"/>
                    </a:ext>
                  </a:extLst>
                </p14:cNvPr>
                <p14:cNvContentPartPr/>
                <p14:nvPr/>
              </p14:nvContentPartPr>
              <p14:xfrm>
                <a:off x="10135458" y="4415252"/>
                <a:ext cx="198360" cy="147600"/>
              </p14:xfrm>
            </p:contentPart>
          </mc:Choice>
          <mc:Fallback>
            <p:pic>
              <p:nvPicPr>
                <p:cNvPr id="149" name="Ink 148">
                  <a:extLst>
                    <a:ext uri="{FF2B5EF4-FFF2-40B4-BE49-F238E27FC236}">
                      <a16:creationId xmlns:a16="http://schemas.microsoft.com/office/drawing/2014/main" id="{4C76CCCE-4494-204C-86D8-5A07C6A7CBBA}"/>
                    </a:ext>
                  </a:extLst>
                </p:cNvPr>
                <p:cNvPicPr/>
                <p:nvPr/>
              </p:nvPicPr>
              <p:blipFill>
                <a:blip r:embed="rId251"/>
                <a:stretch>
                  <a:fillRect/>
                </a:stretch>
              </p:blipFill>
              <p:spPr>
                <a:xfrm>
                  <a:off x="10126458" y="4406612"/>
                  <a:ext cx="216000" cy="165240"/>
                </a:xfrm>
                <a:prstGeom prst="rect">
                  <a:avLst/>
                </a:prstGeom>
              </p:spPr>
            </p:pic>
          </mc:Fallback>
        </mc:AlternateContent>
        <mc:AlternateContent xmlns:mc="http://schemas.openxmlformats.org/markup-compatibility/2006">
          <mc:Choice xmlns:p14="http://schemas.microsoft.com/office/powerpoint/2010/main" Requires="p14">
            <p:contentPart p14:bwMode="auto" r:id="rId252">
              <p14:nvContentPartPr>
                <p14:cNvPr id="150" name="Ink 149">
                  <a:extLst>
                    <a:ext uri="{FF2B5EF4-FFF2-40B4-BE49-F238E27FC236}">
                      <a16:creationId xmlns:a16="http://schemas.microsoft.com/office/drawing/2014/main" id="{BDE676DE-ABF9-2B4C-A3EC-F88D77D224E2}"/>
                    </a:ext>
                  </a:extLst>
                </p14:cNvPr>
                <p14:cNvContentPartPr/>
                <p14:nvPr/>
              </p14:nvContentPartPr>
              <p14:xfrm>
                <a:off x="10316898" y="4403732"/>
                <a:ext cx="239040" cy="154080"/>
              </p14:xfrm>
            </p:contentPart>
          </mc:Choice>
          <mc:Fallback>
            <p:pic>
              <p:nvPicPr>
                <p:cNvPr id="150" name="Ink 149">
                  <a:extLst>
                    <a:ext uri="{FF2B5EF4-FFF2-40B4-BE49-F238E27FC236}">
                      <a16:creationId xmlns:a16="http://schemas.microsoft.com/office/drawing/2014/main" id="{BDE676DE-ABF9-2B4C-A3EC-F88D77D224E2}"/>
                    </a:ext>
                  </a:extLst>
                </p:cNvPr>
                <p:cNvPicPr/>
                <p:nvPr/>
              </p:nvPicPr>
              <p:blipFill>
                <a:blip r:embed="rId253"/>
                <a:stretch>
                  <a:fillRect/>
                </a:stretch>
              </p:blipFill>
              <p:spPr>
                <a:xfrm>
                  <a:off x="10307898" y="4394732"/>
                  <a:ext cx="256680" cy="171720"/>
                </a:xfrm>
                <a:prstGeom prst="rect">
                  <a:avLst/>
                </a:prstGeom>
              </p:spPr>
            </p:pic>
          </mc:Fallback>
        </mc:AlternateContent>
        <mc:AlternateContent xmlns:mc="http://schemas.openxmlformats.org/markup-compatibility/2006">
          <mc:Choice xmlns:p14="http://schemas.microsoft.com/office/powerpoint/2010/main" Requires="p14">
            <p:contentPart p14:bwMode="auto" r:id="rId254">
              <p14:nvContentPartPr>
                <p14:cNvPr id="151" name="Ink 150">
                  <a:extLst>
                    <a:ext uri="{FF2B5EF4-FFF2-40B4-BE49-F238E27FC236}">
                      <a16:creationId xmlns:a16="http://schemas.microsoft.com/office/drawing/2014/main" id="{221C7AA0-8E67-3943-B8D5-D4C2B62566EF}"/>
                    </a:ext>
                  </a:extLst>
                </p14:cNvPr>
                <p14:cNvContentPartPr/>
                <p14:nvPr/>
              </p14:nvContentPartPr>
              <p14:xfrm>
                <a:off x="10200978" y="4022132"/>
                <a:ext cx="33840" cy="491040"/>
              </p14:xfrm>
            </p:contentPart>
          </mc:Choice>
          <mc:Fallback>
            <p:pic>
              <p:nvPicPr>
                <p:cNvPr id="151" name="Ink 150">
                  <a:extLst>
                    <a:ext uri="{FF2B5EF4-FFF2-40B4-BE49-F238E27FC236}">
                      <a16:creationId xmlns:a16="http://schemas.microsoft.com/office/drawing/2014/main" id="{221C7AA0-8E67-3943-B8D5-D4C2B62566EF}"/>
                    </a:ext>
                  </a:extLst>
                </p:cNvPr>
                <p:cNvPicPr/>
                <p:nvPr/>
              </p:nvPicPr>
              <p:blipFill>
                <a:blip r:embed="rId255"/>
                <a:stretch>
                  <a:fillRect/>
                </a:stretch>
              </p:blipFill>
              <p:spPr>
                <a:xfrm>
                  <a:off x="10191978" y="4013132"/>
                  <a:ext cx="51480" cy="508680"/>
                </a:xfrm>
                <a:prstGeom prst="rect">
                  <a:avLst/>
                </a:prstGeom>
              </p:spPr>
            </p:pic>
          </mc:Fallback>
        </mc:AlternateContent>
        <mc:AlternateContent xmlns:mc="http://schemas.openxmlformats.org/markup-compatibility/2006">
          <mc:Choice xmlns:p14="http://schemas.microsoft.com/office/powerpoint/2010/main" Requires="p14">
            <p:contentPart p14:bwMode="auto" r:id="rId256">
              <p14:nvContentPartPr>
                <p14:cNvPr id="152" name="Ink 151">
                  <a:extLst>
                    <a:ext uri="{FF2B5EF4-FFF2-40B4-BE49-F238E27FC236}">
                      <a16:creationId xmlns:a16="http://schemas.microsoft.com/office/drawing/2014/main" id="{8493AF3B-4EB3-3340-99B3-78D95F69E69B}"/>
                    </a:ext>
                  </a:extLst>
                </p14:cNvPr>
                <p14:cNvContentPartPr/>
                <p14:nvPr/>
              </p14:nvContentPartPr>
              <p14:xfrm>
                <a:off x="9982458" y="4393292"/>
                <a:ext cx="247680" cy="222480"/>
              </p14:xfrm>
            </p:contentPart>
          </mc:Choice>
          <mc:Fallback>
            <p:pic>
              <p:nvPicPr>
                <p:cNvPr id="152" name="Ink 151">
                  <a:extLst>
                    <a:ext uri="{FF2B5EF4-FFF2-40B4-BE49-F238E27FC236}">
                      <a16:creationId xmlns:a16="http://schemas.microsoft.com/office/drawing/2014/main" id="{8493AF3B-4EB3-3340-99B3-78D95F69E69B}"/>
                    </a:ext>
                  </a:extLst>
                </p:cNvPr>
                <p:cNvPicPr/>
                <p:nvPr/>
              </p:nvPicPr>
              <p:blipFill>
                <a:blip r:embed="rId257"/>
                <a:stretch>
                  <a:fillRect/>
                </a:stretch>
              </p:blipFill>
              <p:spPr>
                <a:xfrm>
                  <a:off x="9973818" y="4384292"/>
                  <a:ext cx="265320" cy="240120"/>
                </a:xfrm>
                <a:prstGeom prst="rect">
                  <a:avLst/>
                </a:prstGeom>
              </p:spPr>
            </p:pic>
          </mc:Fallback>
        </mc:AlternateContent>
        <mc:AlternateContent xmlns:mc="http://schemas.openxmlformats.org/markup-compatibility/2006">
          <mc:Choice xmlns:p14="http://schemas.microsoft.com/office/powerpoint/2010/main" Requires="p14">
            <p:contentPart p14:bwMode="auto" r:id="rId258">
              <p14:nvContentPartPr>
                <p14:cNvPr id="153" name="Ink 152">
                  <a:extLst>
                    <a:ext uri="{FF2B5EF4-FFF2-40B4-BE49-F238E27FC236}">
                      <a16:creationId xmlns:a16="http://schemas.microsoft.com/office/drawing/2014/main" id="{3EED473F-E1ED-9649-8003-E2EA75367B06}"/>
                    </a:ext>
                  </a:extLst>
                </p14:cNvPr>
                <p14:cNvContentPartPr/>
                <p14:nvPr/>
              </p14:nvContentPartPr>
              <p14:xfrm>
                <a:off x="10326978" y="4474652"/>
                <a:ext cx="122400" cy="102600"/>
              </p14:xfrm>
            </p:contentPart>
          </mc:Choice>
          <mc:Fallback>
            <p:pic>
              <p:nvPicPr>
                <p:cNvPr id="153" name="Ink 152">
                  <a:extLst>
                    <a:ext uri="{FF2B5EF4-FFF2-40B4-BE49-F238E27FC236}">
                      <a16:creationId xmlns:a16="http://schemas.microsoft.com/office/drawing/2014/main" id="{3EED473F-E1ED-9649-8003-E2EA75367B06}"/>
                    </a:ext>
                  </a:extLst>
                </p:cNvPr>
                <p:cNvPicPr/>
                <p:nvPr/>
              </p:nvPicPr>
              <p:blipFill>
                <a:blip r:embed="rId259"/>
                <a:stretch>
                  <a:fillRect/>
                </a:stretch>
              </p:blipFill>
              <p:spPr>
                <a:xfrm>
                  <a:off x="10318338" y="4465652"/>
                  <a:ext cx="140040" cy="120240"/>
                </a:xfrm>
                <a:prstGeom prst="rect">
                  <a:avLst/>
                </a:prstGeom>
              </p:spPr>
            </p:pic>
          </mc:Fallback>
        </mc:AlternateContent>
        <mc:AlternateContent xmlns:mc="http://schemas.openxmlformats.org/markup-compatibility/2006">
          <mc:Choice xmlns:p14="http://schemas.microsoft.com/office/powerpoint/2010/main" Requires="p14">
            <p:contentPart p14:bwMode="auto" r:id="rId260">
              <p14:nvContentPartPr>
                <p14:cNvPr id="208" name="Ink 207">
                  <a:extLst>
                    <a:ext uri="{FF2B5EF4-FFF2-40B4-BE49-F238E27FC236}">
                      <a16:creationId xmlns:a16="http://schemas.microsoft.com/office/drawing/2014/main" id="{ADA0AFB3-F247-B547-8F69-58A69F2353B4}"/>
                    </a:ext>
                  </a:extLst>
                </p14:cNvPr>
                <p14:cNvContentPartPr/>
                <p14:nvPr/>
              </p14:nvContentPartPr>
              <p14:xfrm>
                <a:off x="7819218" y="4303652"/>
                <a:ext cx="144720" cy="356040"/>
              </p14:xfrm>
            </p:contentPart>
          </mc:Choice>
          <mc:Fallback>
            <p:pic>
              <p:nvPicPr>
                <p:cNvPr id="208" name="Ink 207">
                  <a:extLst>
                    <a:ext uri="{FF2B5EF4-FFF2-40B4-BE49-F238E27FC236}">
                      <a16:creationId xmlns:a16="http://schemas.microsoft.com/office/drawing/2014/main" id="{ADA0AFB3-F247-B547-8F69-58A69F2353B4}"/>
                    </a:ext>
                  </a:extLst>
                </p:cNvPr>
                <p:cNvPicPr/>
                <p:nvPr/>
              </p:nvPicPr>
              <p:blipFill>
                <a:blip r:embed="rId261"/>
                <a:stretch>
                  <a:fillRect/>
                </a:stretch>
              </p:blipFill>
              <p:spPr>
                <a:xfrm>
                  <a:off x="7810578" y="4294652"/>
                  <a:ext cx="162360" cy="373680"/>
                </a:xfrm>
                <a:prstGeom prst="rect">
                  <a:avLst/>
                </a:prstGeom>
              </p:spPr>
            </p:pic>
          </mc:Fallback>
        </mc:AlternateContent>
        <mc:AlternateContent xmlns:mc="http://schemas.openxmlformats.org/markup-compatibility/2006">
          <mc:Choice xmlns:p14="http://schemas.microsoft.com/office/powerpoint/2010/main" Requires="p14">
            <p:contentPart p14:bwMode="auto" r:id="rId262">
              <p14:nvContentPartPr>
                <p14:cNvPr id="209" name="Ink 208">
                  <a:extLst>
                    <a:ext uri="{FF2B5EF4-FFF2-40B4-BE49-F238E27FC236}">
                      <a16:creationId xmlns:a16="http://schemas.microsoft.com/office/drawing/2014/main" id="{5627C7E4-C9AE-BD4A-9A1C-7B9F6BB9ECE5}"/>
                    </a:ext>
                  </a:extLst>
                </p14:cNvPr>
                <p14:cNvContentPartPr/>
                <p14:nvPr/>
              </p14:nvContentPartPr>
              <p14:xfrm>
                <a:off x="7738938" y="4074692"/>
                <a:ext cx="180720" cy="196920"/>
              </p14:xfrm>
            </p:contentPart>
          </mc:Choice>
          <mc:Fallback>
            <p:pic>
              <p:nvPicPr>
                <p:cNvPr id="209" name="Ink 208">
                  <a:extLst>
                    <a:ext uri="{FF2B5EF4-FFF2-40B4-BE49-F238E27FC236}">
                      <a16:creationId xmlns:a16="http://schemas.microsoft.com/office/drawing/2014/main" id="{5627C7E4-C9AE-BD4A-9A1C-7B9F6BB9ECE5}"/>
                    </a:ext>
                  </a:extLst>
                </p:cNvPr>
                <p:cNvPicPr/>
                <p:nvPr/>
              </p:nvPicPr>
              <p:blipFill>
                <a:blip r:embed="rId263"/>
                <a:stretch>
                  <a:fillRect/>
                </a:stretch>
              </p:blipFill>
              <p:spPr>
                <a:xfrm>
                  <a:off x="7729938" y="4065692"/>
                  <a:ext cx="198360" cy="214560"/>
                </a:xfrm>
                <a:prstGeom prst="rect">
                  <a:avLst/>
                </a:prstGeom>
              </p:spPr>
            </p:pic>
          </mc:Fallback>
        </mc:AlternateContent>
      </p:grpSp>
    </p:spTree>
    <p:extLst>
      <p:ext uri="{BB962C8B-B14F-4D97-AF65-F5344CB8AC3E}">
        <p14:creationId xmlns:p14="http://schemas.microsoft.com/office/powerpoint/2010/main" val="28270165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1C570C82-C7CF-ED48-9FE8-C3D0961715FB}"/>
              </a:ext>
            </a:extLst>
          </p:cNvPr>
          <p:cNvGrpSpPr/>
          <p:nvPr/>
        </p:nvGrpSpPr>
        <p:grpSpPr>
          <a:xfrm>
            <a:off x="4501818" y="201812"/>
            <a:ext cx="4643640" cy="1239840"/>
            <a:chOff x="4501818" y="201812"/>
            <a:chExt cx="4643640" cy="1239840"/>
          </a:xfrm>
        </p:grpSpPr>
        <mc:AlternateContent xmlns:mc="http://schemas.openxmlformats.org/markup-compatibility/2006">
          <mc:Choice xmlns:p14="http://schemas.microsoft.com/office/powerpoint/2010/main" Requires="p14">
            <p:contentPart p14:bwMode="auto" r:id="rId2">
              <p14:nvContentPartPr>
                <p14:cNvPr id="2" name="Ink 1">
                  <a:extLst>
                    <a:ext uri="{FF2B5EF4-FFF2-40B4-BE49-F238E27FC236}">
                      <a16:creationId xmlns:a16="http://schemas.microsoft.com/office/drawing/2014/main" id="{C1017023-3600-7242-8639-137BC7F9FF55}"/>
                    </a:ext>
                  </a:extLst>
                </p14:cNvPr>
                <p14:cNvContentPartPr/>
                <p14:nvPr/>
              </p14:nvContentPartPr>
              <p14:xfrm>
                <a:off x="4934178" y="419252"/>
                <a:ext cx="543600" cy="649440"/>
              </p14:xfrm>
            </p:contentPart>
          </mc:Choice>
          <mc:Fallback>
            <p:pic>
              <p:nvPicPr>
                <p:cNvPr id="2" name="Ink 1">
                  <a:extLst>
                    <a:ext uri="{FF2B5EF4-FFF2-40B4-BE49-F238E27FC236}">
                      <a16:creationId xmlns:a16="http://schemas.microsoft.com/office/drawing/2014/main" id="{C1017023-3600-7242-8639-137BC7F9FF55}"/>
                    </a:ext>
                  </a:extLst>
                </p:cNvPr>
                <p:cNvPicPr/>
                <p:nvPr/>
              </p:nvPicPr>
              <p:blipFill>
                <a:blip r:embed="rId3"/>
                <a:stretch>
                  <a:fillRect/>
                </a:stretch>
              </p:blipFill>
              <p:spPr>
                <a:xfrm>
                  <a:off x="4925538" y="410612"/>
                  <a:ext cx="561240" cy="66708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3" name="Ink 2">
                  <a:extLst>
                    <a:ext uri="{FF2B5EF4-FFF2-40B4-BE49-F238E27FC236}">
                      <a16:creationId xmlns:a16="http://schemas.microsoft.com/office/drawing/2014/main" id="{0AD3F796-474B-844C-94D0-B0B1F68B6A1C}"/>
                    </a:ext>
                  </a:extLst>
                </p14:cNvPr>
                <p14:cNvContentPartPr/>
                <p14:nvPr/>
              </p14:nvContentPartPr>
              <p14:xfrm>
                <a:off x="4731138" y="1267412"/>
                <a:ext cx="1039320" cy="19080"/>
              </p14:xfrm>
            </p:contentPart>
          </mc:Choice>
          <mc:Fallback>
            <p:pic>
              <p:nvPicPr>
                <p:cNvPr id="3" name="Ink 2">
                  <a:extLst>
                    <a:ext uri="{FF2B5EF4-FFF2-40B4-BE49-F238E27FC236}">
                      <a16:creationId xmlns:a16="http://schemas.microsoft.com/office/drawing/2014/main" id="{0AD3F796-474B-844C-94D0-B0B1F68B6A1C}"/>
                    </a:ext>
                  </a:extLst>
                </p:cNvPr>
                <p:cNvPicPr/>
                <p:nvPr/>
              </p:nvPicPr>
              <p:blipFill>
                <a:blip r:embed="rId5"/>
                <a:stretch>
                  <a:fillRect/>
                </a:stretch>
              </p:blipFill>
              <p:spPr>
                <a:xfrm>
                  <a:off x="4722138" y="1258412"/>
                  <a:ext cx="1056960" cy="3672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4" name="Ink 3">
                  <a:extLst>
                    <a:ext uri="{FF2B5EF4-FFF2-40B4-BE49-F238E27FC236}">
                      <a16:creationId xmlns:a16="http://schemas.microsoft.com/office/drawing/2014/main" id="{0B5398DD-125A-444C-B3CF-70D58A6685D7}"/>
                    </a:ext>
                  </a:extLst>
                </p14:cNvPr>
                <p14:cNvContentPartPr/>
                <p14:nvPr/>
              </p14:nvContentPartPr>
              <p14:xfrm>
                <a:off x="4616298" y="1417892"/>
                <a:ext cx="1020240" cy="23760"/>
              </p14:xfrm>
            </p:contentPart>
          </mc:Choice>
          <mc:Fallback>
            <p:pic>
              <p:nvPicPr>
                <p:cNvPr id="4" name="Ink 3">
                  <a:extLst>
                    <a:ext uri="{FF2B5EF4-FFF2-40B4-BE49-F238E27FC236}">
                      <a16:creationId xmlns:a16="http://schemas.microsoft.com/office/drawing/2014/main" id="{0B5398DD-125A-444C-B3CF-70D58A6685D7}"/>
                    </a:ext>
                  </a:extLst>
                </p:cNvPr>
                <p:cNvPicPr/>
                <p:nvPr/>
              </p:nvPicPr>
              <p:blipFill>
                <a:blip r:embed="rId7"/>
                <a:stretch>
                  <a:fillRect/>
                </a:stretch>
              </p:blipFill>
              <p:spPr>
                <a:xfrm>
                  <a:off x="4607658" y="1409252"/>
                  <a:ext cx="1037880" cy="4140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5" name="Ink 4">
                  <a:extLst>
                    <a:ext uri="{FF2B5EF4-FFF2-40B4-BE49-F238E27FC236}">
                      <a16:creationId xmlns:a16="http://schemas.microsoft.com/office/drawing/2014/main" id="{7E36E911-F178-194F-A029-614A6307ACB5}"/>
                    </a:ext>
                  </a:extLst>
                </p14:cNvPr>
                <p14:cNvContentPartPr/>
                <p14:nvPr/>
              </p14:nvContentPartPr>
              <p14:xfrm>
                <a:off x="4604418" y="1377212"/>
                <a:ext cx="876600" cy="21240"/>
              </p14:xfrm>
            </p:contentPart>
          </mc:Choice>
          <mc:Fallback>
            <p:pic>
              <p:nvPicPr>
                <p:cNvPr id="5" name="Ink 4">
                  <a:extLst>
                    <a:ext uri="{FF2B5EF4-FFF2-40B4-BE49-F238E27FC236}">
                      <a16:creationId xmlns:a16="http://schemas.microsoft.com/office/drawing/2014/main" id="{7E36E911-F178-194F-A029-614A6307ACB5}"/>
                    </a:ext>
                  </a:extLst>
                </p:cNvPr>
                <p:cNvPicPr/>
                <p:nvPr/>
              </p:nvPicPr>
              <p:blipFill>
                <a:blip r:embed="rId9"/>
                <a:stretch>
                  <a:fillRect/>
                </a:stretch>
              </p:blipFill>
              <p:spPr>
                <a:xfrm>
                  <a:off x="4595418" y="1368572"/>
                  <a:ext cx="894240" cy="3888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6" name="Ink 5">
                  <a:extLst>
                    <a:ext uri="{FF2B5EF4-FFF2-40B4-BE49-F238E27FC236}">
                      <a16:creationId xmlns:a16="http://schemas.microsoft.com/office/drawing/2014/main" id="{E72D5EC5-E1B2-B146-9368-113F1D0D15D9}"/>
                    </a:ext>
                  </a:extLst>
                </p14:cNvPr>
                <p14:cNvContentPartPr/>
                <p14:nvPr/>
              </p14:nvContentPartPr>
              <p14:xfrm>
                <a:off x="4702338" y="1364612"/>
                <a:ext cx="829800" cy="49320"/>
              </p14:xfrm>
            </p:contentPart>
          </mc:Choice>
          <mc:Fallback>
            <p:pic>
              <p:nvPicPr>
                <p:cNvPr id="6" name="Ink 5">
                  <a:extLst>
                    <a:ext uri="{FF2B5EF4-FFF2-40B4-BE49-F238E27FC236}">
                      <a16:creationId xmlns:a16="http://schemas.microsoft.com/office/drawing/2014/main" id="{E72D5EC5-E1B2-B146-9368-113F1D0D15D9}"/>
                    </a:ext>
                  </a:extLst>
                </p:cNvPr>
                <p:cNvPicPr/>
                <p:nvPr/>
              </p:nvPicPr>
              <p:blipFill>
                <a:blip r:embed="rId11"/>
                <a:stretch>
                  <a:fillRect/>
                </a:stretch>
              </p:blipFill>
              <p:spPr>
                <a:xfrm>
                  <a:off x="4693338" y="1355612"/>
                  <a:ext cx="847440" cy="6696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7" name="Ink 6">
                  <a:extLst>
                    <a:ext uri="{FF2B5EF4-FFF2-40B4-BE49-F238E27FC236}">
                      <a16:creationId xmlns:a16="http://schemas.microsoft.com/office/drawing/2014/main" id="{936539DE-3F74-8D4E-AE80-C5A083791DEC}"/>
                    </a:ext>
                  </a:extLst>
                </p14:cNvPr>
                <p14:cNvContentPartPr/>
                <p14:nvPr/>
              </p14:nvContentPartPr>
              <p14:xfrm>
                <a:off x="4712058" y="1364252"/>
                <a:ext cx="729000" cy="18000"/>
              </p14:xfrm>
            </p:contentPart>
          </mc:Choice>
          <mc:Fallback>
            <p:pic>
              <p:nvPicPr>
                <p:cNvPr id="7" name="Ink 6">
                  <a:extLst>
                    <a:ext uri="{FF2B5EF4-FFF2-40B4-BE49-F238E27FC236}">
                      <a16:creationId xmlns:a16="http://schemas.microsoft.com/office/drawing/2014/main" id="{936539DE-3F74-8D4E-AE80-C5A083791DEC}"/>
                    </a:ext>
                  </a:extLst>
                </p:cNvPr>
                <p:cNvPicPr/>
                <p:nvPr/>
              </p:nvPicPr>
              <p:blipFill>
                <a:blip r:embed="rId13"/>
                <a:stretch>
                  <a:fillRect/>
                </a:stretch>
              </p:blipFill>
              <p:spPr>
                <a:xfrm>
                  <a:off x="4703058" y="1355252"/>
                  <a:ext cx="746640" cy="3564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11" name="Ink 10">
                  <a:extLst>
                    <a:ext uri="{FF2B5EF4-FFF2-40B4-BE49-F238E27FC236}">
                      <a16:creationId xmlns:a16="http://schemas.microsoft.com/office/drawing/2014/main" id="{B282972A-38D3-F349-9218-423C5C34C415}"/>
                    </a:ext>
                  </a:extLst>
                </p14:cNvPr>
                <p14:cNvContentPartPr/>
                <p14:nvPr/>
              </p14:nvContentPartPr>
              <p14:xfrm>
                <a:off x="4501818" y="334292"/>
                <a:ext cx="1347480" cy="1019520"/>
              </p14:xfrm>
            </p:contentPart>
          </mc:Choice>
          <mc:Fallback>
            <p:pic>
              <p:nvPicPr>
                <p:cNvPr id="11" name="Ink 10">
                  <a:extLst>
                    <a:ext uri="{FF2B5EF4-FFF2-40B4-BE49-F238E27FC236}">
                      <a16:creationId xmlns:a16="http://schemas.microsoft.com/office/drawing/2014/main" id="{B282972A-38D3-F349-9218-423C5C34C415}"/>
                    </a:ext>
                  </a:extLst>
                </p:cNvPr>
                <p:cNvPicPr/>
                <p:nvPr/>
              </p:nvPicPr>
              <p:blipFill>
                <a:blip r:embed="rId15"/>
                <a:stretch>
                  <a:fillRect/>
                </a:stretch>
              </p:blipFill>
              <p:spPr>
                <a:xfrm>
                  <a:off x="4492818" y="325292"/>
                  <a:ext cx="1365120" cy="103716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12" name="Ink 11">
                  <a:extLst>
                    <a:ext uri="{FF2B5EF4-FFF2-40B4-BE49-F238E27FC236}">
                      <a16:creationId xmlns:a16="http://schemas.microsoft.com/office/drawing/2014/main" id="{A24E738B-876C-8240-9F82-90DF4F133031}"/>
                    </a:ext>
                  </a:extLst>
                </p14:cNvPr>
                <p14:cNvContentPartPr/>
                <p14:nvPr/>
              </p14:nvContentPartPr>
              <p14:xfrm>
                <a:off x="5901858" y="556052"/>
                <a:ext cx="759240" cy="295560"/>
              </p14:xfrm>
            </p:contentPart>
          </mc:Choice>
          <mc:Fallback>
            <p:pic>
              <p:nvPicPr>
                <p:cNvPr id="12" name="Ink 11">
                  <a:extLst>
                    <a:ext uri="{FF2B5EF4-FFF2-40B4-BE49-F238E27FC236}">
                      <a16:creationId xmlns:a16="http://schemas.microsoft.com/office/drawing/2014/main" id="{A24E738B-876C-8240-9F82-90DF4F133031}"/>
                    </a:ext>
                  </a:extLst>
                </p:cNvPr>
                <p:cNvPicPr/>
                <p:nvPr/>
              </p:nvPicPr>
              <p:blipFill>
                <a:blip r:embed="rId17"/>
                <a:stretch>
                  <a:fillRect/>
                </a:stretch>
              </p:blipFill>
              <p:spPr>
                <a:xfrm>
                  <a:off x="5892858" y="547052"/>
                  <a:ext cx="776880" cy="31320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3" name="Ink 12">
                  <a:extLst>
                    <a:ext uri="{FF2B5EF4-FFF2-40B4-BE49-F238E27FC236}">
                      <a16:creationId xmlns:a16="http://schemas.microsoft.com/office/drawing/2014/main" id="{EF6E1E4C-9684-0149-9873-E061A2981348}"/>
                    </a:ext>
                  </a:extLst>
                </p14:cNvPr>
                <p14:cNvContentPartPr/>
                <p14:nvPr/>
              </p14:nvContentPartPr>
              <p14:xfrm>
                <a:off x="6996258" y="458492"/>
                <a:ext cx="240480" cy="399960"/>
              </p14:xfrm>
            </p:contentPart>
          </mc:Choice>
          <mc:Fallback>
            <p:pic>
              <p:nvPicPr>
                <p:cNvPr id="13" name="Ink 12">
                  <a:extLst>
                    <a:ext uri="{FF2B5EF4-FFF2-40B4-BE49-F238E27FC236}">
                      <a16:creationId xmlns:a16="http://schemas.microsoft.com/office/drawing/2014/main" id="{EF6E1E4C-9684-0149-9873-E061A2981348}"/>
                    </a:ext>
                  </a:extLst>
                </p:cNvPr>
                <p:cNvPicPr/>
                <p:nvPr/>
              </p:nvPicPr>
              <p:blipFill>
                <a:blip r:embed="rId19"/>
                <a:stretch>
                  <a:fillRect/>
                </a:stretch>
              </p:blipFill>
              <p:spPr>
                <a:xfrm>
                  <a:off x="6987618" y="449852"/>
                  <a:ext cx="258120" cy="41760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4" name="Ink 13">
                  <a:extLst>
                    <a:ext uri="{FF2B5EF4-FFF2-40B4-BE49-F238E27FC236}">
                      <a16:creationId xmlns:a16="http://schemas.microsoft.com/office/drawing/2014/main" id="{942CC159-4BAD-EC43-8525-93052FAEFB82}"/>
                    </a:ext>
                  </a:extLst>
                </p14:cNvPr>
                <p14:cNvContentPartPr/>
                <p14:nvPr/>
              </p14:nvContentPartPr>
              <p14:xfrm>
                <a:off x="7355538" y="416372"/>
                <a:ext cx="693000" cy="324720"/>
              </p14:xfrm>
            </p:contentPart>
          </mc:Choice>
          <mc:Fallback>
            <p:pic>
              <p:nvPicPr>
                <p:cNvPr id="14" name="Ink 13">
                  <a:extLst>
                    <a:ext uri="{FF2B5EF4-FFF2-40B4-BE49-F238E27FC236}">
                      <a16:creationId xmlns:a16="http://schemas.microsoft.com/office/drawing/2014/main" id="{942CC159-4BAD-EC43-8525-93052FAEFB82}"/>
                    </a:ext>
                  </a:extLst>
                </p:cNvPr>
                <p:cNvPicPr/>
                <p:nvPr/>
              </p:nvPicPr>
              <p:blipFill>
                <a:blip r:embed="rId21"/>
                <a:stretch>
                  <a:fillRect/>
                </a:stretch>
              </p:blipFill>
              <p:spPr>
                <a:xfrm>
                  <a:off x="7346898" y="407732"/>
                  <a:ext cx="710640" cy="34236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15" name="Ink 14">
                  <a:extLst>
                    <a:ext uri="{FF2B5EF4-FFF2-40B4-BE49-F238E27FC236}">
                      <a16:creationId xmlns:a16="http://schemas.microsoft.com/office/drawing/2014/main" id="{B877339F-FFDC-7C47-9077-462B18288601}"/>
                    </a:ext>
                  </a:extLst>
                </p14:cNvPr>
                <p14:cNvContentPartPr/>
                <p14:nvPr/>
              </p14:nvContentPartPr>
              <p14:xfrm>
                <a:off x="7974738" y="504212"/>
                <a:ext cx="232200" cy="16560"/>
              </p14:xfrm>
            </p:contentPart>
          </mc:Choice>
          <mc:Fallback>
            <p:pic>
              <p:nvPicPr>
                <p:cNvPr id="15" name="Ink 14">
                  <a:extLst>
                    <a:ext uri="{FF2B5EF4-FFF2-40B4-BE49-F238E27FC236}">
                      <a16:creationId xmlns:a16="http://schemas.microsoft.com/office/drawing/2014/main" id="{B877339F-FFDC-7C47-9077-462B18288601}"/>
                    </a:ext>
                  </a:extLst>
                </p:cNvPr>
                <p:cNvPicPr/>
                <p:nvPr/>
              </p:nvPicPr>
              <p:blipFill>
                <a:blip r:embed="rId23"/>
                <a:stretch>
                  <a:fillRect/>
                </a:stretch>
              </p:blipFill>
              <p:spPr>
                <a:xfrm>
                  <a:off x="7966098" y="495212"/>
                  <a:ext cx="249840" cy="3420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16" name="Ink 15">
                  <a:extLst>
                    <a:ext uri="{FF2B5EF4-FFF2-40B4-BE49-F238E27FC236}">
                      <a16:creationId xmlns:a16="http://schemas.microsoft.com/office/drawing/2014/main" id="{EC3137C0-9EF1-5749-BBD2-6E83799C8924}"/>
                    </a:ext>
                  </a:extLst>
                </p14:cNvPr>
                <p14:cNvContentPartPr/>
                <p14:nvPr/>
              </p14:nvContentPartPr>
              <p14:xfrm>
                <a:off x="8246898" y="434012"/>
                <a:ext cx="65160" cy="265320"/>
              </p14:xfrm>
            </p:contentPart>
          </mc:Choice>
          <mc:Fallback>
            <p:pic>
              <p:nvPicPr>
                <p:cNvPr id="16" name="Ink 15">
                  <a:extLst>
                    <a:ext uri="{FF2B5EF4-FFF2-40B4-BE49-F238E27FC236}">
                      <a16:creationId xmlns:a16="http://schemas.microsoft.com/office/drawing/2014/main" id="{EC3137C0-9EF1-5749-BBD2-6E83799C8924}"/>
                    </a:ext>
                  </a:extLst>
                </p:cNvPr>
                <p:cNvPicPr/>
                <p:nvPr/>
              </p:nvPicPr>
              <p:blipFill>
                <a:blip r:embed="rId25"/>
                <a:stretch>
                  <a:fillRect/>
                </a:stretch>
              </p:blipFill>
              <p:spPr>
                <a:xfrm>
                  <a:off x="8238258" y="425012"/>
                  <a:ext cx="82800" cy="28296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17" name="Ink 16">
                  <a:extLst>
                    <a:ext uri="{FF2B5EF4-FFF2-40B4-BE49-F238E27FC236}">
                      <a16:creationId xmlns:a16="http://schemas.microsoft.com/office/drawing/2014/main" id="{E3508F4A-A896-5E47-B78F-7B22674DD120}"/>
                    </a:ext>
                  </a:extLst>
                </p14:cNvPr>
                <p14:cNvContentPartPr/>
                <p14:nvPr/>
              </p14:nvContentPartPr>
              <p14:xfrm>
                <a:off x="8268498" y="201812"/>
                <a:ext cx="57960" cy="82440"/>
              </p14:xfrm>
            </p:contentPart>
          </mc:Choice>
          <mc:Fallback>
            <p:pic>
              <p:nvPicPr>
                <p:cNvPr id="17" name="Ink 16">
                  <a:extLst>
                    <a:ext uri="{FF2B5EF4-FFF2-40B4-BE49-F238E27FC236}">
                      <a16:creationId xmlns:a16="http://schemas.microsoft.com/office/drawing/2014/main" id="{E3508F4A-A896-5E47-B78F-7B22674DD120}"/>
                    </a:ext>
                  </a:extLst>
                </p:cNvPr>
                <p:cNvPicPr/>
                <p:nvPr/>
              </p:nvPicPr>
              <p:blipFill>
                <a:blip r:embed="rId27"/>
                <a:stretch>
                  <a:fillRect/>
                </a:stretch>
              </p:blipFill>
              <p:spPr>
                <a:xfrm>
                  <a:off x="8259498" y="192812"/>
                  <a:ext cx="75600" cy="10008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18" name="Ink 17">
                  <a:extLst>
                    <a:ext uri="{FF2B5EF4-FFF2-40B4-BE49-F238E27FC236}">
                      <a16:creationId xmlns:a16="http://schemas.microsoft.com/office/drawing/2014/main" id="{26C7E889-F0CE-7C47-BBF9-2552B04B7200}"/>
                    </a:ext>
                  </a:extLst>
                </p14:cNvPr>
                <p14:cNvContentPartPr/>
                <p14:nvPr/>
              </p14:nvContentPartPr>
              <p14:xfrm>
                <a:off x="8382978" y="336812"/>
                <a:ext cx="86760" cy="361080"/>
              </p14:xfrm>
            </p:contentPart>
          </mc:Choice>
          <mc:Fallback>
            <p:pic>
              <p:nvPicPr>
                <p:cNvPr id="18" name="Ink 17">
                  <a:extLst>
                    <a:ext uri="{FF2B5EF4-FFF2-40B4-BE49-F238E27FC236}">
                      <a16:creationId xmlns:a16="http://schemas.microsoft.com/office/drawing/2014/main" id="{26C7E889-F0CE-7C47-BBF9-2552B04B7200}"/>
                    </a:ext>
                  </a:extLst>
                </p:cNvPr>
                <p:cNvPicPr/>
                <p:nvPr/>
              </p:nvPicPr>
              <p:blipFill>
                <a:blip r:embed="rId29"/>
                <a:stretch>
                  <a:fillRect/>
                </a:stretch>
              </p:blipFill>
              <p:spPr>
                <a:xfrm>
                  <a:off x="8373978" y="328172"/>
                  <a:ext cx="104400" cy="37872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19" name="Ink 18">
                  <a:extLst>
                    <a:ext uri="{FF2B5EF4-FFF2-40B4-BE49-F238E27FC236}">
                      <a16:creationId xmlns:a16="http://schemas.microsoft.com/office/drawing/2014/main" id="{79CC3972-FA62-3244-841A-91ABEE2C0468}"/>
                    </a:ext>
                  </a:extLst>
                </p14:cNvPr>
                <p14:cNvContentPartPr/>
                <p14:nvPr/>
              </p14:nvContentPartPr>
              <p14:xfrm>
                <a:off x="8438058" y="485132"/>
                <a:ext cx="475200" cy="360720"/>
              </p14:xfrm>
            </p:contentPart>
          </mc:Choice>
          <mc:Fallback>
            <p:pic>
              <p:nvPicPr>
                <p:cNvPr id="19" name="Ink 18">
                  <a:extLst>
                    <a:ext uri="{FF2B5EF4-FFF2-40B4-BE49-F238E27FC236}">
                      <a16:creationId xmlns:a16="http://schemas.microsoft.com/office/drawing/2014/main" id="{79CC3972-FA62-3244-841A-91ABEE2C0468}"/>
                    </a:ext>
                  </a:extLst>
                </p:cNvPr>
                <p:cNvPicPr/>
                <p:nvPr/>
              </p:nvPicPr>
              <p:blipFill>
                <a:blip r:embed="rId31"/>
                <a:stretch>
                  <a:fillRect/>
                </a:stretch>
              </p:blipFill>
              <p:spPr>
                <a:xfrm>
                  <a:off x="8429058" y="476132"/>
                  <a:ext cx="492840" cy="37836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20" name="Ink 19">
                  <a:extLst>
                    <a:ext uri="{FF2B5EF4-FFF2-40B4-BE49-F238E27FC236}">
                      <a16:creationId xmlns:a16="http://schemas.microsoft.com/office/drawing/2014/main" id="{B243FEB7-300E-F145-A606-A4FB4A7E8E03}"/>
                    </a:ext>
                  </a:extLst>
                </p14:cNvPr>
                <p14:cNvContentPartPr/>
                <p14:nvPr/>
              </p14:nvContentPartPr>
              <p14:xfrm>
                <a:off x="9100098" y="649652"/>
                <a:ext cx="45360" cy="16920"/>
              </p14:xfrm>
            </p:contentPart>
          </mc:Choice>
          <mc:Fallback>
            <p:pic>
              <p:nvPicPr>
                <p:cNvPr id="20" name="Ink 19">
                  <a:extLst>
                    <a:ext uri="{FF2B5EF4-FFF2-40B4-BE49-F238E27FC236}">
                      <a16:creationId xmlns:a16="http://schemas.microsoft.com/office/drawing/2014/main" id="{B243FEB7-300E-F145-A606-A4FB4A7E8E03}"/>
                    </a:ext>
                  </a:extLst>
                </p:cNvPr>
                <p:cNvPicPr/>
                <p:nvPr/>
              </p:nvPicPr>
              <p:blipFill>
                <a:blip r:embed="rId33"/>
                <a:stretch>
                  <a:fillRect/>
                </a:stretch>
              </p:blipFill>
              <p:spPr>
                <a:xfrm>
                  <a:off x="9091098" y="640652"/>
                  <a:ext cx="63000" cy="3456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21" name="Ink 20">
                  <a:extLst>
                    <a:ext uri="{FF2B5EF4-FFF2-40B4-BE49-F238E27FC236}">
                      <a16:creationId xmlns:a16="http://schemas.microsoft.com/office/drawing/2014/main" id="{D145903E-B75D-2E4E-B166-90E4667F015C}"/>
                    </a:ext>
                  </a:extLst>
                </p14:cNvPr>
                <p14:cNvContentPartPr/>
                <p14:nvPr/>
              </p14:nvContentPartPr>
              <p14:xfrm>
                <a:off x="7290738" y="1087772"/>
                <a:ext cx="1520640" cy="55800"/>
              </p14:xfrm>
            </p:contentPart>
          </mc:Choice>
          <mc:Fallback>
            <p:pic>
              <p:nvPicPr>
                <p:cNvPr id="21" name="Ink 20">
                  <a:extLst>
                    <a:ext uri="{FF2B5EF4-FFF2-40B4-BE49-F238E27FC236}">
                      <a16:creationId xmlns:a16="http://schemas.microsoft.com/office/drawing/2014/main" id="{D145903E-B75D-2E4E-B166-90E4667F015C}"/>
                    </a:ext>
                  </a:extLst>
                </p:cNvPr>
                <p:cNvPicPr/>
                <p:nvPr/>
              </p:nvPicPr>
              <p:blipFill>
                <a:blip r:embed="rId35"/>
                <a:stretch>
                  <a:fillRect/>
                </a:stretch>
              </p:blipFill>
              <p:spPr>
                <a:xfrm>
                  <a:off x="7281738" y="1078772"/>
                  <a:ext cx="1538280" cy="7344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36">
            <p14:nvContentPartPr>
              <p14:cNvPr id="90" name="Ink 89">
                <a:extLst>
                  <a:ext uri="{FF2B5EF4-FFF2-40B4-BE49-F238E27FC236}">
                    <a16:creationId xmlns:a16="http://schemas.microsoft.com/office/drawing/2014/main" id="{5C1BEA85-A963-5D43-8773-4726038EC1FA}"/>
                  </a:ext>
                </a:extLst>
              </p14:cNvPr>
              <p14:cNvContentPartPr/>
              <p14:nvPr/>
            </p14:nvContentPartPr>
            <p14:xfrm>
              <a:off x="8303058" y="4511012"/>
              <a:ext cx="369000" cy="402840"/>
            </p14:xfrm>
          </p:contentPart>
        </mc:Choice>
        <mc:Fallback>
          <p:pic>
            <p:nvPicPr>
              <p:cNvPr id="90" name="Ink 89">
                <a:extLst>
                  <a:ext uri="{FF2B5EF4-FFF2-40B4-BE49-F238E27FC236}">
                    <a16:creationId xmlns:a16="http://schemas.microsoft.com/office/drawing/2014/main" id="{5C1BEA85-A963-5D43-8773-4726038EC1FA}"/>
                  </a:ext>
                </a:extLst>
              </p:cNvPr>
              <p:cNvPicPr/>
              <p:nvPr/>
            </p:nvPicPr>
            <p:blipFill>
              <a:blip r:embed="rId37"/>
              <a:stretch>
                <a:fillRect/>
              </a:stretch>
            </p:blipFill>
            <p:spPr>
              <a:xfrm>
                <a:off x="8294058" y="4502012"/>
                <a:ext cx="386640" cy="420480"/>
              </a:xfrm>
              <a:prstGeom prst="rect">
                <a:avLst/>
              </a:prstGeom>
            </p:spPr>
          </p:pic>
        </mc:Fallback>
      </mc:AlternateContent>
      <p:grpSp>
        <p:nvGrpSpPr>
          <p:cNvPr id="96" name="Group 95">
            <a:extLst>
              <a:ext uri="{FF2B5EF4-FFF2-40B4-BE49-F238E27FC236}">
                <a16:creationId xmlns:a16="http://schemas.microsoft.com/office/drawing/2014/main" id="{762504FF-0B84-4C4B-A521-EA82C3F1859E}"/>
              </a:ext>
            </a:extLst>
          </p:cNvPr>
          <p:cNvGrpSpPr/>
          <p:nvPr/>
        </p:nvGrpSpPr>
        <p:grpSpPr>
          <a:xfrm>
            <a:off x="1119978" y="5612"/>
            <a:ext cx="2450880" cy="1638720"/>
            <a:chOff x="1119978" y="5612"/>
            <a:chExt cx="2450880" cy="1638720"/>
          </a:xfrm>
        </p:grpSpPr>
        <mc:AlternateContent xmlns:mc="http://schemas.openxmlformats.org/markup-compatibility/2006">
          <mc:Choice xmlns:p14="http://schemas.microsoft.com/office/powerpoint/2010/main" Requires="p14">
            <p:contentPart p14:bwMode="auto" r:id="rId38">
              <p14:nvContentPartPr>
                <p14:cNvPr id="92" name="Ink 91">
                  <a:extLst>
                    <a:ext uri="{FF2B5EF4-FFF2-40B4-BE49-F238E27FC236}">
                      <a16:creationId xmlns:a16="http://schemas.microsoft.com/office/drawing/2014/main" id="{96C6631A-F815-BC41-AEAC-320A198050EF}"/>
                    </a:ext>
                  </a:extLst>
                </p14:cNvPr>
                <p14:cNvContentPartPr/>
                <p14:nvPr/>
              </p14:nvContentPartPr>
              <p14:xfrm>
                <a:off x="1182978" y="808772"/>
                <a:ext cx="140400" cy="745920"/>
              </p14:xfrm>
            </p:contentPart>
          </mc:Choice>
          <mc:Fallback>
            <p:pic>
              <p:nvPicPr>
                <p:cNvPr id="92" name="Ink 91">
                  <a:extLst>
                    <a:ext uri="{FF2B5EF4-FFF2-40B4-BE49-F238E27FC236}">
                      <a16:creationId xmlns:a16="http://schemas.microsoft.com/office/drawing/2014/main" id="{96C6631A-F815-BC41-AEAC-320A198050EF}"/>
                    </a:ext>
                  </a:extLst>
                </p:cNvPr>
                <p:cNvPicPr/>
                <p:nvPr/>
              </p:nvPicPr>
              <p:blipFill>
                <a:blip r:embed="rId39"/>
                <a:stretch>
                  <a:fillRect/>
                </a:stretch>
              </p:blipFill>
              <p:spPr>
                <a:xfrm>
                  <a:off x="1174338" y="799772"/>
                  <a:ext cx="158040" cy="76356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93" name="Ink 92">
                  <a:extLst>
                    <a:ext uri="{FF2B5EF4-FFF2-40B4-BE49-F238E27FC236}">
                      <a16:creationId xmlns:a16="http://schemas.microsoft.com/office/drawing/2014/main" id="{1ACE7EBC-2493-A540-8400-5751ED44CDDA}"/>
                    </a:ext>
                  </a:extLst>
                </p14:cNvPr>
                <p14:cNvContentPartPr/>
                <p14:nvPr/>
              </p14:nvContentPartPr>
              <p14:xfrm>
                <a:off x="1119978" y="5612"/>
                <a:ext cx="2450880" cy="1450440"/>
              </p14:xfrm>
            </p:contentPart>
          </mc:Choice>
          <mc:Fallback>
            <p:pic>
              <p:nvPicPr>
                <p:cNvPr id="93" name="Ink 92">
                  <a:extLst>
                    <a:ext uri="{FF2B5EF4-FFF2-40B4-BE49-F238E27FC236}">
                      <a16:creationId xmlns:a16="http://schemas.microsoft.com/office/drawing/2014/main" id="{1ACE7EBC-2493-A540-8400-5751ED44CDDA}"/>
                    </a:ext>
                  </a:extLst>
                </p:cNvPr>
                <p:cNvPicPr/>
                <p:nvPr/>
              </p:nvPicPr>
              <p:blipFill>
                <a:blip r:embed="rId41"/>
                <a:stretch>
                  <a:fillRect/>
                </a:stretch>
              </p:blipFill>
              <p:spPr>
                <a:xfrm>
                  <a:off x="1111338" y="-3028"/>
                  <a:ext cx="2468520" cy="146808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95" name="Ink 94">
                  <a:extLst>
                    <a:ext uri="{FF2B5EF4-FFF2-40B4-BE49-F238E27FC236}">
                      <a16:creationId xmlns:a16="http://schemas.microsoft.com/office/drawing/2014/main" id="{45828BCA-A828-1249-A0D0-603F4B014462}"/>
                    </a:ext>
                  </a:extLst>
                </p14:cNvPr>
                <p14:cNvContentPartPr/>
                <p14:nvPr/>
              </p14:nvContentPartPr>
              <p14:xfrm>
                <a:off x="1252458" y="1460012"/>
                <a:ext cx="640800" cy="184320"/>
              </p14:xfrm>
            </p:contentPart>
          </mc:Choice>
          <mc:Fallback>
            <p:pic>
              <p:nvPicPr>
                <p:cNvPr id="95" name="Ink 94">
                  <a:extLst>
                    <a:ext uri="{FF2B5EF4-FFF2-40B4-BE49-F238E27FC236}">
                      <a16:creationId xmlns:a16="http://schemas.microsoft.com/office/drawing/2014/main" id="{45828BCA-A828-1249-A0D0-603F4B014462}"/>
                    </a:ext>
                  </a:extLst>
                </p:cNvPr>
                <p:cNvPicPr/>
                <p:nvPr/>
              </p:nvPicPr>
              <p:blipFill>
                <a:blip r:embed="rId43"/>
                <a:stretch>
                  <a:fillRect/>
                </a:stretch>
              </p:blipFill>
              <p:spPr>
                <a:xfrm>
                  <a:off x="1243818" y="1451012"/>
                  <a:ext cx="658440" cy="20196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44">
            <p14:nvContentPartPr>
              <p14:cNvPr id="123" name="Ink 122">
                <a:extLst>
                  <a:ext uri="{FF2B5EF4-FFF2-40B4-BE49-F238E27FC236}">
                    <a16:creationId xmlns:a16="http://schemas.microsoft.com/office/drawing/2014/main" id="{C362D99F-2E50-F54B-9AD5-BD62CEE422A5}"/>
                  </a:ext>
                </a:extLst>
              </p14:cNvPr>
              <p14:cNvContentPartPr/>
              <p14:nvPr/>
            </p14:nvContentPartPr>
            <p14:xfrm>
              <a:off x="10014858" y="2054012"/>
              <a:ext cx="222840" cy="3235320"/>
            </p14:xfrm>
          </p:contentPart>
        </mc:Choice>
        <mc:Fallback>
          <p:pic>
            <p:nvPicPr>
              <p:cNvPr id="123" name="Ink 122">
                <a:extLst>
                  <a:ext uri="{FF2B5EF4-FFF2-40B4-BE49-F238E27FC236}">
                    <a16:creationId xmlns:a16="http://schemas.microsoft.com/office/drawing/2014/main" id="{C362D99F-2E50-F54B-9AD5-BD62CEE422A5}"/>
                  </a:ext>
                </a:extLst>
              </p:cNvPr>
              <p:cNvPicPr/>
              <p:nvPr/>
            </p:nvPicPr>
            <p:blipFill>
              <a:blip r:embed="rId45"/>
              <a:stretch>
                <a:fillRect/>
              </a:stretch>
            </p:blipFill>
            <p:spPr>
              <a:xfrm>
                <a:off x="10005858" y="2045372"/>
                <a:ext cx="240480" cy="325296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9" name="Ink 8">
                <a:extLst>
                  <a:ext uri="{FF2B5EF4-FFF2-40B4-BE49-F238E27FC236}">
                    <a16:creationId xmlns:a16="http://schemas.microsoft.com/office/drawing/2014/main" id="{492853FD-23A3-E94E-9D3D-AEA6DE65AC1D}"/>
                  </a:ext>
                </a:extLst>
              </p14:cNvPr>
              <p14:cNvContentPartPr/>
              <p14:nvPr/>
            </p14:nvContentPartPr>
            <p14:xfrm>
              <a:off x="2647818" y="1974092"/>
              <a:ext cx="244800" cy="493560"/>
            </p14:xfrm>
          </p:contentPart>
        </mc:Choice>
        <mc:Fallback>
          <p:pic>
            <p:nvPicPr>
              <p:cNvPr id="9" name="Ink 8">
                <a:extLst>
                  <a:ext uri="{FF2B5EF4-FFF2-40B4-BE49-F238E27FC236}">
                    <a16:creationId xmlns:a16="http://schemas.microsoft.com/office/drawing/2014/main" id="{492853FD-23A3-E94E-9D3D-AEA6DE65AC1D}"/>
                  </a:ext>
                </a:extLst>
              </p:cNvPr>
              <p:cNvPicPr/>
              <p:nvPr/>
            </p:nvPicPr>
            <p:blipFill>
              <a:blip r:embed="rId47"/>
              <a:stretch>
                <a:fillRect/>
              </a:stretch>
            </p:blipFill>
            <p:spPr>
              <a:xfrm>
                <a:off x="2638818" y="1965092"/>
                <a:ext cx="262440" cy="51120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10" name="Ink 9">
                <a:extLst>
                  <a:ext uri="{FF2B5EF4-FFF2-40B4-BE49-F238E27FC236}">
                    <a16:creationId xmlns:a16="http://schemas.microsoft.com/office/drawing/2014/main" id="{1D74BD82-870C-5D4E-986A-3956621865FE}"/>
                  </a:ext>
                </a:extLst>
              </p14:cNvPr>
              <p14:cNvContentPartPr/>
              <p14:nvPr/>
            </p14:nvContentPartPr>
            <p14:xfrm>
              <a:off x="7423578" y="1827572"/>
              <a:ext cx="266760" cy="540360"/>
            </p14:xfrm>
          </p:contentPart>
        </mc:Choice>
        <mc:Fallback>
          <p:pic>
            <p:nvPicPr>
              <p:cNvPr id="10" name="Ink 9">
                <a:extLst>
                  <a:ext uri="{FF2B5EF4-FFF2-40B4-BE49-F238E27FC236}">
                    <a16:creationId xmlns:a16="http://schemas.microsoft.com/office/drawing/2014/main" id="{1D74BD82-870C-5D4E-986A-3956621865FE}"/>
                  </a:ext>
                </a:extLst>
              </p:cNvPr>
              <p:cNvPicPr/>
              <p:nvPr/>
            </p:nvPicPr>
            <p:blipFill>
              <a:blip r:embed="rId49"/>
              <a:stretch>
                <a:fillRect/>
              </a:stretch>
            </p:blipFill>
            <p:spPr>
              <a:xfrm>
                <a:off x="7414938" y="1818572"/>
                <a:ext cx="284400" cy="55800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105" name="Ink 104">
                <a:extLst>
                  <a:ext uri="{FF2B5EF4-FFF2-40B4-BE49-F238E27FC236}">
                    <a16:creationId xmlns:a16="http://schemas.microsoft.com/office/drawing/2014/main" id="{66766821-CFA4-9843-B7E7-47B933104524}"/>
                  </a:ext>
                </a:extLst>
              </p14:cNvPr>
              <p14:cNvContentPartPr/>
              <p14:nvPr/>
            </p14:nvContentPartPr>
            <p14:xfrm>
              <a:off x="2221938" y="5301212"/>
              <a:ext cx="459720" cy="585360"/>
            </p14:xfrm>
          </p:contentPart>
        </mc:Choice>
        <mc:Fallback>
          <p:pic>
            <p:nvPicPr>
              <p:cNvPr id="105" name="Ink 104">
                <a:extLst>
                  <a:ext uri="{FF2B5EF4-FFF2-40B4-BE49-F238E27FC236}">
                    <a16:creationId xmlns:a16="http://schemas.microsoft.com/office/drawing/2014/main" id="{66766821-CFA4-9843-B7E7-47B933104524}"/>
                  </a:ext>
                </a:extLst>
              </p:cNvPr>
              <p:cNvPicPr/>
              <p:nvPr/>
            </p:nvPicPr>
            <p:blipFill>
              <a:blip r:embed="rId51"/>
              <a:stretch>
                <a:fillRect/>
              </a:stretch>
            </p:blipFill>
            <p:spPr>
              <a:xfrm>
                <a:off x="2213298" y="5292212"/>
                <a:ext cx="477360" cy="60300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106" name="Ink 105">
                <a:extLst>
                  <a:ext uri="{FF2B5EF4-FFF2-40B4-BE49-F238E27FC236}">
                    <a16:creationId xmlns:a16="http://schemas.microsoft.com/office/drawing/2014/main" id="{AD0F3330-3C13-6A49-AE03-AE3B2136A270}"/>
                  </a:ext>
                </a:extLst>
              </p14:cNvPr>
              <p14:cNvContentPartPr/>
              <p14:nvPr/>
            </p14:nvContentPartPr>
            <p14:xfrm>
              <a:off x="952578" y="6127052"/>
              <a:ext cx="224640" cy="125640"/>
            </p14:xfrm>
          </p:contentPart>
        </mc:Choice>
        <mc:Fallback>
          <p:pic>
            <p:nvPicPr>
              <p:cNvPr id="106" name="Ink 105">
                <a:extLst>
                  <a:ext uri="{FF2B5EF4-FFF2-40B4-BE49-F238E27FC236}">
                    <a16:creationId xmlns:a16="http://schemas.microsoft.com/office/drawing/2014/main" id="{AD0F3330-3C13-6A49-AE03-AE3B2136A270}"/>
                  </a:ext>
                </a:extLst>
              </p:cNvPr>
              <p:cNvPicPr/>
              <p:nvPr/>
            </p:nvPicPr>
            <p:blipFill>
              <a:blip r:embed="rId53"/>
              <a:stretch>
                <a:fillRect/>
              </a:stretch>
            </p:blipFill>
            <p:spPr>
              <a:xfrm>
                <a:off x="943938" y="6118052"/>
                <a:ext cx="242280" cy="14328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107" name="Ink 106">
                <a:extLst>
                  <a:ext uri="{FF2B5EF4-FFF2-40B4-BE49-F238E27FC236}">
                    <a16:creationId xmlns:a16="http://schemas.microsoft.com/office/drawing/2014/main" id="{696CDAA4-7401-1C45-A78A-808821ABD12F}"/>
                  </a:ext>
                </a:extLst>
              </p14:cNvPr>
              <p14:cNvContentPartPr/>
              <p14:nvPr/>
            </p14:nvContentPartPr>
            <p14:xfrm>
              <a:off x="1225818" y="5917532"/>
              <a:ext cx="310320" cy="234000"/>
            </p14:xfrm>
          </p:contentPart>
        </mc:Choice>
        <mc:Fallback>
          <p:pic>
            <p:nvPicPr>
              <p:cNvPr id="107" name="Ink 106">
                <a:extLst>
                  <a:ext uri="{FF2B5EF4-FFF2-40B4-BE49-F238E27FC236}">
                    <a16:creationId xmlns:a16="http://schemas.microsoft.com/office/drawing/2014/main" id="{696CDAA4-7401-1C45-A78A-808821ABD12F}"/>
                  </a:ext>
                </a:extLst>
              </p:cNvPr>
              <p:cNvPicPr/>
              <p:nvPr/>
            </p:nvPicPr>
            <p:blipFill>
              <a:blip r:embed="rId55"/>
              <a:stretch>
                <a:fillRect/>
              </a:stretch>
            </p:blipFill>
            <p:spPr>
              <a:xfrm>
                <a:off x="1216818" y="5908892"/>
                <a:ext cx="327960" cy="25164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108" name="Ink 107">
                <a:extLst>
                  <a:ext uri="{FF2B5EF4-FFF2-40B4-BE49-F238E27FC236}">
                    <a16:creationId xmlns:a16="http://schemas.microsoft.com/office/drawing/2014/main" id="{96EAC2CA-BF3C-E244-AF6C-C0364C6AECC8}"/>
                  </a:ext>
                </a:extLst>
              </p14:cNvPr>
              <p14:cNvContentPartPr/>
              <p14:nvPr/>
            </p14:nvContentPartPr>
            <p14:xfrm>
              <a:off x="1476018" y="5846972"/>
              <a:ext cx="178560" cy="263160"/>
            </p14:xfrm>
          </p:contentPart>
        </mc:Choice>
        <mc:Fallback>
          <p:pic>
            <p:nvPicPr>
              <p:cNvPr id="108" name="Ink 107">
                <a:extLst>
                  <a:ext uri="{FF2B5EF4-FFF2-40B4-BE49-F238E27FC236}">
                    <a16:creationId xmlns:a16="http://schemas.microsoft.com/office/drawing/2014/main" id="{96EAC2CA-BF3C-E244-AF6C-C0364C6AECC8}"/>
                  </a:ext>
                </a:extLst>
              </p:cNvPr>
              <p:cNvPicPr/>
              <p:nvPr/>
            </p:nvPicPr>
            <p:blipFill>
              <a:blip r:embed="rId57"/>
              <a:stretch>
                <a:fillRect/>
              </a:stretch>
            </p:blipFill>
            <p:spPr>
              <a:xfrm>
                <a:off x="1467378" y="5838332"/>
                <a:ext cx="196200" cy="28080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109" name="Ink 108">
                <a:extLst>
                  <a:ext uri="{FF2B5EF4-FFF2-40B4-BE49-F238E27FC236}">
                    <a16:creationId xmlns:a16="http://schemas.microsoft.com/office/drawing/2014/main" id="{1124D793-C8BE-7A4F-941C-BDF9EF128AC1}"/>
                  </a:ext>
                </a:extLst>
              </p14:cNvPr>
              <p14:cNvContentPartPr/>
              <p14:nvPr/>
            </p14:nvContentPartPr>
            <p14:xfrm>
              <a:off x="1900818" y="6063692"/>
              <a:ext cx="30600" cy="158400"/>
            </p14:xfrm>
          </p:contentPart>
        </mc:Choice>
        <mc:Fallback>
          <p:pic>
            <p:nvPicPr>
              <p:cNvPr id="109" name="Ink 108">
                <a:extLst>
                  <a:ext uri="{FF2B5EF4-FFF2-40B4-BE49-F238E27FC236}">
                    <a16:creationId xmlns:a16="http://schemas.microsoft.com/office/drawing/2014/main" id="{1124D793-C8BE-7A4F-941C-BDF9EF128AC1}"/>
                  </a:ext>
                </a:extLst>
              </p:cNvPr>
              <p:cNvPicPr/>
              <p:nvPr/>
            </p:nvPicPr>
            <p:blipFill>
              <a:blip r:embed="rId59"/>
              <a:stretch>
                <a:fillRect/>
              </a:stretch>
            </p:blipFill>
            <p:spPr>
              <a:xfrm>
                <a:off x="1891818" y="6054692"/>
                <a:ext cx="48240" cy="17604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111" name="Ink 110">
                <a:extLst>
                  <a:ext uri="{FF2B5EF4-FFF2-40B4-BE49-F238E27FC236}">
                    <a16:creationId xmlns:a16="http://schemas.microsoft.com/office/drawing/2014/main" id="{C965FC36-D438-5D46-B6D2-C862EE09084C}"/>
                  </a:ext>
                </a:extLst>
              </p14:cNvPr>
              <p14:cNvContentPartPr/>
              <p14:nvPr/>
            </p14:nvContentPartPr>
            <p14:xfrm>
              <a:off x="3102498" y="5607932"/>
              <a:ext cx="34560" cy="248760"/>
            </p14:xfrm>
          </p:contentPart>
        </mc:Choice>
        <mc:Fallback>
          <p:pic>
            <p:nvPicPr>
              <p:cNvPr id="111" name="Ink 110">
                <a:extLst>
                  <a:ext uri="{FF2B5EF4-FFF2-40B4-BE49-F238E27FC236}">
                    <a16:creationId xmlns:a16="http://schemas.microsoft.com/office/drawing/2014/main" id="{C965FC36-D438-5D46-B6D2-C862EE09084C}"/>
                  </a:ext>
                </a:extLst>
              </p:cNvPr>
              <p:cNvPicPr/>
              <p:nvPr/>
            </p:nvPicPr>
            <p:blipFill>
              <a:blip r:embed="rId61"/>
              <a:stretch>
                <a:fillRect/>
              </a:stretch>
            </p:blipFill>
            <p:spPr>
              <a:xfrm>
                <a:off x="3093858" y="5599292"/>
                <a:ext cx="52200" cy="26640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112" name="Ink 111">
                <a:extLst>
                  <a:ext uri="{FF2B5EF4-FFF2-40B4-BE49-F238E27FC236}">
                    <a16:creationId xmlns:a16="http://schemas.microsoft.com/office/drawing/2014/main" id="{3CDAB0DA-06E1-F54E-B0F5-984618802AB7}"/>
                  </a:ext>
                </a:extLst>
              </p14:cNvPr>
              <p14:cNvContentPartPr/>
              <p14:nvPr/>
            </p14:nvContentPartPr>
            <p14:xfrm>
              <a:off x="3096018" y="5103572"/>
              <a:ext cx="295560" cy="302400"/>
            </p14:xfrm>
          </p:contentPart>
        </mc:Choice>
        <mc:Fallback>
          <p:pic>
            <p:nvPicPr>
              <p:cNvPr id="112" name="Ink 111">
                <a:extLst>
                  <a:ext uri="{FF2B5EF4-FFF2-40B4-BE49-F238E27FC236}">
                    <a16:creationId xmlns:a16="http://schemas.microsoft.com/office/drawing/2014/main" id="{3CDAB0DA-06E1-F54E-B0F5-984618802AB7}"/>
                  </a:ext>
                </a:extLst>
              </p:cNvPr>
              <p:cNvPicPr/>
              <p:nvPr/>
            </p:nvPicPr>
            <p:blipFill>
              <a:blip r:embed="rId63"/>
              <a:stretch>
                <a:fillRect/>
              </a:stretch>
            </p:blipFill>
            <p:spPr>
              <a:xfrm>
                <a:off x="3087018" y="5094572"/>
                <a:ext cx="313200" cy="32004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113" name="Ink 112">
                <a:extLst>
                  <a:ext uri="{FF2B5EF4-FFF2-40B4-BE49-F238E27FC236}">
                    <a16:creationId xmlns:a16="http://schemas.microsoft.com/office/drawing/2014/main" id="{711DD1F2-7ECB-7347-9739-2012CCFDB9AA}"/>
                  </a:ext>
                </a:extLst>
              </p14:cNvPr>
              <p14:cNvContentPartPr/>
              <p14:nvPr/>
            </p14:nvContentPartPr>
            <p14:xfrm>
              <a:off x="3333258" y="5007812"/>
              <a:ext cx="246240" cy="454680"/>
            </p14:xfrm>
          </p:contentPart>
        </mc:Choice>
        <mc:Fallback>
          <p:pic>
            <p:nvPicPr>
              <p:cNvPr id="113" name="Ink 112">
                <a:extLst>
                  <a:ext uri="{FF2B5EF4-FFF2-40B4-BE49-F238E27FC236}">
                    <a16:creationId xmlns:a16="http://schemas.microsoft.com/office/drawing/2014/main" id="{711DD1F2-7ECB-7347-9739-2012CCFDB9AA}"/>
                  </a:ext>
                </a:extLst>
              </p:cNvPr>
              <p:cNvPicPr/>
              <p:nvPr/>
            </p:nvPicPr>
            <p:blipFill>
              <a:blip r:embed="rId65"/>
              <a:stretch>
                <a:fillRect/>
              </a:stretch>
            </p:blipFill>
            <p:spPr>
              <a:xfrm>
                <a:off x="3324618" y="4999172"/>
                <a:ext cx="263880" cy="472320"/>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115" name="Ink 114">
                <a:extLst>
                  <a:ext uri="{FF2B5EF4-FFF2-40B4-BE49-F238E27FC236}">
                    <a16:creationId xmlns:a16="http://schemas.microsoft.com/office/drawing/2014/main" id="{CE385EFA-50F4-2A4F-861E-451FFBB8E325}"/>
                  </a:ext>
                </a:extLst>
              </p14:cNvPr>
              <p14:cNvContentPartPr/>
              <p14:nvPr/>
            </p14:nvContentPartPr>
            <p14:xfrm>
              <a:off x="2642058" y="5958572"/>
              <a:ext cx="269640" cy="166320"/>
            </p14:xfrm>
          </p:contentPart>
        </mc:Choice>
        <mc:Fallback>
          <p:pic>
            <p:nvPicPr>
              <p:cNvPr id="115" name="Ink 114">
                <a:extLst>
                  <a:ext uri="{FF2B5EF4-FFF2-40B4-BE49-F238E27FC236}">
                    <a16:creationId xmlns:a16="http://schemas.microsoft.com/office/drawing/2014/main" id="{CE385EFA-50F4-2A4F-861E-451FFBB8E325}"/>
                  </a:ext>
                </a:extLst>
              </p:cNvPr>
              <p:cNvPicPr/>
              <p:nvPr/>
            </p:nvPicPr>
            <p:blipFill>
              <a:blip r:embed="rId67"/>
              <a:stretch>
                <a:fillRect/>
              </a:stretch>
            </p:blipFill>
            <p:spPr>
              <a:xfrm>
                <a:off x="2633058" y="5949932"/>
                <a:ext cx="287280" cy="183960"/>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116" name="Ink 115">
                <a:extLst>
                  <a:ext uri="{FF2B5EF4-FFF2-40B4-BE49-F238E27FC236}">
                    <a16:creationId xmlns:a16="http://schemas.microsoft.com/office/drawing/2014/main" id="{48E77F9F-F956-4F4D-A44E-15555D804C2A}"/>
                  </a:ext>
                </a:extLst>
              </p14:cNvPr>
              <p14:cNvContentPartPr/>
              <p14:nvPr/>
            </p14:nvContentPartPr>
            <p14:xfrm>
              <a:off x="2661138" y="5980172"/>
              <a:ext cx="219240" cy="425160"/>
            </p14:xfrm>
          </p:contentPart>
        </mc:Choice>
        <mc:Fallback>
          <p:pic>
            <p:nvPicPr>
              <p:cNvPr id="116" name="Ink 115">
                <a:extLst>
                  <a:ext uri="{FF2B5EF4-FFF2-40B4-BE49-F238E27FC236}">
                    <a16:creationId xmlns:a16="http://schemas.microsoft.com/office/drawing/2014/main" id="{48E77F9F-F956-4F4D-A44E-15555D804C2A}"/>
                  </a:ext>
                </a:extLst>
              </p:cNvPr>
              <p:cNvPicPr/>
              <p:nvPr/>
            </p:nvPicPr>
            <p:blipFill>
              <a:blip r:embed="rId69"/>
              <a:stretch>
                <a:fillRect/>
              </a:stretch>
            </p:blipFill>
            <p:spPr>
              <a:xfrm>
                <a:off x="2652138" y="5971532"/>
                <a:ext cx="236880" cy="442800"/>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117" name="Ink 116">
                <a:extLst>
                  <a:ext uri="{FF2B5EF4-FFF2-40B4-BE49-F238E27FC236}">
                    <a16:creationId xmlns:a16="http://schemas.microsoft.com/office/drawing/2014/main" id="{788737DF-D273-A64E-9AEA-54037B7E9168}"/>
                  </a:ext>
                </a:extLst>
              </p14:cNvPr>
              <p14:cNvContentPartPr/>
              <p14:nvPr/>
            </p14:nvContentPartPr>
            <p14:xfrm>
              <a:off x="2668698" y="5978372"/>
              <a:ext cx="235440" cy="127800"/>
            </p14:xfrm>
          </p:contentPart>
        </mc:Choice>
        <mc:Fallback>
          <p:pic>
            <p:nvPicPr>
              <p:cNvPr id="117" name="Ink 116">
                <a:extLst>
                  <a:ext uri="{FF2B5EF4-FFF2-40B4-BE49-F238E27FC236}">
                    <a16:creationId xmlns:a16="http://schemas.microsoft.com/office/drawing/2014/main" id="{788737DF-D273-A64E-9AEA-54037B7E9168}"/>
                  </a:ext>
                </a:extLst>
              </p:cNvPr>
              <p:cNvPicPr/>
              <p:nvPr/>
            </p:nvPicPr>
            <p:blipFill>
              <a:blip r:embed="rId71"/>
              <a:stretch>
                <a:fillRect/>
              </a:stretch>
            </p:blipFill>
            <p:spPr>
              <a:xfrm>
                <a:off x="2660058" y="5969372"/>
                <a:ext cx="253080" cy="145440"/>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119" name="Ink 118">
                <a:extLst>
                  <a:ext uri="{FF2B5EF4-FFF2-40B4-BE49-F238E27FC236}">
                    <a16:creationId xmlns:a16="http://schemas.microsoft.com/office/drawing/2014/main" id="{B666CB87-8133-F948-9112-9DDD3C3A1F88}"/>
                  </a:ext>
                </a:extLst>
              </p14:cNvPr>
              <p14:cNvContentPartPr/>
              <p14:nvPr/>
            </p14:nvContentPartPr>
            <p14:xfrm>
              <a:off x="1799658" y="5139212"/>
              <a:ext cx="1188000" cy="1059120"/>
            </p14:xfrm>
          </p:contentPart>
        </mc:Choice>
        <mc:Fallback>
          <p:pic>
            <p:nvPicPr>
              <p:cNvPr id="119" name="Ink 118">
                <a:extLst>
                  <a:ext uri="{FF2B5EF4-FFF2-40B4-BE49-F238E27FC236}">
                    <a16:creationId xmlns:a16="http://schemas.microsoft.com/office/drawing/2014/main" id="{B666CB87-8133-F948-9112-9DDD3C3A1F88}"/>
                  </a:ext>
                </a:extLst>
              </p:cNvPr>
              <p:cNvPicPr/>
              <p:nvPr/>
            </p:nvPicPr>
            <p:blipFill>
              <a:blip r:embed="rId73"/>
              <a:stretch>
                <a:fillRect/>
              </a:stretch>
            </p:blipFill>
            <p:spPr>
              <a:xfrm>
                <a:off x="1791018" y="5130212"/>
                <a:ext cx="1205640" cy="1076760"/>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121" name="Ink 120">
                <a:extLst>
                  <a:ext uri="{FF2B5EF4-FFF2-40B4-BE49-F238E27FC236}">
                    <a16:creationId xmlns:a16="http://schemas.microsoft.com/office/drawing/2014/main" id="{B2633FF9-8458-5644-9A76-FB110EBF6294}"/>
                  </a:ext>
                </a:extLst>
              </p14:cNvPr>
              <p14:cNvContentPartPr/>
              <p14:nvPr/>
            </p14:nvContentPartPr>
            <p14:xfrm>
              <a:off x="1240578" y="5206172"/>
              <a:ext cx="549360" cy="429480"/>
            </p14:xfrm>
          </p:contentPart>
        </mc:Choice>
        <mc:Fallback>
          <p:pic>
            <p:nvPicPr>
              <p:cNvPr id="121" name="Ink 120">
                <a:extLst>
                  <a:ext uri="{FF2B5EF4-FFF2-40B4-BE49-F238E27FC236}">
                    <a16:creationId xmlns:a16="http://schemas.microsoft.com/office/drawing/2014/main" id="{B2633FF9-8458-5644-9A76-FB110EBF6294}"/>
                  </a:ext>
                </a:extLst>
              </p:cNvPr>
              <p:cNvPicPr/>
              <p:nvPr/>
            </p:nvPicPr>
            <p:blipFill>
              <a:blip r:embed="rId75"/>
              <a:stretch>
                <a:fillRect/>
              </a:stretch>
            </p:blipFill>
            <p:spPr>
              <a:xfrm>
                <a:off x="1231578" y="5197532"/>
                <a:ext cx="567000" cy="447120"/>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23" name="Ink 22">
                <a:extLst>
                  <a:ext uri="{FF2B5EF4-FFF2-40B4-BE49-F238E27FC236}">
                    <a16:creationId xmlns:a16="http://schemas.microsoft.com/office/drawing/2014/main" id="{46929AE6-4A97-E94B-AE90-54E24C8BDCC3}"/>
                  </a:ext>
                </a:extLst>
              </p14:cNvPr>
              <p14:cNvContentPartPr/>
              <p14:nvPr/>
            </p14:nvContentPartPr>
            <p14:xfrm>
              <a:off x="4502898" y="2928452"/>
              <a:ext cx="225360" cy="2341800"/>
            </p14:xfrm>
          </p:contentPart>
        </mc:Choice>
        <mc:Fallback>
          <p:pic>
            <p:nvPicPr>
              <p:cNvPr id="23" name="Ink 22">
                <a:extLst>
                  <a:ext uri="{FF2B5EF4-FFF2-40B4-BE49-F238E27FC236}">
                    <a16:creationId xmlns:a16="http://schemas.microsoft.com/office/drawing/2014/main" id="{46929AE6-4A97-E94B-AE90-54E24C8BDCC3}"/>
                  </a:ext>
                </a:extLst>
              </p:cNvPr>
              <p:cNvPicPr/>
              <p:nvPr/>
            </p:nvPicPr>
            <p:blipFill>
              <a:blip r:embed="rId77"/>
              <a:stretch>
                <a:fillRect/>
              </a:stretch>
            </p:blipFill>
            <p:spPr>
              <a:xfrm>
                <a:off x="4493898" y="2919452"/>
                <a:ext cx="243000" cy="2359440"/>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24" name="Ink 23">
                <a:extLst>
                  <a:ext uri="{FF2B5EF4-FFF2-40B4-BE49-F238E27FC236}">
                    <a16:creationId xmlns:a16="http://schemas.microsoft.com/office/drawing/2014/main" id="{DF162699-3E1B-B844-B3AF-5B11065AA5D1}"/>
                  </a:ext>
                </a:extLst>
              </p14:cNvPr>
              <p14:cNvContentPartPr/>
              <p14:nvPr/>
            </p14:nvContentPartPr>
            <p14:xfrm>
              <a:off x="4796298" y="2834492"/>
              <a:ext cx="3327840" cy="150480"/>
            </p14:xfrm>
          </p:contentPart>
        </mc:Choice>
        <mc:Fallback>
          <p:pic>
            <p:nvPicPr>
              <p:cNvPr id="24" name="Ink 23">
                <a:extLst>
                  <a:ext uri="{FF2B5EF4-FFF2-40B4-BE49-F238E27FC236}">
                    <a16:creationId xmlns:a16="http://schemas.microsoft.com/office/drawing/2014/main" id="{DF162699-3E1B-B844-B3AF-5B11065AA5D1}"/>
                  </a:ext>
                </a:extLst>
              </p:cNvPr>
              <p:cNvPicPr/>
              <p:nvPr/>
            </p:nvPicPr>
            <p:blipFill>
              <a:blip r:embed="rId79"/>
              <a:stretch>
                <a:fillRect/>
              </a:stretch>
            </p:blipFill>
            <p:spPr>
              <a:xfrm>
                <a:off x="4787298" y="2825852"/>
                <a:ext cx="3345480" cy="168120"/>
              </a:xfrm>
              <a:prstGeom prst="rect">
                <a:avLst/>
              </a:prstGeom>
            </p:spPr>
          </p:pic>
        </mc:Fallback>
      </mc:AlternateContent>
      <mc:AlternateContent xmlns:mc="http://schemas.openxmlformats.org/markup-compatibility/2006">
        <mc:Choice xmlns:p14="http://schemas.microsoft.com/office/powerpoint/2010/main" Requires="p14">
          <p:contentPart p14:bwMode="auto" r:id="rId80">
            <p14:nvContentPartPr>
              <p14:cNvPr id="25" name="Ink 24">
                <a:extLst>
                  <a:ext uri="{FF2B5EF4-FFF2-40B4-BE49-F238E27FC236}">
                    <a16:creationId xmlns:a16="http://schemas.microsoft.com/office/drawing/2014/main" id="{7A4186AD-2D65-414B-8385-3B524B582697}"/>
                  </a:ext>
                </a:extLst>
              </p14:cNvPr>
              <p14:cNvContentPartPr/>
              <p14:nvPr/>
            </p14:nvContentPartPr>
            <p14:xfrm>
              <a:off x="7726698" y="2878412"/>
              <a:ext cx="255600" cy="2116800"/>
            </p14:xfrm>
          </p:contentPart>
        </mc:Choice>
        <mc:Fallback>
          <p:pic>
            <p:nvPicPr>
              <p:cNvPr id="25" name="Ink 24">
                <a:extLst>
                  <a:ext uri="{FF2B5EF4-FFF2-40B4-BE49-F238E27FC236}">
                    <a16:creationId xmlns:a16="http://schemas.microsoft.com/office/drawing/2014/main" id="{7A4186AD-2D65-414B-8385-3B524B582697}"/>
                  </a:ext>
                </a:extLst>
              </p:cNvPr>
              <p:cNvPicPr/>
              <p:nvPr/>
            </p:nvPicPr>
            <p:blipFill>
              <a:blip r:embed="rId81"/>
              <a:stretch>
                <a:fillRect/>
              </a:stretch>
            </p:blipFill>
            <p:spPr>
              <a:xfrm>
                <a:off x="7717698" y="2869412"/>
                <a:ext cx="273240" cy="2134440"/>
              </a:xfrm>
              <a:prstGeom prst="rect">
                <a:avLst/>
              </a:prstGeom>
            </p:spPr>
          </p:pic>
        </mc:Fallback>
      </mc:AlternateContent>
      <mc:AlternateContent xmlns:mc="http://schemas.openxmlformats.org/markup-compatibility/2006">
        <mc:Choice xmlns:p14="http://schemas.microsoft.com/office/powerpoint/2010/main" Requires="p14">
          <p:contentPart p14:bwMode="auto" r:id="rId82">
            <p14:nvContentPartPr>
              <p14:cNvPr id="26" name="Ink 25">
                <a:extLst>
                  <a:ext uri="{FF2B5EF4-FFF2-40B4-BE49-F238E27FC236}">
                    <a16:creationId xmlns:a16="http://schemas.microsoft.com/office/drawing/2014/main" id="{F92EAE86-E897-1F47-B972-7575EB5DA6C2}"/>
                  </a:ext>
                </a:extLst>
              </p14:cNvPr>
              <p14:cNvContentPartPr/>
              <p14:nvPr/>
            </p14:nvContentPartPr>
            <p14:xfrm>
              <a:off x="4727538" y="4670492"/>
              <a:ext cx="3218760" cy="317160"/>
            </p14:xfrm>
          </p:contentPart>
        </mc:Choice>
        <mc:Fallback>
          <p:pic>
            <p:nvPicPr>
              <p:cNvPr id="26" name="Ink 25">
                <a:extLst>
                  <a:ext uri="{FF2B5EF4-FFF2-40B4-BE49-F238E27FC236}">
                    <a16:creationId xmlns:a16="http://schemas.microsoft.com/office/drawing/2014/main" id="{F92EAE86-E897-1F47-B972-7575EB5DA6C2}"/>
                  </a:ext>
                </a:extLst>
              </p:cNvPr>
              <p:cNvPicPr/>
              <p:nvPr/>
            </p:nvPicPr>
            <p:blipFill>
              <a:blip r:embed="rId83"/>
              <a:stretch>
                <a:fillRect/>
              </a:stretch>
            </p:blipFill>
            <p:spPr>
              <a:xfrm>
                <a:off x="4718538" y="4661492"/>
                <a:ext cx="3236400" cy="334800"/>
              </a:xfrm>
              <a:prstGeom prst="rect">
                <a:avLst/>
              </a:prstGeom>
            </p:spPr>
          </p:pic>
        </mc:Fallback>
      </mc:AlternateContent>
      <mc:AlternateContent xmlns:mc="http://schemas.openxmlformats.org/markup-compatibility/2006">
        <mc:Choice xmlns:p14="http://schemas.microsoft.com/office/powerpoint/2010/main" Requires="p14">
          <p:contentPart p14:bwMode="auto" r:id="rId84">
            <p14:nvContentPartPr>
              <p14:cNvPr id="27" name="Ink 26">
                <a:extLst>
                  <a:ext uri="{FF2B5EF4-FFF2-40B4-BE49-F238E27FC236}">
                    <a16:creationId xmlns:a16="http://schemas.microsoft.com/office/drawing/2014/main" id="{FDF04327-B35E-9E4A-962D-2EA3B7755971}"/>
                  </a:ext>
                </a:extLst>
              </p14:cNvPr>
              <p14:cNvContentPartPr/>
              <p14:nvPr/>
            </p14:nvContentPartPr>
            <p14:xfrm>
              <a:off x="5419818" y="3021692"/>
              <a:ext cx="155160" cy="2192040"/>
            </p14:xfrm>
          </p:contentPart>
        </mc:Choice>
        <mc:Fallback>
          <p:pic>
            <p:nvPicPr>
              <p:cNvPr id="27" name="Ink 26">
                <a:extLst>
                  <a:ext uri="{FF2B5EF4-FFF2-40B4-BE49-F238E27FC236}">
                    <a16:creationId xmlns:a16="http://schemas.microsoft.com/office/drawing/2014/main" id="{FDF04327-B35E-9E4A-962D-2EA3B7755971}"/>
                  </a:ext>
                </a:extLst>
              </p:cNvPr>
              <p:cNvPicPr/>
              <p:nvPr/>
            </p:nvPicPr>
            <p:blipFill>
              <a:blip r:embed="rId85"/>
              <a:stretch>
                <a:fillRect/>
              </a:stretch>
            </p:blipFill>
            <p:spPr>
              <a:xfrm>
                <a:off x="5411178" y="3012692"/>
                <a:ext cx="172800" cy="2209680"/>
              </a:xfrm>
              <a:prstGeom prst="rect">
                <a:avLst/>
              </a:prstGeom>
            </p:spPr>
          </p:pic>
        </mc:Fallback>
      </mc:AlternateContent>
      <mc:AlternateContent xmlns:mc="http://schemas.openxmlformats.org/markup-compatibility/2006">
        <mc:Choice xmlns:p14="http://schemas.microsoft.com/office/powerpoint/2010/main" Requires="p14">
          <p:contentPart p14:bwMode="auto" r:id="rId86">
            <p14:nvContentPartPr>
              <p14:cNvPr id="28" name="Ink 27">
                <a:extLst>
                  <a:ext uri="{FF2B5EF4-FFF2-40B4-BE49-F238E27FC236}">
                    <a16:creationId xmlns:a16="http://schemas.microsoft.com/office/drawing/2014/main" id="{CC559C90-7282-944D-8B9E-3F7E55B17CC7}"/>
                  </a:ext>
                </a:extLst>
              </p14:cNvPr>
              <p14:cNvContentPartPr/>
              <p14:nvPr/>
            </p14:nvContentPartPr>
            <p14:xfrm>
              <a:off x="6020298" y="2939612"/>
              <a:ext cx="196920" cy="2225160"/>
            </p14:xfrm>
          </p:contentPart>
        </mc:Choice>
        <mc:Fallback>
          <p:pic>
            <p:nvPicPr>
              <p:cNvPr id="28" name="Ink 27">
                <a:extLst>
                  <a:ext uri="{FF2B5EF4-FFF2-40B4-BE49-F238E27FC236}">
                    <a16:creationId xmlns:a16="http://schemas.microsoft.com/office/drawing/2014/main" id="{CC559C90-7282-944D-8B9E-3F7E55B17CC7}"/>
                  </a:ext>
                </a:extLst>
              </p:cNvPr>
              <p:cNvPicPr/>
              <p:nvPr/>
            </p:nvPicPr>
            <p:blipFill>
              <a:blip r:embed="rId87"/>
              <a:stretch>
                <a:fillRect/>
              </a:stretch>
            </p:blipFill>
            <p:spPr>
              <a:xfrm>
                <a:off x="6011658" y="2930612"/>
                <a:ext cx="214560" cy="2242800"/>
              </a:xfrm>
              <a:prstGeom prst="rect">
                <a:avLst/>
              </a:prstGeom>
            </p:spPr>
          </p:pic>
        </mc:Fallback>
      </mc:AlternateContent>
      <mc:AlternateContent xmlns:mc="http://schemas.openxmlformats.org/markup-compatibility/2006">
        <mc:Choice xmlns:p14="http://schemas.microsoft.com/office/powerpoint/2010/main" Requires="p14">
          <p:contentPart p14:bwMode="auto" r:id="rId88">
            <p14:nvContentPartPr>
              <p14:cNvPr id="29" name="Ink 28">
                <a:extLst>
                  <a:ext uri="{FF2B5EF4-FFF2-40B4-BE49-F238E27FC236}">
                    <a16:creationId xmlns:a16="http://schemas.microsoft.com/office/drawing/2014/main" id="{8C6FE86A-8EE2-3448-BCA4-B87F585F5D7A}"/>
                  </a:ext>
                </a:extLst>
              </p14:cNvPr>
              <p14:cNvContentPartPr/>
              <p14:nvPr/>
            </p14:nvContentPartPr>
            <p14:xfrm>
              <a:off x="6820938" y="2865452"/>
              <a:ext cx="179640" cy="2351880"/>
            </p14:xfrm>
          </p:contentPart>
        </mc:Choice>
        <mc:Fallback>
          <p:pic>
            <p:nvPicPr>
              <p:cNvPr id="29" name="Ink 28">
                <a:extLst>
                  <a:ext uri="{FF2B5EF4-FFF2-40B4-BE49-F238E27FC236}">
                    <a16:creationId xmlns:a16="http://schemas.microsoft.com/office/drawing/2014/main" id="{8C6FE86A-8EE2-3448-BCA4-B87F585F5D7A}"/>
                  </a:ext>
                </a:extLst>
              </p:cNvPr>
              <p:cNvPicPr/>
              <p:nvPr/>
            </p:nvPicPr>
            <p:blipFill>
              <a:blip r:embed="rId89"/>
              <a:stretch>
                <a:fillRect/>
              </a:stretch>
            </p:blipFill>
            <p:spPr>
              <a:xfrm>
                <a:off x="6811938" y="2856452"/>
                <a:ext cx="197280" cy="2369520"/>
              </a:xfrm>
              <a:prstGeom prst="rect">
                <a:avLst/>
              </a:prstGeom>
            </p:spPr>
          </p:pic>
        </mc:Fallback>
      </mc:AlternateContent>
      <mc:AlternateContent xmlns:mc="http://schemas.openxmlformats.org/markup-compatibility/2006">
        <mc:Choice xmlns:p14="http://schemas.microsoft.com/office/powerpoint/2010/main" Requires="p14">
          <p:contentPart p14:bwMode="auto" r:id="rId90">
            <p14:nvContentPartPr>
              <p14:cNvPr id="30" name="Ink 29">
                <a:extLst>
                  <a:ext uri="{FF2B5EF4-FFF2-40B4-BE49-F238E27FC236}">
                    <a16:creationId xmlns:a16="http://schemas.microsoft.com/office/drawing/2014/main" id="{6528798B-8221-D94D-BEEA-F7F07229064F}"/>
                  </a:ext>
                </a:extLst>
              </p14:cNvPr>
              <p14:cNvContentPartPr/>
              <p14:nvPr/>
            </p14:nvContentPartPr>
            <p14:xfrm>
              <a:off x="4507938" y="3532532"/>
              <a:ext cx="3352680" cy="108000"/>
            </p14:xfrm>
          </p:contentPart>
        </mc:Choice>
        <mc:Fallback>
          <p:pic>
            <p:nvPicPr>
              <p:cNvPr id="30" name="Ink 29">
                <a:extLst>
                  <a:ext uri="{FF2B5EF4-FFF2-40B4-BE49-F238E27FC236}">
                    <a16:creationId xmlns:a16="http://schemas.microsoft.com/office/drawing/2014/main" id="{6528798B-8221-D94D-BEEA-F7F07229064F}"/>
                  </a:ext>
                </a:extLst>
              </p:cNvPr>
              <p:cNvPicPr/>
              <p:nvPr/>
            </p:nvPicPr>
            <p:blipFill>
              <a:blip r:embed="rId91"/>
              <a:stretch>
                <a:fillRect/>
              </a:stretch>
            </p:blipFill>
            <p:spPr>
              <a:xfrm>
                <a:off x="4499298" y="3523532"/>
                <a:ext cx="3370320" cy="125640"/>
              </a:xfrm>
              <a:prstGeom prst="rect">
                <a:avLst/>
              </a:prstGeom>
            </p:spPr>
          </p:pic>
        </mc:Fallback>
      </mc:AlternateContent>
      <mc:AlternateContent xmlns:mc="http://schemas.openxmlformats.org/markup-compatibility/2006">
        <mc:Choice xmlns:p14="http://schemas.microsoft.com/office/powerpoint/2010/main" Requires="p14">
          <p:contentPart p14:bwMode="auto" r:id="rId92">
            <p14:nvContentPartPr>
              <p14:cNvPr id="32" name="Ink 31">
                <a:extLst>
                  <a:ext uri="{FF2B5EF4-FFF2-40B4-BE49-F238E27FC236}">
                    <a16:creationId xmlns:a16="http://schemas.microsoft.com/office/drawing/2014/main" id="{275768F8-9951-0549-8CA2-FEABC3AE1AFB}"/>
                  </a:ext>
                </a:extLst>
              </p14:cNvPr>
              <p14:cNvContentPartPr/>
              <p14:nvPr/>
            </p14:nvContentPartPr>
            <p14:xfrm>
              <a:off x="4657698" y="2936372"/>
              <a:ext cx="244800" cy="6840"/>
            </p14:xfrm>
          </p:contentPart>
        </mc:Choice>
        <mc:Fallback>
          <p:pic>
            <p:nvPicPr>
              <p:cNvPr id="32" name="Ink 31">
                <a:extLst>
                  <a:ext uri="{FF2B5EF4-FFF2-40B4-BE49-F238E27FC236}">
                    <a16:creationId xmlns:a16="http://schemas.microsoft.com/office/drawing/2014/main" id="{275768F8-9951-0549-8CA2-FEABC3AE1AFB}"/>
                  </a:ext>
                </a:extLst>
              </p:cNvPr>
              <p:cNvPicPr/>
              <p:nvPr/>
            </p:nvPicPr>
            <p:blipFill>
              <a:blip r:embed="rId93"/>
              <a:stretch>
                <a:fillRect/>
              </a:stretch>
            </p:blipFill>
            <p:spPr>
              <a:xfrm>
                <a:off x="4649058" y="2927732"/>
                <a:ext cx="262440" cy="24480"/>
              </a:xfrm>
              <a:prstGeom prst="rect">
                <a:avLst/>
              </a:prstGeom>
            </p:spPr>
          </p:pic>
        </mc:Fallback>
      </mc:AlternateContent>
      <mc:AlternateContent xmlns:mc="http://schemas.openxmlformats.org/markup-compatibility/2006">
        <mc:Choice xmlns:p14="http://schemas.microsoft.com/office/powerpoint/2010/main" Requires="p14">
          <p:contentPart p14:bwMode="auto" r:id="rId94">
            <p14:nvContentPartPr>
              <p14:cNvPr id="34" name="Ink 33">
                <a:extLst>
                  <a:ext uri="{FF2B5EF4-FFF2-40B4-BE49-F238E27FC236}">
                    <a16:creationId xmlns:a16="http://schemas.microsoft.com/office/drawing/2014/main" id="{316D3FC5-D9E7-6B4D-872C-1F376B6B5735}"/>
                  </a:ext>
                </a:extLst>
              </p14:cNvPr>
              <p14:cNvContentPartPr/>
              <p14:nvPr/>
            </p14:nvContentPartPr>
            <p14:xfrm>
              <a:off x="4557978" y="4901612"/>
              <a:ext cx="376200" cy="113400"/>
            </p14:xfrm>
          </p:contentPart>
        </mc:Choice>
        <mc:Fallback>
          <p:pic>
            <p:nvPicPr>
              <p:cNvPr id="34" name="Ink 33">
                <a:extLst>
                  <a:ext uri="{FF2B5EF4-FFF2-40B4-BE49-F238E27FC236}">
                    <a16:creationId xmlns:a16="http://schemas.microsoft.com/office/drawing/2014/main" id="{316D3FC5-D9E7-6B4D-872C-1F376B6B5735}"/>
                  </a:ext>
                </a:extLst>
              </p:cNvPr>
              <p:cNvPicPr/>
              <p:nvPr/>
            </p:nvPicPr>
            <p:blipFill>
              <a:blip r:embed="rId95"/>
              <a:stretch>
                <a:fillRect/>
              </a:stretch>
            </p:blipFill>
            <p:spPr>
              <a:xfrm>
                <a:off x="4548978" y="4892612"/>
                <a:ext cx="393840" cy="131040"/>
              </a:xfrm>
              <a:prstGeom prst="rect">
                <a:avLst/>
              </a:prstGeom>
            </p:spPr>
          </p:pic>
        </mc:Fallback>
      </mc:AlternateContent>
      <mc:AlternateContent xmlns:mc="http://schemas.openxmlformats.org/markup-compatibility/2006">
        <mc:Choice xmlns:p14="http://schemas.microsoft.com/office/powerpoint/2010/main" Requires="p14">
          <p:contentPart p14:bwMode="auto" r:id="rId96">
            <p14:nvContentPartPr>
              <p14:cNvPr id="36" name="Ink 35">
                <a:extLst>
                  <a:ext uri="{FF2B5EF4-FFF2-40B4-BE49-F238E27FC236}">
                    <a16:creationId xmlns:a16="http://schemas.microsoft.com/office/drawing/2014/main" id="{EADB4D1D-3BBB-0E4F-8698-751B4BD6C002}"/>
                  </a:ext>
                </a:extLst>
              </p14:cNvPr>
              <p14:cNvContentPartPr/>
              <p14:nvPr/>
            </p14:nvContentPartPr>
            <p14:xfrm>
              <a:off x="4748418" y="4057412"/>
              <a:ext cx="2518920" cy="36360"/>
            </p14:xfrm>
          </p:contentPart>
        </mc:Choice>
        <mc:Fallback>
          <p:pic>
            <p:nvPicPr>
              <p:cNvPr id="36" name="Ink 35">
                <a:extLst>
                  <a:ext uri="{FF2B5EF4-FFF2-40B4-BE49-F238E27FC236}">
                    <a16:creationId xmlns:a16="http://schemas.microsoft.com/office/drawing/2014/main" id="{EADB4D1D-3BBB-0E4F-8698-751B4BD6C002}"/>
                  </a:ext>
                </a:extLst>
              </p:cNvPr>
              <p:cNvPicPr/>
              <p:nvPr/>
            </p:nvPicPr>
            <p:blipFill>
              <a:blip r:embed="rId97"/>
              <a:stretch>
                <a:fillRect/>
              </a:stretch>
            </p:blipFill>
            <p:spPr>
              <a:xfrm>
                <a:off x="4739778" y="4048412"/>
                <a:ext cx="2536560" cy="54000"/>
              </a:xfrm>
              <a:prstGeom prst="rect">
                <a:avLst/>
              </a:prstGeom>
            </p:spPr>
          </p:pic>
        </mc:Fallback>
      </mc:AlternateContent>
      <mc:AlternateContent xmlns:mc="http://schemas.openxmlformats.org/markup-compatibility/2006">
        <mc:Choice xmlns:p14="http://schemas.microsoft.com/office/powerpoint/2010/main" Requires="p14">
          <p:contentPart p14:bwMode="auto" r:id="rId98">
            <p14:nvContentPartPr>
              <p14:cNvPr id="37" name="Ink 36">
                <a:extLst>
                  <a:ext uri="{FF2B5EF4-FFF2-40B4-BE49-F238E27FC236}">
                    <a16:creationId xmlns:a16="http://schemas.microsoft.com/office/drawing/2014/main" id="{7C1583C2-7B3C-244C-AB44-9F086D13568C}"/>
                  </a:ext>
                </a:extLst>
              </p14:cNvPr>
              <p14:cNvContentPartPr/>
              <p14:nvPr/>
            </p14:nvContentPartPr>
            <p14:xfrm>
              <a:off x="4334778" y="4398332"/>
              <a:ext cx="3278160" cy="138960"/>
            </p14:xfrm>
          </p:contentPart>
        </mc:Choice>
        <mc:Fallback>
          <p:pic>
            <p:nvPicPr>
              <p:cNvPr id="37" name="Ink 36">
                <a:extLst>
                  <a:ext uri="{FF2B5EF4-FFF2-40B4-BE49-F238E27FC236}">
                    <a16:creationId xmlns:a16="http://schemas.microsoft.com/office/drawing/2014/main" id="{7C1583C2-7B3C-244C-AB44-9F086D13568C}"/>
                  </a:ext>
                </a:extLst>
              </p:cNvPr>
              <p:cNvPicPr/>
              <p:nvPr/>
            </p:nvPicPr>
            <p:blipFill>
              <a:blip r:embed="rId99"/>
              <a:stretch>
                <a:fillRect/>
              </a:stretch>
            </p:blipFill>
            <p:spPr>
              <a:xfrm>
                <a:off x="4326138" y="4389332"/>
                <a:ext cx="3295800" cy="156600"/>
              </a:xfrm>
              <a:prstGeom prst="rect">
                <a:avLst/>
              </a:prstGeom>
            </p:spPr>
          </p:pic>
        </mc:Fallback>
      </mc:AlternateContent>
      <mc:AlternateContent xmlns:mc="http://schemas.openxmlformats.org/markup-compatibility/2006">
        <mc:Choice xmlns:p14="http://schemas.microsoft.com/office/powerpoint/2010/main" Requires="p14">
          <p:contentPart p14:bwMode="auto" r:id="rId100">
            <p14:nvContentPartPr>
              <p14:cNvPr id="39" name="Ink 38">
                <a:extLst>
                  <a:ext uri="{FF2B5EF4-FFF2-40B4-BE49-F238E27FC236}">
                    <a16:creationId xmlns:a16="http://schemas.microsoft.com/office/drawing/2014/main" id="{EA9CFBB5-9E83-5347-B72E-B9093FF02871}"/>
                  </a:ext>
                </a:extLst>
              </p14:cNvPr>
              <p14:cNvContentPartPr/>
              <p14:nvPr/>
            </p14:nvContentPartPr>
            <p14:xfrm>
              <a:off x="4412178" y="3743852"/>
              <a:ext cx="13320" cy="197280"/>
            </p14:xfrm>
          </p:contentPart>
        </mc:Choice>
        <mc:Fallback>
          <p:pic>
            <p:nvPicPr>
              <p:cNvPr id="39" name="Ink 38">
                <a:extLst>
                  <a:ext uri="{FF2B5EF4-FFF2-40B4-BE49-F238E27FC236}">
                    <a16:creationId xmlns:a16="http://schemas.microsoft.com/office/drawing/2014/main" id="{EA9CFBB5-9E83-5347-B72E-B9093FF02871}"/>
                  </a:ext>
                </a:extLst>
              </p:cNvPr>
              <p:cNvPicPr/>
              <p:nvPr/>
            </p:nvPicPr>
            <p:blipFill>
              <a:blip r:embed="rId101"/>
              <a:stretch>
                <a:fillRect/>
              </a:stretch>
            </p:blipFill>
            <p:spPr>
              <a:xfrm>
                <a:off x="4403538" y="3735212"/>
                <a:ext cx="30960" cy="214920"/>
              </a:xfrm>
              <a:prstGeom prst="rect">
                <a:avLst/>
              </a:prstGeom>
            </p:spPr>
          </p:pic>
        </mc:Fallback>
      </mc:AlternateContent>
      <mc:AlternateContent xmlns:mc="http://schemas.openxmlformats.org/markup-compatibility/2006">
        <mc:Choice xmlns:p14="http://schemas.microsoft.com/office/powerpoint/2010/main" Requires="p14">
          <p:contentPart p14:bwMode="auto" r:id="rId102">
            <p14:nvContentPartPr>
              <p14:cNvPr id="40" name="Ink 39">
                <a:extLst>
                  <a:ext uri="{FF2B5EF4-FFF2-40B4-BE49-F238E27FC236}">
                    <a16:creationId xmlns:a16="http://schemas.microsoft.com/office/drawing/2014/main" id="{AF3D8049-FDA6-504B-9F5C-6EDCE2DF501B}"/>
                  </a:ext>
                </a:extLst>
              </p14:cNvPr>
              <p14:cNvContentPartPr/>
              <p14:nvPr/>
            </p14:nvContentPartPr>
            <p14:xfrm>
              <a:off x="4304538" y="4246052"/>
              <a:ext cx="167040" cy="194040"/>
            </p14:xfrm>
          </p:contentPart>
        </mc:Choice>
        <mc:Fallback>
          <p:pic>
            <p:nvPicPr>
              <p:cNvPr id="40" name="Ink 39">
                <a:extLst>
                  <a:ext uri="{FF2B5EF4-FFF2-40B4-BE49-F238E27FC236}">
                    <a16:creationId xmlns:a16="http://schemas.microsoft.com/office/drawing/2014/main" id="{AF3D8049-FDA6-504B-9F5C-6EDCE2DF501B}"/>
                  </a:ext>
                </a:extLst>
              </p:cNvPr>
              <p:cNvPicPr/>
              <p:nvPr/>
            </p:nvPicPr>
            <p:blipFill>
              <a:blip r:embed="rId103"/>
              <a:stretch>
                <a:fillRect/>
              </a:stretch>
            </p:blipFill>
            <p:spPr>
              <a:xfrm>
                <a:off x="4295898" y="4237412"/>
                <a:ext cx="184680" cy="211680"/>
              </a:xfrm>
              <a:prstGeom prst="rect">
                <a:avLst/>
              </a:prstGeom>
            </p:spPr>
          </p:pic>
        </mc:Fallback>
      </mc:AlternateContent>
      <mc:AlternateContent xmlns:mc="http://schemas.openxmlformats.org/markup-compatibility/2006">
        <mc:Choice xmlns:p14="http://schemas.microsoft.com/office/powerpoint/2010/main" Requires="p14">
          <p:contentPart p14:bwMode="auto" r:id="rId104">
            <p14:nvContentPartPr>
              <p14:cNvPr id="41" name="Ink 40">
                <a:extLst>
                  <a:ext uri="{FF2B5EF4-FFF2-40B4-BE49-F238E27FC236}">
                    <a16:creationId xmlns:a16="http://schemas.microsoft.com/office/drawing/2014/main" id="{2100EC9F-E880-A046-A669-C29264BA4557}"/>
                  </a:ext>
                </a:extLst>
              </p14:cNvPr>
              <p14:cNvContentPartPr/>
              <p14:nvPr/>
            </p14:nvContentPartPr>
            <p14:xfrm>
              <a:off x="4159818" y="4731332"/>
              <a:ext cx="165240" cy="255240"/>
            </p14:xfrm>
          </p:contentPart>
        </mc:Choice>
        <mc:Fallback>
          <p:pic>
            <p:nvPicPr>
              <p:cNvPr id="41" name="Ink 40">
                <a:extLst>
                  <a:ext uri="{FF2B5EF4-FFF2-40B4-BE49-F238E27FC236}">
                    <a16:creationId xmlns:a16="http://schemas.microsoft.com/office/drawing/2014/main" id="{2100EC9F-E880-A046-A669-C29264BA4557}"/>
                  </a:ext>
                </a:extLst>
              </p:cNvPr>
              <p:cNvPicPr/>
              <p:nvPr/>
            </p:nvPicPr>
            <p:blipFill>
              <a:blip r:embed="rId105"/>
              <a:stretch>
                <a:fillRect/>
              </a:stretch>
            </p:blipFill>
            <p:spPr>
              <a:xfrm>
                <a:off x="4150818" y="4722692"/>
                <a:ext cx="182880" cy="272880"/>
              </a:xfrm>
              <a:prstGeom prst="rect">
                <a:avLst/>
              </a:prstGeom>
            </p:spPr>
          </p:pic>
        </mc:Fallback>
      </mc:AlternateContent>
      <mc:AlternateContent xmlns:mc="http://schemas.openxmlformats.org/markup-compatibility/2006">
        <mc:Choice xmlns:p14="http://schemas.microsoft.com/office/powerpoint/2010/main" Requires="p14">
          <p:contentPart p14:bwMode="auto" r:id="rId106">
            <p14:nvContentPartPr>
              <p14:cNvPr id="43" name="Ink 42">
                <a:extLst>
                  <a:ext uri="{FF2B5EF4-FFF2-40B4-BE49-F238E27FC236}">
                    <a16:creationId xmlns:a16="http://schemas.microsoft.com/office/drawing/2014/main" id="{1B8C25FF-31DA-EC41-8C2B-9E76C30BE18E}"/>
                  </a:ext>
                </a:extLst>
              </p14:cNvPr>
              <p14:cNvContentPartPr/>
              <p14:nvPr/>
            </p14:nvContentPartPr>
            <p14:xfrm>
              <a:off x="6211098" y="3189812"/>
              <a:ext cx="361440" cy="237600"/>
            </p14:xfrm>
          </p:contentPart>
        </mc:Choice>
        <mc:Fallback>
          <p:pic>
            <p:nvPicPr>
              <p:cNvPr id="43" name="Ink 42">
                <a:extLst>
                  <a:ext uri="{FF2B5EF4-FFF2-40B4-BE49-F238E27FC236}">
                    <a16:creationId xmlns:a16="http://schemas.microsoft.com/office/drawing/2014/main" id="{1B8C25FF-31DA-EC41-8C2B-9E76C30BE18E}"/>
                  </a:ext>
                </a:extLst>
              </p:cNvPr>
              <p:cNvPicPr/>
              <p:nvPr/>
            </p:nvPicPr>
            <p:blipFill>
              <a:blip r:embed="rId107"/>
              <a:stretch>
                <a:fillRect/>
              </a:stretch>
            </p:blipFill>
            <p:spPr>
              <a:xfrm>
                <a:off x="6202098" y="3180812"/>
                <a:ext cx="379080" cy="255240"/>
              </a:xfrm>
              <a:prstGeom prst="rect">
                <a:avLst/>
              </a:prstGeom>
            </p:spPr>
          </p:pic>
        </mc:Fallback>
      </mc:AlternateContent>
      <mc:AlternateContent xmlns:mc="http://schemas.openxmlformats.org/markup-compatibility/2006">
        <mc:Choice xmlns:p14="http://schemas.microsoft.com/office/powerpoint/2010/main" Requires="p14">
          <p:contentPart p14:bwMode="auto" r:id="rId108">
            <p14:nvContentPartPr>
              <p14:cNvPr id="44" name="Ink 43">
                <a:extLst>
                  <a:ext uri="{FF2B5EF4-FFF2-40B4-BE49-F238E27FC236}">
                    <a16:creationId xmlns:a16="http://schemas.microsoft.com/office/drawing/2014/main" id="{0CBEA661-0E05-C94B-A874-B7C938287EEE}"/>
                  </a:ext>
                </a:extLst>
              </p14:cNvPr>
              <p14:cNvContentPartPr/>
              <p14:nvPr/>
            </p14:nvContentPartPr>
            <p14:xfrm>
              <a:off x="6504498" y="3176492"/>
              <a:ext cx="39960" cy="22680"/>
            </p14:xfrm>
          </p:contentPart>
        </mc:Choice>
        <mc:Fallback>
          <p:pic>
            <p:nvPicPr>
              <p:cNvPr id="44" name="Ink 43">
                <a:extLst>
                  <a:ext uri="{FF2B5EF4-FFF2-40B4-BE49-F238E27FC236}">
                    <a16:creationId xmlns:a16="http://schemas.microsoft.com/office/drawing/2014/main" id="{0CBEA661-0E05-C94B-A874-B7C938287EEE}"/>
                  </a:ext>
                </a:extLst>
              </p:cNvPr>
              <p:cNvPicPr/>
              <p:nvPr/>
            </p:nvPicPr>
            <p:blipFill>
              <a:blip r:embed="rId109"/>
              <a:stretch>
                <a:fillRect/>
              </a:stretch>
            </p:blipFill>
            <p:spPr>
              <a:xfrm>
                <a:off x="6495858" y="3167852"/>
                <a:ext cx="57600" cy="40320"/>
              </a:xfrm>
              <a:prstGeom prst="rect">
                <a:avLst/>
              </a:prstGeom>
            </p:spPr>
          </p:pic>
        </mc:Fallback>
      </mc:AlternateContent>
      <mc:AlternateContent xmlns:mc="http://schemas.openxmlformats.org/markup-compatibility/2006">
        <mc:Choice xmlns:p14="http://schemas.microsoft.com/office/powerpoint/2010/main" Requires="p14">
          <p:contentPart p14:bwMode="auto" r:id="rId110">
            <p14:nvContentPartPr>
              <p14:cNvPr id="45" name="Ink 44">
                <a:extLst>
                  <a:ext uri="{FF2B5EF4-FFF2-40B4-BE49-F238E27FC236}">
                    <a16:creationId xmlns:a16="http://schemas.microsoft.com/office/drawing/2014/main" id="{321715E2-512A-A94C-BA69-3498DE62CE83}"/>
                  </a:ext>
                </a:extLst>
              </p14:cNvPr>
              <p14:cNvContentPartPr/>
              <p14:nvPr/>
            </p14:nvContentPartPr>
            <p14:xfrm>
              <a:off x="6663258" y="3211772"/>
              <a:ext cx="11160" cy="9720"/>
            </p14:xfrm>
          </p:contentPart>
        </mc:Choice>
        <mc:Fallback>
          <p:pic>
            <p:nvPicPr>
              <p:cNvPr id="45" name="Ink 44">
                <a:extLst>
                  <a:ext uri="{FF2B5EF4-FFF2-40B4-BE49-F238E27FC236}">
                    <a16:creationId xmlns:a16="http://schemas.microsoft.com/office/drawing/2014/main" id="{321715E2-512A-A94C-BA69-3498DE62CE83}"/>
                  </a:ext>
                </a:extLst>
              </p:cNvPr>
              <p:cNvPicPr/>
              <p:nvPr/>
            </p:nvPicPr>
            <p:blipFill>
              <a:blip r:embed="rId111"/>
              <a:stretch>
                <a:fillRect/>
              </a:stretch>
            </p:blipFill>
            <p:spPr>
              <a:xfrm>
                <a:off x="6654258" y="3203132"/>
                <a:ext cx="28800" cy="27360"/>
              </a:xfrm>
              <a:prstGeom prst="rect">
                <a:avLst/>
              </a:prstGeom>
            </p:spPr>
          </p:pic>
        </mc:Fallback>
      </mc:AlternateContent>
      <mc:AlternateContent xmlns:mc="http://schemas.openxmlformats.org/markup-compatibility/2006">
        <mc:Choice xmlns:p14="http://schemas.microsoft.com/office/powerpoint/2010/main" Requires="p14">
          <p:contentPart p14:bwMode="auto" r:id="rId112">
            <p14:nvContentPartPr>
              <p14:cNvPr id="46" name="Ink 45">
                <a:extLst>
                  <a:ext uri="{FF2B5EF4-FFF2-40B4-BE49-F238E27FC236}">
                    <a16:creationId xmlns:a16="http://schemas.microsoft.com/office/drawing/2014/main" id="{A76A338A-1D3C-7944-819A-9A617158CB2E}"/>
                  </a:ext>
                </a:extLst>
              </p14:cNvPr>
              <p14:cNvContentPartPr/>
              <p14:nvPr/>
            </p14:nvContentPartPr>
            <p14:xfrm>
              <a:off x="6607098" y="3161372"/>
              <a:ext cx="11520" cy="262440"/>
            </p14:xfrm>
          </p:contentPart>
        </mc:Choice>
        <mc:Fallback>
          <p:pic>
            <p:nvPicPr>
              <p:cNvPr id="46" name="Ink 45">
                <a:extLst>
                  <a:ext uri="{FF2B5EF4-FFF2-40B4-BE49-F238E27FC236}">
                    <a16:creationId xmlns:a16="http://schemas.microsoft.com/office/drawing/2014/main" id="{A76A338A-1D3C-7944-819A-9A617158CB2E}"/>
                  </a:ext>
                </a:extLst>
              </p:cNvPr>
              <p:cNvPicPr/>
              <p:nvPr/>
            </p:nvPicPr>
            <p:blipFill>
              <a:blip r:embed="rId113"/>
              <a:stretch>
                <a:fillRect/>
              </a:stretch>
            </p:blipFill>
            <p:spPr>
              <a:xfrm>
                <a:off x="6598098" y="3152372"/>
                <a:ext cx="29160" cy="280080"/>
              </a:xfrm>
              <a:prstGeom prst="rect">
                <a:avLst/>
              </a:prstGeom>
            </p:spPr>
          </p:pic>
        </mc:Fallback>
      </mc:AlternateContent>
      <mc:AlternateContent xmlns:mc="http://schemas.openxmlformats.org/markup-compatibility/2006">
        <mc:Choice xmlns:p14="http://schemas.microsoft.com/office/powerpoint/2010/main" Requires="p14">
          <p:contentPart p14:bwMode="auto" r:id="rId114">
            <p14:nvContentPartPr>
              <p14:cNvPr id="47" name="Ink 46">
                <a:extLst>
                  <a:ext uri="{FF2B5EF4-FFF2-40B4-BE49-F238E27FC236}">
                    <a16:creationId xmlns:a16="http://schemas.microsoft.com/office/drawing/2014/main" id="{8F9367F5-5F24-8F42-BC8C-A38FD0657B75}"/>
                  </a:ext>
                </a:extLst>
              </p14:cNvPr>
              <p14:cNvContentPartPr/>
              <p14:nvPr/>
            </p14:nvContentPartPr>
            <p14:xfrm>
              <a:off x="6639858" y="3266852"/>
              <a:ext cx="206280" cy="97200"/>
            </p14:xfrm>
          </p:contentPart>
        </mc:Choice>
        <mc:Fallback>
          <p:pic>
            <p:nvPicPr>
              <p:cNvPr id="47" name="Ink 46">
                <a:extLst>
                  <a:ext uri="{FF2B5EF4-FFF2-40B4-BE49-F238E27FC236}">
                    <a16:creationId xmlns:a16="http://schemas.microsoft.com/office/drawing/2014/main" id="{8F9367F5-5F24-8F42-BC8C-A38FD0657B75}"/>
                  </a:ext>
                </a:extLst>
              </p:cNvPr>
              <p:cNvPicPr/>
              <p:nvPr/>
            </p:nvPicPr>
            <p:blipFill>
              <a:blip r:embed="rId115"/>
              <a:stretch>
                <a:fillRect/>
              </a:stretch>
            </p:blipFill>
            <p:spPr>
              <a:xfrm>
                <a:off x="6630858" y="3258212"/>
                <a:ext cx="223920" cy="114840"/>
              </a:xfrm>
              <a:prstGeom prst="rect">
                <a:avLst/>
              </a:prstGeom>
            </p:spPr>
          </p:pic>
        </mc:Fallback>
      </mc:AlternateContent>
      <mc:AlternateContent xmlns:mc="http://schemas.openxmlformats.org/markup-compatibility/2006">
        <mc:Choice xmlns:p14="http://schemas.microsoft.com/office/powerpoint/2010/main" Requires="p14">
          <p:contentPart p14:bwMode="auto" r:id="rId116">
            <p14:nvContentPartPr>
              <p14:cNvPr id="49" name="Ink 48">
                <a:extLst>
                  <a:ext uri="{FF2B5EF4-FFF2-40B4-BE49-F238E27FC236}">
                    <a16:creationId xmlns:a16="http://schemas.microsoft.com/office/drawing/2014/main" id="{07FFB5B0-C08E-9A46-B180-A67A4819A632}"/>
                  </a:ext>
                </a:extLst>
              </p14:cNvPr>
              <p14:cNvContentPartPr/>
              <p14:nvPr/>
            </p14:nvContentPartPr>
            <p14:xfrm>
              <a:off x="6348258" y="3701372"/>
              <a:ext cx="278280" cy="253800"/>
            </p14:xfrm>
          </p:contentPart>
        </mc:Choice>
        <mc:Fallback>
          <p:pic>
            <p:nvPicPr>
              <p:cNvPr id="49" name="Ink 48">
                <a:extLst>
                  <a:ext uri="{FF2B5EF4-FFF2-40B4-BE49-F238E27FC236}">
                    <a16:creationId xmlns:a16="http://schemas.microsoft.com/office/drawing/2014/main" id="{07FFB5B0-C08E-9A46-B180-A67A4819A632}"/>
                  </a:ext>
                </a:extLst>
              </p:cNvPr>
              <p:cNvPicPr/>
              <p:nvPr/>
            </p:nvPicPr>
            <p:blipFill>
              <a:blip r:embed="rId117"/>
              <a:stretch>
                <a:fillRect/>
              </a:stretch>
            </p:blipFill>
            <p:spPr>
              <a:xfrm>
                <a:off x="6339258" y="3692372"/>
                <a:ext cx="295920" cy="271440"/>
              </a:xfrm>
              <a:prstGeom prst="rect">
                <a:avLst/>
              </a:prstGeom>
            </p:spPr>
          </p:pic>
        </mc:Fallback>
      </mc:AlternateContent>
      <mc:AlternateContent xmlns:mc="http://schemas.openxmlformats.org/markup-compatibility/2006">
        <mc:Choice xmlns:p14="http://schemas.microsoft.com/office/powerpoint/2010/main" Requires="p14">
          <p:contentPart p14:bwMode="auto" r:id="rId118">
            <p14:nvContentPartPr>
              <p14:cNvPr id="50" name="Ink 49">
                <a:extLst>
                  <a:ext uri="{FF2B5EF4-FFF2-40B4-BE49-F238E27FC236}">
                    <a16:creationId xmlns:a16="http://schemas.microsoft.com/office/drawing/2014/main" id="{9B6C6E68-0E83-2447-9F59-BA16D4CF8D78}"/>
                  </a:ext>
                </a:extLst>
              </p14:cNvPr>
              <p14:cNvContentPartPr/>
              <p14:nvPr/>
            </p14:nvContentPartPr>
            <p14:xfrm>
              <a:off x="6401178" y="4247132"/>
              <a:ext cx="22680" cy="214920"/>
            </p14:xfrm>
          </p:contentPart>
        </mc:Choice>
        <mc:Fallback>
          <p:pic>
            <p:nvPicPr>
              <p:cNvPr id="50" name="Ink 49">
                <a:extLst>
                  <a:ext uri="{FF2B5EF4-FFF2-40B4-BE49-F238E27FC236}">
                    <a16:creationId xmlns:a16="http://schemas.microsoft.com/office/drawing/2014/main" id="{9B6C6E68-0E83-2447-9F59-BA16D4CF8D78}"/>
                  </a:ext>
                </a:extLst>
              </p:cNvPr>
              <p:cNvPicPr/>
              <p:nvPr/>
            </p:nvPicPr>
            <p:blipFill>
              <a:blip r:embed="rId119"/>
              <a:stretch>
                <a:fillRect/>
              </a:stretch>
            </p:blipFill>
            <p:spPr>
              <a:xfrm>
                <a:off x="6392538" y="4238132"/>
                <a:ext cx="40320" cy="232560"/>
              </a:xfrm>
              <a:prstGeom prst="rect">
                <a:avLst/>
              </a:prstGeom>
            </p:spPr>
          </p:pic>
        </mc:Fallback>
      </mc:AlternateContent>
      <mc:AlternateContent xmlns:mc="http://schemas.openxmlformats.org/markup-compatibility/2006">
        <mc:Choice xmlns:p14="http://schemas.microsoft.com/office/powerpoint/2010/main" Requires="p14">
          <p:contentPart p14:bwMode="auto" r:id="rId120">
            <p14:nvContentPartPr>
              <p14:cNvPr id="51" name="Ink 50">
                <a:extLst>
                  <a:ext uri="{FF2B5EF4-FFF2-40B4-BE49-F238E27FC236}">
                    <a16:creationId xmlns:a16="http://schemas.microsoft.com/office/drawing/2014/main" id="{288E18A5-1FAB-924A-A3CD-BB43ACCCC189}"/>
                  </a:ext>
                </a:extLst>
              </p14:cNvPr>
              <p14:cNvContentPartPr/>
              <p14:nvPr/>
            </p14:nvContentPartPr>
            <p14:xfrm>
              <a:off x="6277698" y="4593452"/>
              <a:ext cx="248400" cy="311040"/>
            </p14:xfrm>
          </p:contentPart>
        </mc:Choice>
        <mc:Fallback>
          <p:pic>
            <p:nvPicPr>
              <p:cNvPr id="51" name="Ink 50">
                <a:extLst>
                  <a:ext uri="{FF2B5EF4-FFF2-40B4-BE49-F238E27FC236}">
                    <a16:creationId xmlns:a16="http://schemas.microsoft.com/office/drawing/2014/main" id="{288E18A5-1FAB-924A-A3CD-BB43ACCCC189}"/>
                  </a:ext>
                </a:extLst>
              </p:cNvPr>
              <p:cNvPicPr/>
              <p:nvPr/>
            </p:nvPicPr>
            <p:blipFill>
              <a:blip r:embed="rId121"/>
              <a:stretch>
                <a:fillRect/>
              </a:stretch>
            </p:blipFill>
            <p:spPr>
              <a:xfrm>
                <a:off x="6269058" y="4584452"/>
                <a:ext cx="266040" cy="328680"/>
              </a:xfrm>
              <a:prstGeom prst="rect">
                <a:avLst/>
              </a:prstGeom>
            </p:spPr>
          </p:pic>
        </mc:Fallback>
      </mc:AlternateContent>
      <mc:AlternateContent xmlns:mc="http://schemas.openxmlformats.org/markup-compatibility/2006">
        <mc:Choice xmlns:p14="http://schemas.microsoft.com/office/powerpoint/2010/main" Requires="p14">
          <p:contentPart p14:bwMode="auto" r:id="rId122">
            <p14:nvContentPartPr>
              <p14:cNvPr id="53" name="Ink 52">
                <a:extLst>
                  <a:ext uri="{FF2B5EF4-FFF2-40B4-BE49-F238E27FC236}">
                    <a16:creationId xmlns:a16="http://schemas.microsoft.com/office/drawing/2014/main" id="{C3BF1224-6EB0-B54E-A69A-1FBF6D69BC61}"/>
                  </a:ext>
                </a:extLst>
              </p14:cNvPr>
              <p14:cNvContentPartPr/>
              <p14:nvPr/>
            </p14:nvContentPartPr>
            <p14:xfrm>
              <a:off x="6407658" y="4613612"/>
              <a:ext cx="114480" cy="267480"/>
            </p14:xfrm>
          </p:contentPart>
        </mc:Choice>
        <mc:Fallback>
          <p:pic>
            <p:nvPicPr>
              <p:cNvPr id="53" name="Ink 52">
                <a:extLst>
                  <a:ext uri="{FF2B5EF4-FFF2-40B4-BE49-F238E27FC236}">
                    <a16:creationId xmlns:a16="http://schemas.microsoft.com/office/drawing/2014/main" id="{C3BF1224-6EB0-B54E-A69A-1FBF6D69BC61}"/>
                  </a:ext>
                </a:extLst>
              </p:cNvPr>
              <p:cNvPicPr/>
              <p:nvPr/>
            </p:nvPicPr>
            <p:blipFill>
              <a:blip r:embed="rId123"/>
              <a:stretch>
                <a:fillRect/>
              </a:stretch>
            </p:blipFill>
            <p:spPr>
              <a:xfrm>
                <a:off x="6399018" y="4604972"/>
                <a:ext cx="132120" cy="285120"/>
              </a:xfrm>
              <a:prstGeom prst="rect">
                <a:avLst/>
              </a:prstGeom>
            </p:spPr>
          </p:pic>
        </mc:Fallback>
      </mc:AlternateContent>
      <mc:AlternateContent xmlns:mc="http://schemas.openxmlformats.org/markup-compatibility/2006">
        <mc:Choice xmlns:p14="http://schemas.microsoft.com/office/powerpoint/2010/main" Requires="p14">
          <p:contentPart p14:bwMode="auto" r:id="rId124">
            <p14:nvContentPartPr>
              <p14:cNvPr id="54" name="Ink 53">
                <a:extLst>
                  <a:ext uri="{FF2B5EF4-FFF2-40B4-BE49-F238E27FC236}">
                    <a16:creationId xmlns:a16="http://schemas.microsoft.com/office/drawing/2014/main" id="{15D5EE08-2A96-FD44-AD5A-7B21F2F3B67C}"/>
                  </a:ext>
                </a:extLst>
              </p14:cNvPr>
              <p14:cNvContentPartPr/>
              <p14:nvPr/>
            </p14:nvContentPartPr>
            <p14:xfrm>
              <a:off x="6270498" y="4588772"/>
              <a:ext cx="279000" cy="339480"/>
            </p14:xfrm>
          </p:contentPart>
        </mc:Choice>
        <mc:Fallback>
          <p:pic>
            <p:nvPicPr>
              <p:cNvPr id="54" name="Ink 53">
                <a:extLst>
                  <a:ext uri="{FF2B5EF4-FFF2-40B4-BE49-F238E27FC236}">
                    <a16:creationId xmlns:a16="http://schemas.microsoft.com/office/drawing/2014/main" id="{15D5EE08-2A96-FD44-AD5A-7B21F2F3B67C}"/>
                  </a:ext>
                </a:extLst>
              </p:cNvPr>
              <p:cNvPicPr/>
              <p:nvPr/>
            </p:nvPicPr>
            <p:blipFill>
              <a:blip r:embed="rId125"/>
              <a:stretch>
                <a:fillRect/>
              </a:stretch>
            </p:blipFill>
            <p:spPr>
              <a:xfrm>
                <a:off x="6261498" y="4579772"/>
                <a:ext cx="296640" cy="357120"/>
              </a:xfrm>
              <a:prstGeom prst="rect">
                <a:avLst/>
              </a:prstGeom>
            </p:spPr>
          </p:pic>
        </mc:Fallback>
      </mc:AlternateContent>
      <mc:AlternateContent xmlns:mc="http://schemas.openxmlformats.org/markup-compatibility/2006">
        <mc:Choice xmlns:p14="http://schemas.microsoft.com/office/powerpoint/2010/main" Requires="p14">
          <p:contentPart p14:bwMode="auto" r:id="rId126">
            <p14:nvContentPartPr>
              <p14:cNvPr id="56" name="Ink 55">
                <a:extLst>
                  <a:ext uri="{FF2B5EF4-FFF2-40B4-BE49-F238E27FC236}">
                    <a16:creationId xmlns:a16="http://schemas.microsoft.com/office/drawing/2014/main" id="{546A84E9-B0BB-8241-8D90-04A55FB22F0F}"/>
                  </a:ext>
                </a:extLst>
              </p14:cNvPr>
              <p14:cNvContentPartPr/>
              <p14:nvPr/>
            </p14:nvContentPartPr>
            <p14:xfrm>
              <a:off x="6353658" y="5102132"/>
              <a:ext cx="194400" cy="119880"/>
            </p14:xfrm>
          </p:contentPart>
        </mc:Choice>
        <mc:Fallback>
          <p:pic>
            <p:nvPicPr>
              <p:cNvPr id="56" name="Ink 55">
                <a:extLst>
                  <a:ext uri="{FF2B5EF4-FFF2-40B4-BE49-F238E27FC236}">
                    <a16:creationId xmlns:a16="http://schemas.microsoft.com/office/drawing/2014/main" id="{546A84E9-B0BB-8241-8D90-04A55FB22F0F}"/>
                  </a:ext>
                </a:extLst>
              </p:cNvPr>
              <p:cNvPicPr/>
              <p:nvPr/>
            </p:nvPicPr>
            <p:blipFill>
              <a:blip r:embed="rId127"/>
              <a:stretch>
                <a:fillRect/>
              </a:stretch>
            </p:blipFill>
            <p:spPr>
              <a:xfrm>
                <a:off x="6344658" y="5093492"/>
                <a:ext cx="212040" cy="137520"/>
              </a:xfrm>
              <a:prstGeom prst="rect">
                <a:avLst/>
              </a:prstGeom>
            </p:spPr>
          </p:pic>
        </mc:Fallback>
      </mc:AlternateContent>
      <mc:AlternateContent xmlns:mc="http://schemas.openxmlformats.org/markup-compatibility/2006">
        <mc:Choice xmlns:p14="http://schemas.microsoft.com/office/powerpoint/2010/main" Requires="p14">
          <p:contentPart p14:bwMode="auto" r:id="rId128">
            <p14:nvContentPartPr>
              <p14:cNvPr id="57" name="Ink 56">
                <a:extLst>
                  <a:ext uri="{FF2B5EF4-FFF2-40B4-BE49-F238E27FC236}">
                    <a16:creationId xmlns:a16="http://schemas.microsoft.com/office/drawing/2014/main" id="{D40E3D81-E0E8-A34D-8CEA-0DDAFCD46685}"/>
                  </a:ext>
                </a:extLst>
              </p14:cNvPr>
              <p14:cNvContentPartPr/>
              <p14:nvPr/>
            </p14:nvContentPartPr>
            <p14:xfrm>
              <a:off x="6395418" y="5131292"/>
              <a:ext cx="10080" cy="414000"/>
            </p14:xfrm>
          </p:contentPart>
        </mc:Choice>
        <mc:Fallback>
          <p:pic>
            <p:nvPicPr>
              <p:cNvPr id="57" name="Ink 56">
                <a:extLst>
                  <a:ext uri="{FF2B5EF4-FFF2-40B4-BE49-F238E27FC236}">
                    <a16:creationId xmlns:a16="http://schemas.microsoft.com/office/drawing/2014/main" id="{D40E3D81-E0E8-A34D-8CEA-0DDAFCD46685}"/>
                  </a:ext>
                </a:extLst>
              </p:cNvPr>
              <p:cNvPicPr/>
              <p:nvPr/>
            </p:nvPicPr>
            <p:blipFill>
              <a:blip r:embed="rId129"/>
              <a:stretch>
                <a:fillRect/>
              </a:stretch>
            </p:blipFill>
            <p:spPr>
              <a:xfrm>
                <a:off x="6386418" y="5122652"/>
                <a:ext cx="27720" cy="431640"/>
              </a:xfrm>
              <a:prstGeom prst="rect">
                <a:avLst/>
              </a:prstGeom>
            </p:spPr>
          </p:pic>
        </mc:Fallback>
      </mc:AlternateContent>
      <mc:AlternateContent xmlns:mc="http://schemas.openxmlformats.org/markup-compatibility/2006">
        <mc:Choice xmlns:p14="http://schemas.microsoft.com/office/powerpoint/2010/main" Requires="p14">
          <p:contentPart p14:bwMode="auto" r:id="rId130">
            <p14:nvContentPartPr>
              <p14:cNvPr id="59" name="Ink 58">
                <a:extLst>
                  <a:ext uri="{FF2B5EF4-FFF2-40B4-BE49-F238E27FC236}">
                    <a16:creationId xmlns:a16="http://schemas.microsoft.com/office/drawing/2014/main" id="{B5344314-560D-6A49-A183-B121ECA33019}"/>
                  </a:ext>
                </a:extLst>
              </p14:cNvPr>
              <p14:cNvContentPartPr/>
              <p14:nvPr/>
            </p14:nvContentPartPr>
            <p14:xfrm>
              <a:off x="6037938" y="2939612"/>
              <a:ext cx="1062360" cy="618120"/>
            </p14:xfrm>
          </p:contentPart>
        </mc:Choice>
        <mc:Fallback>
          <p:pic>
            <p:nvPicPr>
              <p:cNvPr id="59" name="Ink 58">
                <a:extLst>
                  <a:ext uri="{FF2B5EF4-FFF2-40B4-BE49-F238E27FC236}">
                    <a16:creationId xmlns:a16="http://schemas.microsoft.com/office/drawing/2014/main" id="{B5344314-560D-6A49-A183-B121ECA33019}"/>
                  </a:ext>
                </a:extLst>
              </p:cNvPr>
              <p:cNvPicPr/>
              <p:nvPr/>
            </p:nvPicPr>
            <p:blipFill>
              <a:blip r:embed="rId131"/>
              <a:stretch>
                <a:fillRect/>
              </a:stretch>
            </p:blipFill>
            <p:spPr>
              <a:xfrm>
                <a:off x="6028938" y="2930972"/>
                <a:ext cx="1080000" cy="635760"/>
              </a:xfrm>
              <a:prstGeom prst="rect">
                <a:avLst/>
              </a:prstGeom>
            </p:spPr>
          </p:pic>
        </mc:Fallback>
      </mc:AlternateContent>
      <mc:AlternateContent xmlns:mc="http://schemas.openxmlformats.org/markup-compatibility/2006">
        <mc:Choice xmlns:p14="http://schemas.microsoft.com/office/powerpoint/2010/main" Requires="p14">
          <p:contentPart p14:bwMode="auto" r:id="rId132">
            <p14:nvContentPartPr>
              <p14:cNvPr id="61" name="Ink 60">
                <a:extLst>
                  <a:ext uri="{FF2B5EF4-FFF2-40B4-BE49-F238E27FC236}">
                    <a16:creationId xmlns:a16="http://schemas.microsoft.com/office/drawing/2014/main" id="{B6A3E29F-4F91-CD4D-BB65-7DD820C132B7}"/>
                  </a:ext>
                </a:extLst>
              </p14:cNvPr>
              <p14:cNvContentPartPr/>
              <p14:nvPr/>
            </p14:nvContentPartPr>
            <p14:xfrm>
              <a:off x="8542818" y="2984612"/>
              <a:ext cx="191160" cy="280080"/>
            </p14:xfrm>
          </p:contentPart>
        </mc:Choice>
        <mc:Fallback>
          <p:pic>
            <p:nvPicPr>
              <p:cNvPr id="61" name="Ink 60">
                <a:extLst>
                  <a:ext uri="{FF2B5EF4-FFF2-40B4-BE49-F238E27FC236}">
                    <a16:creationId xmlns:a16="http://schemas.microsoft.com/office/drawing/2014/main" id="{B6A3E29F-4F91-CD4D-BB65-7DD820C132B7}"/>
                  </a:ext>
                </a:extLst>
              </p:cNvPr>
              <p:cNvPicPr/>
              <p:nvPr/>
            </p:nvPicPr>
            <p:blipFill>
              <a:blip r:embed="rId133"/>
              <a:stretch>
                <a:fillRect/>
              </a:stretch>
            </p:blipFill>
            <p:spPr>
              <a:xfrm>
                <a:off x="8534178" y="2975972"/>
                <a:ext cx="208800" cy="297720"/>
              </a:xfrm>
              <a:prstGeom prst="rect">
                <a:avLst/>
              </a:prstGeom>
            </p:spPr>
          </p:pic>
        </mc:Fallback>
      </mc:AlternateContent>
      <mc:AlternateContent xmlns:mc="http://schemas.openxmlformats.org/markup-compatibility/2006">
        <mc:Choice xmlns:p14="http://schemas.microsoft.com/office/powerpoint/2010/main" Requires="p14">
          <p:contentPart p14:bwMode="auto" r:id="rId134">
            <p14:nvContentPartPr>
              <p14:cNvPr id="62" name="Ink 61">
                <a:extLst>
                  <a:ext uri="{FF2B5EF4-FFF2-40B4-BE49-F238E27FC236}">
                    <a16:creationId xmlns:a16="http://schemas.microsoft.com/office/drawing/2014/main" id="{5728AF5E-C72B-6642-BBBA-3D6C08AAE933}"/>
                  </a:ext>
                </a:extLst>
              </p14:cNvPr>
              <p14:cNvContentPartPr/>
              <p14:nvPr/>
            </p14:nvContentPartPr>
            <p14:xfrm>
              <a:off x="8410698" y="2851412"/>
              <a:ext cx="50760" cy="87120"/>
            </p14:xfrm>
          </p:contentPart>
        </mc:Choice>
        <mc:Fallback>
          <p:pic>
            <p:nvPicPr>
              <p:cNvPr id="62" name="Ink 61">
                <a:extLst>
                  <a:ext uri="{FF2B5EF4-FFF2-40B4-BE49-F238E27FC236}">
                    <a16:creationId xmlns:a16="http://schemas.microsoft.com/office/drawing/2014/main" id="{5728AF5E-C72B-6642-BBBA-3D6C08AAE933}"/>
                  </a:ext>
                </a:extLst>
              </p:cNvPr>
              <p:cNvPicPr/>
              <p:nvPr/>
            </p:nvPicPr>
            <p:blipFill>
              <a:blip r:embed="rId135"/>
              <a:stretch>
                <a:fillRect/>
              </a:stretch>
            </p:blipFill>
            <p:spPr>
              <a:xfrm>
                <a:off x="8401698" y="2842772"/>
                <a:ext cx="68400" cy="104760"/>
              </a:xfrm>
              <a:prstGeom prst="rect">
                <a:avLst/>
              </a:prstGeom>
            </p:spPr>
          </p:pic>
        </mc:Fallback>
      </mc:AlternateContent>
      <mc:AlternateContent xmlns:mc="http://schemas.openxmlformats.org/markup-compatibility/2006">
        <mc:Choice xmlns:p14="http://schemas.microsoft.com/office/powerpoint/2010/main" Requires="p14">
          <p:contentPart p14:bwMode="auto" r:id="rId136">
            <p14:nvContentPartPr>
              <p14:cNvPr id="63" name="Ink 62">
                <a:extLst>
                  <a:ext uri="{FF2B5EF4-FFF2-40B4-BE49-F238E27FC236}">
                    <a16:creationId xmlns:a16="http://schemas.microsoft.com/office/drawing/2014/main" id="{F994A190-DEF9-2649-90E6-E11003F294C2}"/>
                  </a:ext>
                </a:extLst>
              </p14:cNvPr>
              <p14:cNvContentPartPr/>
              <p14:nvPr/>
            </p14:nvContentPartPr>
            <p14:xfrm>
              <a:off x="7954218" y="2766452"/>
              <a:ext cx="1328040" cy="83160"/>
            </p14:xfrm>
          </p:contentPart>
        </mc:Choice>
        <mc:Fallback>
          <p:pic>
            <p:nvPicPr>
              <p:cNvPr id="63" name="Ink 62">
                <a:extLst>
                  <a:ext uri="{FF2B5EF4-FFF2-40B4-BE49-F238E27FC236}">
                    <a16:creationId xmlns:a16="http://schemas.microsoft.com/office/drawing/2014/main" id="{F994A190-DEF9-2649-90E6-E11003F294C2}"/>
                  </a:ext>
                </a:extLst>
              </p:cNvPr>
              <p:cNvPicPr/>
              <p:nvPr/>
            </p:nvPicPr>
            <p:blipFill>
              <a:blip r:embed="rId137"/>
              <a:stretch>
                <a:fillRect/>
              </a:stretch>
            </p:blipFill>
            <p:spPr>
              <a:xfrm>
                <a:off x="7945218" y="2757452"/>
                <a:ext cx="1345680" cy="100800"/>
              </a:xfrm>
              <a:prstGeom prst="rect">
                <a:avLst/>
              </a:prstGeom>
            </p:spPr>
          </p:pic>
        </mc:Fallback>
      </mc:AlternateContent>
      <mc:AlternateContent xmlns:mc="http://schemas.openxmlformats.org/markup-compatibility/2006">
        <mc:Choice xmlns:p14="http://schemas.microsoft.com/office/powerpoint/2010/main" Requires="p14">
          <p:contentPart p14:bwMode="auto" r:id="rId138">
            <p14:nvContentPartPr>
              <p14:cNvPr id="64" name="Ink 63">
                <a:extLst>
                  <a:ext uri="{FF2B5EF4-FFF2-40B4-BE49-F238E27FC236}">
                    <a16:creationId xmlns:a16="http://schemas.microsoft.com/office/drawing/2014/main" id="{66AEE433-AE1D-6144-B653-B859256BD6F5}"/>
                  </a:ext>
                </a:extLst>
              </p14:cNvPr>
              <p14:cNvContentPartPr/>
              <p14:nvPr/>
            </p14:nvContentPartPr>
            <p14:xfrm>
              <a:off x="9198378" y="2798492"/>
              <a:ext cx="42480" cy="719280"/>
            </p14:xfrm>
          </p:contentPart>
        </mc:Choice>
        <mc:Fallback>
          <p:pic>
            <p:nvPicPr>
              <p:cNvPr id="64" name="Ink 63">
                <a:extLst>
                  <a:ext uri="{FF2B5EF4-FFF2-40B4-BE49-F238E27FC236}">
                    <a16:creationId xmlns:a16="http://schemas.microsoft.com/office/drawing/2014/main" id="{66AEE433-AE1D-6144-B653-B859256BD6F5}"/>
                  </a:ext>
                </a:extLst>
              </p:cNvPr>
              <p:cNvPicPr/>
              <p:nvPr/>
            </p:nvPicPr>
            <p:blipFill>
              <a:blip r:embed="rId139"/>
              <a:stretch>
                <a:fillRect/>
              </a:stretch>
            </p:blipFill>
            <p:spPr>
              <a:xfrm>
                <a:off x="9189378" y="2789492"/>
                <a:ext cx="60120" cy="736920"/>
              </a:xfrm>
              <a:prstGeom prst="rect">
                <a:avLst/>
              </a:prstGeom>
            </p:spPr>
          </p:pic>
        </mc:Fallback>
      </mc:AlternateContent>
      <mc:AlternateContent xmlns:mc="http://schemas.openxmlformats.org/markup-compatibility/2006">
        <mc:Choice xmlns:p14="http://schemas.microsoft.com/office/powerpoint/2010/main" Requires="p14">
          <p:contentPart p14:bwMode="auto" r:id="rId140">
            <p14:nvContentPartPr>
              <p14:cNvPr id="65" name="Ink 64">
                <a:extLst>
                  <a:ext uri="{FF2B5EF4-FFF2-40B4-BE49-F238E27FC236}">
                    <a16:creationId xmlns:a16="http://schemas.microsoft.com/office/drawing/2014/main" id="{DF99C1A9-D619-CB45-AB17-CC0DCE6ECAC9}"/>
                  </a:ext>
                </a:extLst>
              </p14:cNvPr>
              <p14:cNvContentPartPr/>
              <p14:nvPr/>
            </p14:nvContentPartPr>
            <p14:xfrm>
              <a:off x="7788258" y="3411212"/>
              <a:ext cx="1535040" cy="131040"/>
            </p14:xfrm>
          </p:contentPart>
        </mc:Choice>
        <mc:Fallback>
          <p:pic>
            <p:nvPicPr>
              <p:cNvPr id="65" name="Ink 64">
                <a:extLst>
                  <a:ext uri="{FF2B5EF4-FFF2-40B4-BE49-F238E27FC236}">
                    <a16:creationId xmlns:a16="http://schemas.microsoft.com/office/drawing/2014/main" id="{DF99C1A9-D619-CB45-AB17-CC0DCE6ECAC9}"/>
                  </a:ext>
                </a:extLst>
              </p:cNvPr>
              <p:cNvPicPr/>
              <p:nvPr/>
            </p:nvPicPr>
            <p:blipFill>
              <a:blip r:embed="rId141"/>
              <a:stretch>
                <a:fillRect/>
              </a:stretch>
            </p:blipFill>
            <p:spPr>
              <a:xfrm>
                <a:off x="7779618" y="3402212"/>
                <a:ext cx="1552680" cy="148680"/>
              </a:xfrm>
              <a:prstGeom prst="rect">
                <a:avLst/>
              </a:prstGeom>
            </p:spPr>
          </p:pic>
        </mc:Fallback>
      </mc:AlternateContent>
      <mc:AlternateContent xmlns:mc="http://schemas.openxmlformats.org/markup-compatibility/2006">
        <mc:Choice xmlns:p14="http://schemas.microsoft.com/office/powerpoint/2010/main" Requires="p14">
          <p:contentPart p14:bwMode="auto" r:id="rId142">
            <p14:nvContentPartPr>
              <p14:cNvPr id="67" name="Ink 66">
                <a:extLst>
                  <a:ext uri="{FF2B5EF4-FFF2-40B4-BE49-F238E27FC236}">
                    <a16:creationId xmlns:a16="http://schemas.microsoft.com/office/drawing/2014/main" id="{16176299-C90D-384D-BA2B-A36683D9D2E2}"/>
                  </a:ext>
                </a:extLst>
              </p14:cNvPr>
              <p14:cNvContentPartPr/>
              <p14:nvPr/>
            </p14:nvContentPartPr>
            <p14:xfrm>
              <a:off x="7379658" y="3962372"/>
              <a:ext cx="2178000" cy="25920"/>
            </p14:xfrm>
          </p:contentPart>
        </mc:Choice>
        <mc:Fallback>
          <p:pic>
            <p:nvPicPr>
              <p:cNvPr id="67" name="Ink 66">
                <a:extLst>
                  <a:ext uri="{FF2B5EF4-FFF2-40B4-BE49-F238E27FC236}">
                    <a16:creationId xmlns:a16="http://schemas.microsoft.com/office/drawing/2014/main" id="{16176299-C90D-384D-BA2B-A36683D9D2E2}"/>
                  </a:ext>
                </a:extLst>
              </p:cNvPr>
              <p:cNvPicPr/>
              <p:nvPr/>
            </p:nvPicPr>
            <p:blipFill>
              <a:blip r:embed="rId143"/>
              <a:stretch>
                <a:fillRect/>
              </a:stretch>
            </p:blipFill>
            <p:spPr>
              <a:xfrm>
                <a:off x="7371018" y="3953372"/>
                <a:ext cx="2195640" cy="43560"/>
              </a:xfrm>
              <a:prstGeom prst="rect">
                <a:avLst/>
              </a:prstGeom>
            </p:spPr>
          </p:pic>
        </mc:Fallback>
      </mc:AlternateContent>
      <mc:AlternateContent xmlns:mc="http://schemas.openxmlformats.org/markup-compatibility/2006">
        <mc:Choice xmlns:p14="http://schemas.microsoft.com/office/powerpoint/2010/main" Requires="p14">
          <p:contentPart p14:bwMode="auto" r:id="rId144">
            <p14:nvContentPartPr>
              <p14:cNvPr id="68" name="Ink 67">
                <a:extLst>
                  <a:ext uri="{FF2B5EF4-FFF2-40B4-BE49-F238E27FC236}">
                    <a16:creationId xmlns:a16="http://schemas.microsoft.com/office/drawing/2014/main" id="{CF49EA1B-A598-8F4D-A38F-FABCD68B0DEB}"/>
                  </a:ext>
                </a:extLst>
              </p14:cNvPr>
              <p14:cNvContentPartPr/>
              <p14:nvPr/>
            </p14:nvContentPartPr>
            <p14:xfrm>
              <a:off x="7686378" y="4391132"/>
              <a:ext cx="1593720" cy="99000"/>
            </p14:xfrm>
          </p:contentPart>
        </mc:Choice>
        <mc:Fallback>
          <p:pic>
            <p:nvPicPr>
              <p:cNvPr id="68" name="Ink 67">
                <a:extLst>
                  <a:ext uri="{FF2B5EF4-FFF2-40B4-BE49-F238E27FC236}">
                    <a16:creationId xmlns:a16="http://schemas.microsoft.com/office/drawing/2014/main" id="{CF49EA1B-A598-8F4D-A38F-FABCD68B0DEB}"/>
                  </a:ext>
                </a:extLst>
              </p:cNvPr>
              <p:cNvPicPr/>
              <p:nvPr/>
            </p:nvPicPr>
            <p:blipFill>
              <a:blip r:embed="rId145"/>
              <a:stretch>
                <a:fillRect/>
              </a:stretch>
            </p:blipFill>
            <p:spPr>
              <a:xfrm>
                <a:off x="7677378" y="4382492"/>
                <a:ext cx="1611360" cy="116640"/>
              </a:xfrm>
              <a:prstGeom prst="rect">
                <a:avLst/>
              </a:prstGeom>
            </p:spPr>
          </p:pic>
        </mc:Fallback>
      </mc:AlternateContent>
      <mc:AlternateContent xmlns:mc="http://schemas.openxmlformats.org/markup-compatibility/2006">
        <mc:Choice xmlns:p14="http://schemas.microsoft.com/office/powerpoint/2010/main" Requires="p14">
          <p:contentPart p14:bwMode="auto" r:id="rId146">
            <p14:nvContentPartPr>
              <p14:cNvPr id="69" name="Ink 68">
                <a:extLst>
                  <a:ext uri="{FF2B5EF4-FFF2-40B4-BE49-F238E27FC236}">
                    <a16:creationId xmlns:a16="http://schemas.microsoft.com/office/drawing/2014/main" id="{20D5DC67-8650-A540-8AB5-D4DBBB8292D5}"/>
                  </a:ext>
                </a:extLst>
              </p14:cNvPr>
              <p14:cNvContentPartPr/>
              <p14:nvPr/>
            </p14:nvContentPartPr>
            <p14:xfrm>
              <a:off x="7633458" y="4806932"/>
              <a:ext cx="1896840" cy="45720"/>
            </p14:xfrm>
          </p:contentPart>
        </mc:Choice>
        <mc:Fallback>
          <p:pic>
            <p:nvPicPr>
              <p:cNvPr id="69" name="Ink 68">
                <a:extLst>
                  <a:ext uri="{FF2B5EF4-FFF2-40B4-BE49-F238E27FC236}">
                    <a16:creationId xmlns:a16="http://schemas.microsoft.com/office/drawing/2014/main" id="{20D5DC67-8650-A540-8AB5-D4DBBB8292D5}"/>
                  </a:ext>
                </a:extLst>
              </p:cNvPr>
              <p:cNvPicPr/>
              <p:nvPr/>
            </p:nvPicPr>
            <p:blipFill>
              <a:blip r:embed="rId147"/>
              <a:stretch>
                <a:fillRect/>
              </a:stretch>
            </p:blipFill>
            <p:spPr>
              <a:xfrm>
                <a:off x="7624458" y="4797932"/>
                <a:ext cx="1914480" cy="63360"/>
              </a:xfrm>
              <a:prstGeom prst="rect">
                <a:avLst/>
              </a:prstGeom>
            </p:spPr>
          </p:pic>
        </mc:Fallback>
      </mc:AlternateContent>
      <mc:AlternateContent xmlns:mc="http://schemas.openxmlformats.org/markup-compatibility/2006">
        <mc:Choice xmlns:p14="http://schemas.microsoft.com/office/powerpoint/2010/main" Requires="p14">
          <p:contentPart p14:bwMode="auto" r:id="rId148">
            <p14:nvContentPartPr>
              <p14:cNvPr id="70" name="Ink 69">
                <a:extLst>
                  <a:ext uri="{FF2B5EF4-FFF2-40B4-BE49-F238E27FC236}">
                    <a16:creationId xmlns:a16="http://schemas.microsoft.com/office/drawing/2014/main" id="{5C0AE620-BF92-3C40-969B-53109B04045D}"/>
                  </a:ext>
                </a:extLst>
              </p14:cNvPr>
              <p14:cNvContentPartPr/>
              <p14:nvPr/>
            </p14:nvContentPartPr>
            <p14:xfrm>
              <a:off x="9167778" y="3386012"/>
              <a:ext cx="106920" cy="1890720"/>
            </p14:xfrm>
          </p:contentPart>
        </mc:Choice>
        <mc:Fallback>
          <p:pic>
            <p:nvPicPr>
              <p:cNvPr id="70" name="Ink 69">
                <a:extLst>
                  <a:ext uri="{FF2B5EF4-FFF2-40B4-BE49-F238E27FC236}">
                    <a16:creationId xmlns:a16="http://schemas.microsoft.com/office/drawing/2014/main" id="{5C0AE620-BF92-3C40-969B-53109B04045D}"/>
                  </a:ext>
                </a:extLst>
              </p:cNvPr>
              <p:cNvPicPr/>
              <p:nvPr/>
            </p:nvPicPr>
            <p:blipFill>
              <a:blip r:embed="rId149"/>
              <a:stretch>
                <a:fillRect/>
              </a:stretch>
            </p:blipFill>
            <p:spPr>
              <a:xfrm>
                <a:off x="9159138" y="3377012"/>
                <a:ext cx="124560" cy="1908360"/>
              </a:xfrm>
              <a:prstGeom prst="rect">
                <a:avLst/>
              </a:prstGeom>
            </p:spPr>
          </p:pic>
        </mc:Fallback>
      </mc:AlternateContent>
      <mc:AlternateContent xmlns:mc="http://schemas.openxmlformats.org/markup-compatibility/2006">
        <mc:Choice xmlns:p14="http://schemas.microsoft.com/office/powerpoint/2010/main" Requires="p14">
          <p:contentPart p14:bwMode="auto" r:id="rId150">
            <p14:nvContentPartPr>
              <p14:cNvPr id="72" name="Ink 71">
                <a:extLst>
                  <a:ext uri="{FF2B5EF4-FFF2-40B4-BE49-F238E27FC236}">
                    <a16:creationId xmlns:a16="http://schemas.microsoft.com/office/drawing/2014/main" id="{0885E72E-2D2D-374A-A577-830BC50E61A1}"/>
                  </a:ext>
                </a:extLst>
              </p14:cNvPr>
              <p14:cNvContentPartPr/>
              <p14:nvPr/>
            </p14:nvContentPartPr>
            <p14:xfrm>
              <a:off x="8319978" y="4521452"/>
              <a:ext cx="333720" cy="338040"/>
            </p14:xfrm>
          </p:contentPart>
        </mc:Choice>
        <mc:Fallback>
          <p:pic>
            <p:nvPicPr>
              <p:cNvPr id="72" name="Ink 71">
                <a:extLst>
                  <a:ext uri="{FF2B5EF4-FFF2-40B4-BE49-F238E27FC236}">
                    <a16:creationId xmlns:a16="http://schemas.microsoft.com/office/drawing/2014/main" id="{0885E72E-2D2D-374A-A577-830BC50E61A1}"/>
                  </a:ext>
                </a:extLst>
              </p:cNvPr>
              <p:cNvPicPr/>
              <p:nvPr/>
            </p:nvPicPr>
            <p:blipFill>
              <a:blip r:embed="rId151"/>
              <a:stretch>
                <a:fillRect/>
              </a:stretch>
            </p:blipFill>
            <p:spPr>
              <a:xfrm>
                <a:off x="8311338" y="4512452"/>
                <a:ext cx="351360" cy="355680"/>
              </a:xfrm>
              <a:prstGeom prst="rect">
                <a:avLst/>
              </a:prstGeom>
            </p:spPr>
          </p:pic>
        </mc:Fallback>
      </mc:AlternateContent>
      <mc:AlternateContent xmlns:mc="http://schemas.openxmlformats.org/markup-compatibility/2006">
        <mc:Choice xmlns:p14="http://schemas.microsoft.com/office/powerpoint/2010/main" Requires="p14">
          <p:contentPart p14:bwMode="auto" r:id="rId152">
            <p14:nvContentPartPr>
              <p14:cNvPr id="74" name="Ink 73">
                <a:extLst>
                  <a:ext uri="{FF2B5EF4-FFF2-40B4-BE49-F238E27FC236}">
                    <a16:creationId xmlns:a16="http://schemas.microsoft.com/office/drawing/2014/main" id="{B64BCFDF-51C7-E540-9A8A-B31401E02325}"/>
                  </a:ext>
                </a:extLst>
              </p14:cNvPr>
              <p14:cNvContentPartPr/>
              <p14:nvPr/>
            </p14:nvContentPartPr>
            <p14:xfrm>
              <a:off x="8844498" y="4548092"/>
              <a:ext cx="171000" cy="245880"/>
            </p14:xfrm>
          </p:contentPart>
        </mc:Choice>
        <mc:Fallback>
          <p:pic>
            <p:nvPicPr>
              <p:cNvPr id="74" name="Ink 73">
                <a:extLst>
                  <a:ext uri="{FF2B5EF4-FFF2-40B4-BE49-F238E27FC236}">
                    <a16:creationId xmlns:a16="http://schemas.microsoft.com/office/drawing/2014/main" id="{B64BCFDF-51C7-E540-9A8A-B31401E02325}"/>
                  </a:ext>
                </a:extLst>
              </p:cNvPr>
              <p:cNvPicPr/>
              <p:nvPr/>
            </p:nvPicPr>
            <p:blipFill>
              <a:blip r:embed="rId153"/>
              <a:stretch>
                <a:fillRect/>
              </a:stretch>
            </p:blipFill>
            <p:spPr>
              <a:xfrm>
                <a:off x="8835498" y="4539092"/>
                <a:ext cx="188640" cy="263520"/>
              </a:xfrm>
              <a:prstGeom prst="rect">
                <a:avLst/>
              </a:prstGeom>
            </p:spPr>
          </p:pic>
        </mc:Fallback>
      </mc:AlternateContent>
      <mc:AlternateContent xmlns:mc="http://schemas.openxmlformats.org/markup-compatibility/2006">
        <mc:Choice xmlns:p14="http://schemas.microsoft.com/office/powerpoint/2010/main" Requires="p14">
          <p:contentPart p14:bwMode="auto" r:id="rId154">
            <p14:nvContentPartPr>
              <p14:cNvPr id="75" name="Ink 74">
                <a:extLst>
                  <a:ext uri="{FF2B5EF4-FFF2-40B4-BE49-F238E27FC236}">
                    <a16:creationId xmlns:a16="http://schemas.microsoft.com/office/drawing/2014/main" id="{15480790-C26C-B944-8412-604B10D9AADF}"/>
                  </a:ext>
                </a:extLst>
              </p14:cNvPr>
              <p14:cNvContentPartPr/>
              <p14:nvPr/>
            </p14:nvContentPartPr>
            <p14:xfrm>
              <a:off x="8812458" y="4499492"/>
              <a:ext cx="1269360" cy="216720"/>
            </p14:xfrm>
          </p:contentPart>
        </mc:Choice>
        <mc:Fallback>
          <p:pic>
            <p:nvPicPr>
              <p:cNvPr id="75" name="Ink 74">
                <a:extLst>
                  <a:ext uri="{FF2B5EF4-FFF2-40B4-BE49-F238E27FC236}">
                    <a16:creationId xmlns:a16="http://schemas.microsoft.com/office/drawing/2014/main" id="{15480790-C26C-B944-8412-604B10D9AADF}"/>
                  </a:ext>
                </a:extLst>
              </p:cNvPr>
              <p:cNvPicPr/>
              <p:nvPr/>
            </p:nvPicPr>
            <p:blipFill>
              <a:blip r:embed="rId155"/>
              <a:stretch>
                <a:fillRect/>
              </a:stretch>
            </p:blipFill>
            <p:spPr>
              <a:xfrm>
                <a:off x="8803818" y="4490492"/>
                <a:ext cx="1287000" cy="234360"/>
              </a:xfrm>
              <a:prstGeom prst="rect">
                <a:avLst/>
              </a:prstGeom>
            </p:spPr>
          </p:pic>
        </mc:Fallback>
      </mc:AlternateContent>
      <mc:AlternateContent xmlns:mc="http://schemas.openxmlformats.org/markup-compatibility/2006">
        <mc:Choice xmlns:p14="http://schemas.microsoft.com/office/powerpoint/2010/main" Requires="p14">
          <p:contentPart p14:bwMode="auto" r:id="rId156">
            <p14:nvContentPartPr>
              <p14:cNvPr id="77" name="Ink 76">
                <a:extLst>
                  <a:ext uri="{FF2B5EF4-FFF2-40B4-BE49-F238E27FC236}">
                    <a16:creationId xmlns:a16="http://schemas.microsoft.com/office/drawing/2014/main" id="{9467E9EB-F196-0540-844C-884A6990C200}"/>
                  </a:ext>
                </a:extLst>
              </p14:cNvPr>
              <p14:cNvContentPartPr/>
              <p14:nvPr/>
            </p14:nvContentPartPr>
            <p14:xfrm>
              <a:off x="8143938" y="5159372"/>
              <a:ext cx="200160" cy="10080"/>
            </p14:xfrm>
          </p:contentPart>
        </mc:Choice>
        <mc:Fallback>
          <p:pic>
            <p:nvPicPr>
              <p:cNvPr id="77" name="Ink 76">
                <a:extLst>
                  <a:ext uri="{FF2B5EF4-FFF2-40B4-BE49-F238E27FC236}">
                    <a16:creationId xmlns:a16="http://schemas.microsoft.com/office/drawing/2014/main" id="{9467E9EB-F196-0540-844C-884A6990C200}"/>
                  </a:ext>
                </a:extLst>
              </p:cNvPr>
              <p:cNvPicPr/>
              <p:nvPr/>
            </p:nvPicPr>
            <p:blipFill>
              <a:blip r:embed="rId157"/>
              <a:stretch>
                <a:fillRect/>
              </a:stretch>
            </p:blipFill>
            <p:spPr>
              <a:xfrm>
                <a:off x="8134938" y="5150732"/>
                <a:ext cx="217800" cy="27720"/>
              </a:xfrm>
              <a:prstGeom prst="rect">
                <a:avLst/>
              </a:prstGeom>
            </p:spPr>
          </p:pic>
        </mc:Fallback>
      </mc:AlternateContent>
      <mc:AlternateContent xmlns:mc="http://schemas.openxmlformats.org/markup-compatibility/2006">
        <mc:Choice xmlns:p14="http://schemas.microsoft.com/office/powerpoint/2010/main" Requires="p14">
          <p:contentPart p14:bwMode="auto" r:id="rId158">
            <p14:nvContentPartPr>
              <p14:cNvPr id="78" name="Ink 77">
                <a:extLst>
                  <a:ext uri="{FF2B5EF4-FFF2-40B4-BE49-F238E27FC236}">
                    <a16:creationId xmlns:a16="http://schemas.microsoft.com/office/drawing/2014/main" id="{AD08ADDB-7910-2041-A4B6-59898332C6D8}"/>
                  </a:ext>
                </a:extLst>
              </p14:cNvPr>
              <p14:cNvContentPartPr/>
              <p14:nvPr/>
            </p14:nvContentPartPr>
            <p14:xfrm>
              <a:off x="8469378" y="5072252"/>
              <a:ext cx="107280" cy="279000"/>
            </p14:xfrm>
          </p:contentPart>
        </mc:Choice>
        <mc:Fallback>
          <p:pic>
            <p:nvPicPr>
              <p:cNvPr id="78" name="Ink 77">
                <a:extLst>
                  <a:ext uri="{FF2B5EF4-FFF2-40B4-BE49-F238E27FC236}">
                    <a16:creationId xmlns:a16="http://schemas.microsoft.com/office/drawing/2014/main" id="{AD08ADDB-7910-2041-A4B6-59898332C6D8}"/>
                  </a:ext>
                </a:extLst>
              </p:cNvPr>
              <p:cNvPicPr/>
              <p:nvPr/>
            </p:nvPicPr>
            <p:blipFill>
              <a:blip r:embed="rId159"/>
              <a:stretch>
                <a:fillRect/>
              </a:stretch>
            </p:blipFill>
            <p:spPr>
              <a:xfrm>
                <a:off x="8460378" y="5063252"/>
                <a:ext cx="124920" cy="296640"/>
              </a:xfrm>
              <a:prstGeom prst="rect">
                <a:avLst/>
              </a:prstGeom>
            </p:spPr>
          </p:pic>
        </mc:Fallback>
      </mc:AlternateContent>
      <mc:AlternateContent xmlns:mc="http://schemas.openxmlformats.org/markup-compatibility/2006">
        <mc:Choice xmlns:p14="http://schemas.microsoft.com/office/powerpoint/2010/main" Requires="p14">
          <p:contentPart p14:bwMode="auto" r:id="rId160">
            <p14:nvContentPartPr>
              <p14:cNvPr id="79" name="Ink 78">
                <a:extLst>
                  <a:ext uri="{FF2B5EF4-FFF2-40B4-BE49-F238E27FC236}">
                    <a16:creationId xmlns:a16="http://schemas.microsoft.com/office/drawing/2014/main" id="{E1F26713-7145-8245-836C-DB10E6C9C3ED}"/>
                  </a:ext>
                </a:extLst>
              </p14:cNvPr>
              <p14:cNvContentPartPr/>
              <p14:nvPr/>
            </p14:nvContentPartPr>
            <p14:xfrm>
              <a:off x="8492418" y="5061812"/>
              <a:ext cx="352440" cy="208800"/>
            </p14:xfrm>
          </p:contentPart>
        </mc:Choice>
        <mc:Fallback>
          <p:pic>
            <p:nvPicPr>
              <p:cNvPr id="79" name="Ink 78">
                <a:extLst>
                  <a:ext uri="{FF2B5EF4-FFF2-40B4-BE49-F238E27FC236}">
                    <a16:creationId xmlns:a16="http://schemas.microsoft.com/office/drawing/2014/main" id="{E1F26713-7145-8245-836C-DB10E6C9C3ED}"/>
                  </a:ext>
                </a:extLst>
              </p:cNvPr>
              <p:cNvPicPr/>
              <p:nvPr/>
            </p:nvPicPr>
            <p:blipFill>
              <a:blip r:embed="rId161"/>
              <a:stretch>
                <a:fillRect/>
              </a:stretch>
            </p:blipFill>
            <p:spPr>
              <a:xfrm>
                <a:off x="8483778" y="5053172"/>
                <a:ext cx="370080" cy="226440"/>
              </a:xfrm>
              <a:prstGeom prst="rect">
                <a:avLst/>
              </a:prstGeom>
            </p:spPr>
          </p:pic>
        </mc:Fallback>
      </mc:AlternateContent>
      <mc:AlternateContent xmlns:mc="http://schemas.openxmlformats.org/markup-compatibility/2006">
        <mc:Choice xmlns:p14="http://schemas.microsoft.com/office/powerpoint/2010/main" Requires="p14">
          <p:contentPart p14:bwMode="auto" r:id="rId162">
            <p14:nvContentPartPr>
              <p14:cNvPr id="80" name="Ink 79">
                <a:extLst>
                  <a:ext uri="{FF2B5EF4-FFF2-40B4-BE49-F238E27FC236}">
                    <a16:creationId xmlns:a16="http://schemas.microsoft.com/office/drawing/2014/main" id="{81295D4B-7A14-0D41-AA9B-D37F8ACA691E}"/>
                  </a:ext>
                </a:extLst>
              </p14:cNvPr>
              <p14:cNvContentPartPr/>
              <p14:nvPr/>
            </p14:nvContentPartPr>
            <p14:xfrm>
              <a:off x="8895258" y="4972892"/>
              <a:ext cx="106920" cy="80280"/>
            </p14:xfrm>
          </p:contentPart>
        </mc:Choice>
        <mc:Fallback>
          <p:pic>
            <p:nvPicPr>
              <p:cNvPr id="80" name="Ink 79">
                <a:extLst>
                  <a:ext uri="{FF2B5EF4-FFF2-40B4-BE49-F238E27FC236}">
                    <a16:creationId xmlns:a16="http://schemas.microsoft.com/office/drawing/2014/main" id="{81295D4B-7A14-0D41-AA9B-D37F8ACA691E}"/>
                  </a:ext>
                </a:extLst>
              </p:cNvPr>
              <p:cNvPicPr/>
              <p:nvPr/>
            </p:nvPicPr>
            <p:blipFill>
              <a:blip r:embed="rId163"/>
              <a:stretch>
                <a:fillRect/>
              </a:stretch>
            </p:blipFill>
            <p:spPr>
              <a:xfrm>
                <a:off x="8886618" y="4963892"/>
                <a:ext cx="124560" cy="97920"/>
              </a:xfrm>
              <a:prstGeom prst="rect">
                <a:avLst/>
              </a:prstGeom>
            </p:spPr>
          </p:pic>
        </mc:Fallback>
      </mc:AlternateContent>
      <mc:AlternateContent xmlns:mc="http://schemas.openxmlformats.org/markup-compatibility/2006">
        <mc:Choice xmlns:p14="http://schemas.microsoft.com/office/powerpoint/2010/main" Requires="p14">
          <p:contentPart p14:bwMode="auto" r:id="rId164">
            <p14:nvContentPartPr>
              <p14:cNvPr id="81" name="Ink 80">
                <a:extLst>
                  <a:ext uri="{FF2B5EF4-FFF2-40B4-BE49-F238E27FC236}">
                    <a16:creationId xmlns:a16="http://schemas.microsoft.com/office/drawing/2014/main" id="{80332178-BFB0-2F43-A360-EE630261A5A9}"/>
                  </a:ext>
                </a:extLst>
              </p14:cNvPr>
              <p14:cNvContentPartPr/>
              <p14:nvPr/>
            </p14:nvContentPartPr>
            <p14:xfrm>
              <a:off x="9079578" y="5056772"/>
              <a:ext cx="124560" cy="313200"/>
            </p14:xfrm>
          </p:contentPart>
        </mc:Choice>
        <mc:Fallback>
          <p:pic>
            <p:nvPicPr>
              <p:cNvPr id="81" name="Ink 80">
                <a:extLst>
                  <a:ext uri="{FF2B5EF4-FFF2-40B4-BE49-F238E27FC236}">
                    <a16:creationId xmlns:a16="http://schemas.microsoft.com/office/drawing/2014/main" id="{80332178-BFB0-2F43-A360-EE630261A5A9}"/>
                  </a:ext>
                </a:extLst>
              </p:cNvPr>
              <p:cNvPicPr/>
              <p:nvPr/>
            </p:nvPicPr>
            <p:blipFill>
              <a:blip r:embed="rId165"/>
              <a:stretch>
                <a:fillRect/>
              </a:stretch>
            </p:blipFill>
            <p:spPr>
              <a:xfrm>
                <a:off x="9070578" y="5047772"/>
                <a:ext cx="142200" cy="330840"/>
              </a:xfrm>
              <a:prstGeom prst="rect">
                <a:avLst/>
              </a:prstGeom>
            </p:spPr>
          </p:pic>
        </mc:Fallback>
      </mc:AlternateContent>
      <mc:AlternateContent xmlns:mc="http://schemas.openxmlformats.org/markup-compatibility/2006">
        <mc:Choice xmlns:p14="http://schemas.microsoft.com/office/powerpoint/2010/main" Requires="p14">
          <p:contentPart p14:bwMode="auto" r:id="rId166">
            <p14:nvContentPartPr>
              <p14:cNvPr id="82" name="Ink 81">
                <a:extLst>
                  <a:ext uri="{FF2B5EF4-FFF2-40B4-BE49-F238E27FC236}">
                    <a16:creationId xmlns:a16="http://schemas.microsoft.com/office/drawing/2014/main" id="{DAA36DDB-DF98-ED46-924D-4F42B20DF7E5}"/>
                  </a:ext>
                </a:extLst>
              </p14:cNvPr>
              <p14:cNvContentPartPr/>
              <p14:nvPr/>
            </p14:nvContentPartPr>
            <p14:xfrm>
              <a:off x="9060858" y="5210852"/>
              <a:ext cx="157680" cy="8640"/>
            </p14:xfrm>
          </p:contentPart>
        </mc:Choice>
        <mc:Fallback>
          <p:pic>
            <p:nvPicPr>
              <p:cNvPr id="82" name="Ink 81">
                <a:extLst>
                  <a:ext uri="{FF2B5EF4-FFF2-40B4-BE49-F238E27FC236}">
                    <a16:creationId xmlns:a16="http://schemas.microsoft.com/office/drawing/2014/main" id="{DAA36DDB-DF98-ED46-924D-4F42B20DF7E5}"/>
                  </a:ext>
                </a:extLst>
              </p:cNvPr>
              <p:cNvPicPr/>
              <p:nvPr/>
            </p:nvPicPr>
            <p:blipFill>
              <a:blip r:embed="rId167"/>
              <a:stretch>
                <a:fillRect/>
              </a:stretch>
            </p:blipFill>
            <p:spPr>
              <a:xfrm>
                <a:off x="9051858" y="5201852"/>
                <a:ext cx="175320" cy="26280"/>
              </a:xfrm>
              <a:prstGeom prst="rect">
                <a:avLst/>
              </a:prstGeom>
            </p:spPr>
          </p:pic>
        </mc:Fallback>
      </mc:AlternateContent>
      <mc:AlternateContent xmlns:mc="http://schemas.openxmlformats.org/markup-compatibility/2006">
        <mc:Choice xmlns:p14="http://schemas.microsoft.com/office/powerpoint/2010/main" Requires="p14">
          <p:contentPart p14:bwMode="auto" r:id="rId168">
            <p14:nvContentPartPr>
              <p14:cNvPr id="84" name="Ink 83">
                <a:extLst>
                  <a:ext uri="{FF2B5EF4-FFF2-40B4-BE49-F238E27FC236}">
                    <a16:creationId xmlns:a16="http://schemas.microsoft.com/office/drawing/2014/main" id="{28BEB90E-0B9B-0845-9532-860822A5D5EE}"/>
                  </a:ext>
                </a:extLst>
              </p14:cNvPr>
              <p14:cNvContentPartPr/>
              <p14:nvPr/>
            </p14:nvContentPartPr>
            <p14:xfrm>
              <a:off x="7734618" y="4742492"/>
              <a:ext cx="128520" cy="739080"/>
            </p14:xfrm>
          </p:contentPart>
        </mc:Choice>
        <mc:Fallback>
          <p:pic>
            <p:nvPicPr>
              <p:cNvPr id="84" name="Ink 83">
                <a:extLst>
                  <a:ext uri="{FF2B5EF4-FFF2-40B4-BE49-F238E27FC236}">
                    <a16:creationId xmlns:a16="http://schemas.microsoft.com/office/drawing/2014/main" id="{28BEB90E-0B9B-0845-9532-860822A5D5EE}"/>
                  </a:ext>
                </a:extLst>
              </p:cNvPr>
              <p:cNvPicPr/>
              <p:nvPr/>
            </p:nvPicPr>
            <p:blipFill>
              <a:blip r:embed="rId169"/>
              <a:stretch>
                <a:fillRect/>
              </a:stretch>
            </p:blipFill>
            <p:spPr>
              <a:xfrm>
                <a:off x="7725978" y="4733492"/>
                <a:ext cx="146160" cy="756720"/>
              </a:xfrm>
              <a:prstGeom prst="rect">
                <a:avLst/>
              </a:prstGeom>
            </p:spPr>
          </p:pic>
        </mc:Fallback>
      </mc:AlternateContent>
      <mc:AlternateContent xmlns:mc="http://schemas.openxmlformats.org/markup-compatibility/2006">
        <mc:Choice xmlns:p14="http://schemas.microsoft.com/office/powerpoint/2010/main" Requires="p14">
          <p:contentPart p14:bwMode="auto" r:id="rId170">
            <p14:nvContentPartPr>
              <p14:cNvPr id="85" name="Ink 84">
                <a:extLst>
                  <a:ext uri="{FF2B5EF4-FFF2-40B4-BE49-F238E27FC236}">
                    <a16:creationId xmlns:a16="http://schemas.microsoft.com/office/drawing/2014/main" id="{8FFC3206-BF27-3F4E-A25D-75F336E9B0BB}"/>
                  </a:ext>
                </a:extLst>
              </p14:cNvPr>
              <p14:cNvContentPartPr/>
              <p14:nvPr/>
            </p14:nvContentPartPr>
            <p14:xfrm>
              <a:off x="7707618" y="5433332"/>
              <a:ext cx="1612800" cy="115200"/>
            </p14:xfrm>
          </p:contentPart>
        </mc:Choice>
        <mc:Fallback>
          <p:pic>
            <p:nvPicPr>
              <p:cNvPr id="85" name="Ink 84">
                <a:extLst>
                  <a:ext uri="{FF2B5EF4-FFF2-40B4-BE49-F238E27FC236}">
                    <a16:creationId xmlns:a16="http://schemas.microsoft.com/office/drawing/2014/main" id="{8FFC3206-BF27-3F4E-A25D-75F336E9B0BB}"/>
                  </a:ext>
                </a:extLst>
              </p:cNvPr>
              <p:cNvPicPr/>
              <p:nvPr/>
            </p:nvPicPr>
            <p:blipFill>
              <a:blip r:embed="rId171"/>
              <a:stretch>
                <a:fillRect/>
              </a:stretch>
            </p:blipFill>
            <p:spPr>
              <a:xfrm>
                <a:off x="7698618" y="5424692"/>
                <a:ext cx="1630440" cy="132840"/>
              </a:xfrm>
              <a:prstGeom prst="rect">
                <a:avLst/>
              </a:prstGeom>
            </p:spPr>
          </p:pic>
        </mc:Fallback>
      </mc:AlternateContent>
      <mc:AlternateContent xmlns:mc="http://schemas.openxmlformats.org/markup-compatibility/2006">
        <mc:Choice xmlns:p14="http://schemas.microsoft.com/office/powerpoint/2010/main" Requires="p14">
          <p:contentPart p14:bwMode="auto" r:id="rId172">
            <p14:nvContentPartPr>
              <p14:cNvPr id="87" name="Ink 86">
                <a:extLst>
                  <a:ext uri="{FF2B5EF4-FFF2-40B4-BE49-F238E27FC236}">
                    <a16:creationId xmlns:a16="http://schemas.microsoft.com/office/drawing/2014/main" id="{D6760612-00EA-A14D-9EBC-5D2F4E073E82}"/>
                  </a:ext>
                </a:extLst>
              </p14:cNvPr>
              <p14:cNvContentPartPr/>
              <p14:nvPr/>
            </p14:nvContentPartPr>
            <p14:xfrm>
              <a:off x="9117018" y="4518212"/>
              <a:ext cx="673200" cy="690480"/>
            </p14:xfrm>
          </p:contentPart>
        </mc:Choice>
        <mc:Fallback>
          <p:pic>
            <p:nvPicPr>
              <p:cNvPr id="87" name="Ink 86">
                <a:extLst>
                  <a:ext uri="{FF2B5EF4-FFF2-40B4-BE49-F238E27FC236}">
                    <a16:creationId xmlns:a16="http://schemas.microsoft.com/office/drawing/2014/main" id="{D6760612-00EA-A14D-9EBC-5D2F4E073E82}"/>
                  </a:ext>
                </a:extLst>
              </p:cNvPr>
              <p:cNvPicPr/>
              <p:nvPr/>
            </p:nvPicPr>
            <p:blipFill>
              <a:blip r:embed="rId173"/>
              <a:stretch>
                <a:fillRect/>
              </a:stretch>
            </p:blipFill>
            <p:spPr>
              <a:xfrm>
                <a:off x="9108018" y="4509212"/>
                <a:ext cx="690840" cy="708120"/>
              </a:xfrm>
              <a:prstGeom prst="rect">
                <a:avLst/>
              </a:prstGeom>
            </p:spPr>
          </p:pic>
        </mc:Fallback>
      </mc:AlternateContent>
      <mc:AlternateContent xmlns:mc="http://schemas.openxmlformats.org/markup-compatibility/2006">
        <mc:Choice xmlns:p14="http://schemas.microsoft.com/office/powerpoint/2010/main" Requires="p14">
          <p:contentPart p14:bwMode="auto" r:id="rId174">
            <p14:nvContentPartPr>
              <p14:cNvPr id="88" name="Ink 87">
                <a:extLst>
                  <a:ext uri="{FF2B5EF4-FFF2-40B4-BE49-F238E27FC236}">
                    <a16:creationId xmlns:a16="http://schemas.microsoft.com/office/drawing/2014/main" id="{D7733CE4-DE26-374A-9943-873992BAA621}"/>
                  </a:ext>
                </a:extLst>
              </p14:cNvPr>
              <p14:cNvContentPartPr/>
              <p14:nvPr/>
            </p14:nvContentPartPr>
            <p14:xfrm>
              <a:off x="9039258" y="4443332"/>
              <a:ext cx="276480" cy="313920"/>
            </p14:xfrm>
          </p:contentPart>
        </mc:Choice>
        <mc:Fallback>
          <p:pic>
            <p:nvPicPr>
              <p:cNvPr id="88" name="Ink 87">
                <a:extLst>
                  <a:ext uri="{FF2B5EF4-FFF2-40B4-BE49-F238E27FC236}">
                    <a16:creationId xmlns:a16="http://schemas.microsoft.com/office/drawing/2014/main" id="{D7733CE4-DE26-374A-9943-873992BAA621}"/>
                  </a:ext>
                </a:extLst>
              </p:cNvPr>
              <p:cNvPicPr/>
              <p:nvPr/>
            </p:nvPicPr>
            <p:blipFill>
              <a:blip r:embed="rId175"/>
              <a:stretch>
                <a:fillRect/>
              </a:stretch>
            </p:blipFill>
            <p:spPr>
              <a:xfrm>
                <a:off x="9030618" y="4434692"/>
                <a:ext cx="294120" cy="331560"/>
              </a:xfrm>
              <a:prstGeom prst="rect">
                <a:avLst/>
              </a:prstGeom>
            </p:spPr>
          </p:pic>
        </mc:Fallback>
      </mc:AlternateContent>
      <mc:AlternateContent xmlns:mc="http://schemas.openxmlformats.org/markup-compatibility/2006">
        <mc:Choice xmlns:p14="http://schemas.microsoft.com/office/powerpoint/2010/main" Requires="p14">
          <p:contentPart p14:bwMode="auto" r:id="rId176">
            <p14:nvContentPartPr>
              <p14:cNvPr id="131" name="Ink 130">
                <a:extLst>
                  <a:ext uri="{FF2B5EF4-FFF2-40B4-BE49-F238E27FC236}">
                    <a16:creationId xmlns:a16="http://schemas.microsoft.com/office/drawing/2014/main" id="{79C31A26-11D1-714A-9BF4-004B5D7C673E}"/>
                  </a:ext>
                </a:extLst>
              </p14:cNvPr>
              <p14:cNvContentPartPr/>
              <p14:nvPr/>
            </p14:nvContentPartPr>
            <p14:xfrm>
              <a:off x="10971018" y="2896412"/>
              <a:ext cx="19800" cy="262800"/>
            </p14:xfrm>
          </p:contentPart>
        </mc:Choice>
        <mc:Fallback>
          <p:pic>
            <p:nvPicPr>
              <p:cNvPr id="131" name="Ink 130">
                <a:extLst>
                  <a:ext uri="{FF2B5EF4-FFF2-40B4-BE49-F238E27FC236}">
                    <a16:creationId xmlns:a16="http://schemas.microsoft.com/office/drawing/2014/main" id="{79C31A26-11D1-714A-9BF4-004B5D7C673E}"/>
                  </a:ext>
                </a:extLst>
              </p:cNvPr>
              <p:cNvPicPr/>
              <p:nvPr/>
            </p:nvPicPr>
            <p:blipFill>
              <a:blip r:embed="rId177"/>
              <a:stretch>
                <a:fillRect/>
              </a:stretch>
            </p:blipFill>
            <p:spPr>
              <a:xfrm>
                <a:off x="10962018" y="2887772"/>
                <a:ext cx="37440" cy="280440"/>
              </a:xfrm>
              <a:prstGeom prst="rect">
                <a:avLst/>
              </a:prstGeom>
            </p:spPr>
          </p:pic>
        </mc:Fallback>
      </mc:AlternateContent>
      <mc:AlternateContent xmlns:mc="http://schemas.openxmlformats.org/markup-compatibility/2006">
        <mc:Choice xmlns:p14="http://schemas.microsoft.com/office/powerpoint/2010/main" Requires="p14">
          <p:contentPart p14:bwMode="auto" r:id="rId178">
            <p14:nvContentPartPr>
              <p14:cNvPr id="132" name="Ink 131">
                <a:extLst>
                  <a:ext uri="{FF2B5EF4-FFF2-40B4-BE49-F238E27FC236}">
                    <a16:creationId xmlns:a16="http://schemas.microsoft.com/office/drawing/2014/main" id="{0E0D0016-8F86-834E-BE3F-D6FB5AA5535B}"/>
                  </a:ext>
                </a:extLst>
              </p14:cNvPr>
              <p14:cNvContentPartPr/>
              <p14:nvPr/>
            </p14:nvContentPartPr>
            <p14:xfrm>
              <a:off x="11118978" y="2898932"/>
              <a:ext cx="384480" cy="204120"/>
            </p14:xfrm>
          </p:contentPart>
        </mc:Choice>
        <mc:Fallback>
          <p:pic>
            <p:nvPicPr>
              <p:cNvPr id="132" name="Ink 131">
                <a:extLst>
                  <a:ext uri="{FF2B5EF4-FFF2-40B4-BE49-F238E27FC236}">
                    <a16:creationId xmlns:a16="http://schemas.microsoft.com/office/drawing/2014/main" id="{0E0D0016-8F86-834E-BE3F-D6FB5AA5535B}"/>
                  </a:ext>
                </a:extLst>
              </p:cNvPr>
              <p:cNvPicPr/>
              <p:nvPr/>
            </p:nvPicPr>
            <p:blipFill>
              <a:blip r:embed="rId179"/>
              <a:stretch>
                <a:fillRect/>
              </a:stretch>
            </p:blipFill>
            <p:spPr>
              <a:xfrm>
                <a:off x="11110338" y="2890292"/>
                <a:ext cx="402120" cy="221760"/>
              </a:xfrm>
              <a:prstGeom prst="rect">
                <a:avLst/>
              </a:prstGeom>
            </p:spPr>
          </p:pic>
        </mc:Fallback>
      </mc:AlternateContent>
      <mc:AlternateContent xmlns:mc="http://schemas.openxmlformats.org/markup-compatibility/2006">
        <mc:Choice xmlns:p14="http://schemas.microsoft.com/office/powerpoint/2010/main" Requires="p14">
          <p:contentPart p14:bwMode="auto" r:id="rId180">
            <p14:nvContentPartPr>
              <p14:cNvPr id="134" name="Ink 133">
                <a:extLst>
                  <a:ext uri="{FF2B5EF4-FFF2-40B4-BE49-F238E27FC236}">
                    <a16:creationId xmlns:a16="http://schemas.microsoft.com/office/drawing/2014/main" id="{A986BDF1-5977-794A-95E3-1A2E7F594CE9}"/>
                  </a:ext>
                </a:extLst>
              </p14:cNvPr>
              <p14:cNvContentPartPr/>
              <p14:nvPr/>
            </p14:nvContentPartPr>
            <p14:xfrm>
              <a:off x="10646658" y="3915932"/>
              <a:ext cx="320760" cy="538200"/>
            </p14:xfrm>
          </p:contentPart>
        </mc:Choice>
        <mc:Fallback>
          <p:pic>
            <p:nvPicPr>
              <p:cNvPr id="134" name="Ink 133">
                <a:extLst>
                  <a:ext uri="{FF2B5EF4-FFF2-40B4-BE49-F238E27FC236}">
                    <a16:creationId xmlns:a16="http://schemas.microsoft.com/office/drawing/2014/main" id="{A986BDF1-5977-794A-95E3-1A2E7F594CE9}"/>
                  </a:ext>
                </a:extLst>
              </p:cNvPr>
              <p:cNvPicPr/>
              <p:nvPr/>
            </p:nvPicPr>
            <p:blipFill>
              <a:blip r:embed="rId181"/>
              <a:stretch>
                <a:fillRect/>
              </a:stretch>
            </p:blipFill>
            <p:spPr>
              <a:xfrm>
                <a:off x="10637658" y="3906932"/>
                <a:ext cx="338400" cy="555840"/>
              </a:xfrm>
              <a:prstGeom prst="rect">
                <a:avLst/>
              </a:prstGeom>
            </p:spPr>
          </p:pic>
        </mc:Fallback>
      </mc:AlternateContent>
      <mc:AlternateContent xmlns:mc="http://schemas.openxmlformats.org/markup-compatibility/2006">
        <mc:Choice xmlns:p14="http://schemas.microsoft.com/office/powerpoint/2010/main" Requires="p14">
          <p:contentPart p14:bwMode="auto" r:id="rId182">
            <p14:nvContentPartPr>
              <p14:cNvPr id="135" name="Ink 134">
                <a:extLst>
                  <a:ext uri="{FF2B5EF4-FFF2-40B4-BE49-F238E27FC236}">
                    <a16:creationId xmlns:a16="http://schemas.microsoft.com/office/drawing/2014/main" id="{2D86615E-E80B-8749-9237-8DEB709F3A5C}"/>
                  </a:ext>
                </a:extLst>
              </p14:cNvPr>
              <p14:cNvContentPartPr/>
              <p14:nvPr/>
            </p14:nvContentPartPr>
            <p14:xfrm>
              <a:off x="10518858" y="4644572"/>
              <a:ext cx="342360" cy="32760"/>
            </p14:xfrm>
          </p:contentPart>
        </mc:Choice>
        <mc:Fallback>
          <p:pic>
            <p:nvPicPr>
              <p:cNvPr id="135" name="Ink 134">
                <a:extLst>
                  <a:ext uri="{FF2B5EF4-FFF2-40B4-BE49-F238E27FC236}">
                    <a16:creationId xmlns:a16="http://schemas.microsoft.com/office/drawing/2014/main" id="{2D86615E-E80B-8749-9237-8DEB709F3A5C}"/>
                  </a:ext>
                </a:extLst>
              </p:cNvPr>
              <p:cNvPicPr/>
              <p:nvPr/>
            </p:nvPicPr>
            <p:blipFill>
              <a:blip r:embed="rId183"/>
              <a:stretch>
                <a:fillRect/>
              </a:stretch>
            </p:blipFill>
            <p:spPr>
              <a:xfrm>
                <a:off x="10509858" y="4635572"/>
                <a:ext cx="360000" cy="50400"/>
              </a:xfrm>
              <a:prstGeom prst="rect">
                <a:avLst/>
              </a:prstGeom>
            </p:spPr>
          </p:pic>
        </mc:Fallback>
      </mc:AlternateContent>
      <mc:AlternateContent xmlns:mc="http://schemas.openxmlformats.org/markup-compatibility/2006">
        <mc:Choice xmlns:p14="http://schemas.microsoft.com/office/powerpoint/2010/main" Requires="p14">
          <p:contentPart p14:bwMode="auto" r:id="rId184">
            <p14:nvContentPartPr>
              <p14:cNvPr id="136" name="Ink 135">
                <a:extLst>
                  <a:ext uri="{FF2B5EF4-FFF2-40B4-BE49-F238E27FC236}">
                    <a16:creationId xmlns:a16="http://schemas.microsoft.com/office/drawing/2014/main" id="{A7811096-86AB-1C4E-B864-19CEF6B7497C}"/>
                  </a:ext>
                </a:extLst>
              </p14:cNvPr>
              <p14:cNvContentPartPr/>
              <p14:nvPr/>
            </p14:nvContentPartPr>
            <p14:xfrm>
              <a:off x="10450098" y="4567892"/>
              <a:ext cx="191520" cy="286920"/>
            </p14:xfrm>
          </p:contentPart>
        </mc:Choice>
        <mc:Fallback>
          <p:pic>
            <p:nvPicPr>
              <p:cNvPr id="136" name="Ink 135">
                <a:extLst>
                  <a:ext uri="{FF2B5EF4-FFF2-40B4-BE49-F238E27FC236}">
                    <a16:creationId xmlns:a16="http://schemas.microsoft.com/office/drawing/2014/main" id="{A7811096-86AB-1C4E-B864-19CEF6B7497C}"/>
                  </a:ext>
                </a:extLst>
              </p:cNvPr>
              <p:cNvPicPr/>
              <p:nvPr/>
            </p:nvPicPr>
            <p:blipFill>
              <a:blip r:embed="rId185"/>
              <a:stretch>
                <a:fillRect/>
              </a:stretch>
            </p:blipFill>
            <p:spPr>
              <a:xfrm>
                <a:off x="10441458" y="4559252"/>
                <a:ext cx="209160" cy="304560"/>
              </a:xfrm>
              <a:prstGeom prst="rect">
                <a:avLst/>
              </a:prstGeom>
            </p:spPr>
          </p:pic>
        </mc:Fallback>
      </mc:AlternateContent>
      <mc:AlternateContent xmlns:mc="http://schemas.openxmlformats.org/markup-compatibility/2006">
        <mc:Choice xmlns:p14="http://schemas.microsoft.com/office/powerpoint/2010/main" Requires="p14">
          <p:contentPart p14:bwMode="auto" r:id="rId186">
            <p14:nvContentPartPr>
              <p14:cNvPr id="138" name="Ink 137">
                <a:extLst>
                  <a:ext uri="{FF2B5EF4-FFF2-40B4-BE49-F238E27FC236}">
                    <a16:creationId xmlns:a16="http://schemas.microsoft.com/office/drawing/2014/main" id="{886BE956-2B78-2B4C-B650-AD33BBFB7C2B}"/>
                  </a:ext>
                </a:extLst>
              </p14:cNvPr>
              <p14:cNvContentPartPr/>
              <p14:nvPr/>
            </p14:nvContentPartPr>
            <p14:xfrm>
              <a:off x="2603898" y="2926292"/>
              <a:ext cx="525600" cy="559440"/>
            </p14:xfrm>
          </p:contentPart>
        </mc:Choice>
        <mc:Fallback>
          <p:pic>
            <p:nvPicPr>
              <p:cNvPr id="138" name="Ink 137">
                <a:extLst>
                  <a:ext uri="{FF2B5EF4-FFF2-40B4-BE49-F238E27FC236}">
                    <a16:creationId xmlns:a16="http://schemas.microsoft.com/office/drawing/2014/main" id="{886BE956-2B78-2B4C-B650-AD33BBFB7C2B}"/>
                  </a:ext>
                </a:extLst>
              </p:cNvPr>
              <p:cNvPicPr/>
              <p:nvPr/>
            </p:nvPicPr>
            <p:blipFill>
              <a:blip r:embed="rId187"/>
              <a:stretch>
                <a:fillRect/>
              </a:stretch>
            </p:blipFill>
            <p:spPr>
              <a:xfrm>
                <a:off x="2594898" y="2917652"/>
                <a:ext cx="543240" cy="577080"/>
              </a:xfrm>
              <a:prstGeom prst="rect">
                <a:avLst/>
              </a:prstGeom>
            </p:spPr>
          </p:pic>
        </mc:Fallback>
      </mc:AlternateContent>
      <mc:AlternateContent xmlns:mc="http://schemas.openxmlformats.org/markup-compatibility/2006">
        <mc:Choice xmlns:p14="http://schemas.microsoft.com/office/powerpoint/2010/main" Requires="p14">
          <p:contentPart p14:bwMode="auto" r:id="rId188">
            <p14:nvContentPartPr>
              <p14:cNvPr id="139" name="Ink 138">
                <a:extLst>
                  <a:ext uri="{FF2B5EF4-FFF2-40B4-BE49-F238E27FC236}">
                    <a16:creationId xmlns:a16="http://schemas.microsoft.com/office/drawing/2014/main" id="{436D612A-A7F2-F04B-B30C-5CDF41884777}"/>
                  </a:ext>
                </a:extLst>
              </p14:cNvPr>
              <p14:cNvContentPartPr/>
              <p14:nvPr/>
            </p14:nvContentPartPr>
            <p14:xfrm>
              <a:off x="3248298" y="2503652"/>
              <a:ext cx="826560" cy="548280"/>
            </p14:xfrm>
          </p:contentPart>
        </mc:Choice>
        <mc:Fallback>
          <p:pic>
            <p:nvPicPr>
              <p:cNvPr id="139" name="Ink 138">
                <a:extLst>
                  <a:ext uri="{FF2B5EF4-FFF2-40B4-BE49-F238E27FC236}">
                    <a16:creationId xmlns:a16="http://schemas.microsoft.com/office/drawing/2014/main" id="{436D612A-A7F2-F04B-B30C-5CDF41884777}"/>
                  </a:ext>
                </a:extLst>
              </p:cNvPr>
              <p:cNvPicPr/>
              <p:nvPr/>
            </p:nvPicPr>
            <p:blipFill>
              <a:blip r:embed="rId189"/>
              <a:stretch>
                <a:fillRect/>
              </a:stretch>
            </p:blipFill>
            <p:spPr>
              <a:xfrm>
                <a:off x="3239298" y="2495012"/>
                <a:ext cx="844200" cy="565920"/>
              </a:xfrm>
              <a:prstGeom prst="rect">
                <a:avLst/>
              </a:prstGeom>
            </p:spPr>
          </p:pic>
        </mc:Fallback>
      </mc:AlternateContent>
      <mc:AlternateContent xmlns:mc="http://schemas.openxmlformats.org/markup-compatibility/2006">
        <mc:Choice xmlns:p14="http://schemas.microsoft.com/office/powerpoint/2010/main" Requires="p14">
          <p:contentPart p14:bwMode="auto" r:id="rId190">
            <p14:nvContentPartPr>
              <p14:cNvPr id="140" name="Ink 139">
                <a:extLst>
                  <a:ext uri="{FF2B5EF4-FFF2-40B4-BE49-F238E27FC236}">
                    <a16:creationId xmlns:a16="http://schemas.microsoft.com/office/drawing/2014/main" id="{7516A5BD-A6F0-E748-B81F-AF15E7375D87}"/>
                  </a:ext>
                </a:extLst>
              </p14:cNvPr>
              <p14:cNvContentPartPr/>
              <p14:nvPr/>
            </p14:nvContentPartPr>
            <p14:xfrm>
              <a:off x="3340098" y="2415452"/>
              <a:ext cx="486000" cy="192600"/>
            </p14:xfrm>
          </p:contentPart>
        </mc:Choice>
        <mc:Fallback>
          <p:pic>
            <p:nvPicPr>
              <p:cNvPr id="140" name="Ink 139">
                <a:extLst>
                  <a:ext uri="{FF2B5EF4-FFF2-40B4-BE49-F238E27FC236}">
                    <a16:creationId xmlns:a16="http://schemas.microsoft.com/office/drawing/2014/main" id="{7516A5BD-A6F0-E748-B81F-AF15E7375D87}"/>
                  </a:ext>
                </a:extLst>
              </p:cNvPr>
              <p:cNvPicPr/>
              <p:nvPr/>
            </p:nvPicPr>
            <p:blipFill>
              <a:blip r:embed="rId191"/>
              <a:stretch>
                <a:fillRect/>
              </a:stretch>
            </p:blipFill>
            <p:spPr>
              <a:xfrm>
                <a:off x="3331098" y="2406452"/>
                <a:ext cx="503640" cy="210240"/>
              </a:xfrm>
              <a:prstGeom prst="rect">
                <a:avLst/>
              </a:prstGeom>
            </p:spPr>
          </p:pic>
        </mc:Fallback>
      </mc:AlternateContent>
      <p:grpSp>
        <p:nvGrpSpPr>
          <p:cNvPr id="143" name="Group 142">
            <a:extLst>
              <a:ext uri="{FF2B5EF4-FFF2-40B4-BE49-F238E27FC236}">
                <a16:creationId xmlns:a16="http://schemas.microsoft.com/office/drawing/2014/main" id="{A66C9A11-14A5-BE46-88C3-5684BA31DA1C}"/>
              </a:ext>
            </a:extLst>
          </p:cNvPr>
          <p:cNvGrpSpPr/>
          <p:nvPr/>
        </p:nvGrpSpPr>
        <p:grpSpPr>
          <a:xfrm>
            <a:off x="10635858" y="2301692"/>
            <a:ext cx="936000" cy="315360"/>
            <a:chOff x="10635858" y="2301692"/>
            <a:chExt cx="936000" cy="315360"/>
          </a:xfrm>
        </p:grpSpPr>
        <mc:AlternateContent xmlns:mc="http://schemas.openxmlformats.org/markup-compatibility/2006">
          <mc:Choice xmlns:p14="http://schemas.microsoft.com/office/powerpoint/2010/main" Requires="p14">
            <p:contentPart p14:bwMode="auto" r:id="rId192">
              <p14:nvContentPartPr>
                <p14:cNvPr id="125" name="Ink 124">
                  <a:extLst>
                    <a:ext uri="{FF2B5EF4-FFF2-40B4-BE49-F238E27FC236}">
                      <a16:creationId xmlns:a16="http://schemas.microsoft.com/office/drawing/2014/main" id="{FAB2C7E0-DDD1-824C-9953-952134DBD4F8}"/>
                    </a:ext>
                  </a:extLst>
                </p14:cNvPr>
                <p14:cNvContentPartPr/>
                <p14:nvPr/>
              </p14:nvContentPartPr>
              <p14:xfrm>
                <a:off x="10635858" y="2464412"/>
                <a:ext cx="154080" cy="152640"/>
              </p14:xfrm>
            </p:contentPart>
          </mc:Choice>
          <mc:Fallback>
            <p:pic>
              <p:nvPicPr>
                <p:cNvPr id="125" name="Ink 124">
                  <a:extLst>
                    <a:ext uri="{FF2B5EF4-FFF2-40B4-BE49-F238E27FC236}">
                      <a16:creationId xmlns:a16="http://schemas.microsoft.com/office/drawing/2014/main" id="{FAB2C7E0-DDD1-824C-9953-952134DBD4F8}"/>
                    </a:ext>
                  </a:extLst>
                </p:cNvPr>
                <p:cNvPicPr/>
                <p:nvPr/>
              </p:nvPicPr>
              <p:blipFill>
                <a:blip r:embed="rId193"/>
                <a:stretch>
                  <a:fillRect/>
                </a:stretch>
              </p:blipFill>
              <p:spPr>
                <a:xfrm>
                  <a:off x="10626858" y="2455412"/>
                  <a:ext cx="171720" cy="170280"/>
                </a:xfrm>
                <a:prstGeom prst="rect">
                  <a:avLst/>
                </a:prstGeom>
              </p:spPr>
            </p:pic>
          </mc:Fallback>
        </mc:AlternateContent>
        <mc:AlternateContent xmlns:mc="http://schemas.openxmlformats.org/markup-compatibility/2006">
          <mc:Choice xmlns:p14="http://schemas.microsoft.com/office/powerpoint/2010/main" Requires="p14">
            <p:contentPart p14:bwMode="auto" r:id="rId194">
              <p14:nvContentPartPr>
                <p14:cNvPr id="126" name="Ink 125">
                  <a:extLst>
                    <a:ext uri="{FF2B5EF4-FFF2-40B4-BE49-F238E27FC236}">
                      <a16:creationId xmlns:a16="http://schemas.microsoft.com/office/drawing/2014/main" id="{00104225-34B0-BF48-96C1-E804C9ED98BC}"/>
                    </a:ext>
                  </a:extLst>
                </p14:cNvPr>
                <p14:cNvContentPartPr/>
                <p14:nvPr/>
              </p14:nvContentPartPr>
              <p14:xfrm>
                <a:off x="10955538" y="2492492"/>
                <a:ext cx="7200" cy="30960"/>
              </p14:xfrm>
            </p:contentPart>
          </mc:Choice>
          <mc:Fallback>
            <p:pic>
              <p:nvPicPr>
                <p:cNvPr id="126" name="Ink 125">
                  <a:extLst>
                    <a:ext uri="{FF2B5EF4-FFF2-40B4-BE49-F238E27FC236}">
                      <a16:creationId xmlns:a16="http://schemas.microsoft.com/office/drawing/2014/main" id="{00104225-34B0-BF48-96C1-E804C9ED98BC}"/>
                    </a:ext>
                  </a:extLst>
                </p:cNvPr>
                <p:cNvPicPr/>
                <p:nvPr/>
              </p:nvPicPr>
              <p:blipFill>
                <a:blip r:embed="rId195"/>
                <a:stretch>
                  <a:fillRect/>
                </a:stretch>
              </p:blipFill>
              <p:spPr>
                <a:xfrm>
                  <a:off x="10946898" y="2483852"/>
                  <a:ext cx="24840" cy="48600"/>
                </a:xfrm>
                <a:prstGeom prst="rect">
                  <a:avLst/>
                </a:prstGeom>
              </p:spPr>
            </p:pic>
          </mc:Fallback>
        </mc:AlternateContent>
        <mc:AlternateContent xmlns:mc="http://schemas.openxmlformats.org/markup-compatibility/2006">
          <mc:Choice xmlns:p14="http://schemas.microsoft.com/office/powerpoint/2010/main" Requires="p14">
            <p:contentPart p14:bwMode="auto" r:id="rId196">
              <p14:nvContentPartPr>
                <p14:cNvPr id="127" name="Ink 126">
                  <a:extLst>
                    <a:ext uri="{FF2B5EF4-FFF2-40B4-BE49-F238E27FC236}">
                      <a16:creationId xmlns:a16="http://schemas.microsoft.com/office/drawing/2014/main" id="{55119E1E-AF59-5447-91C2-C71C75DB81C0}"/>
                    </a:ext>
                  </a:extLst>
                </p14:cNvPr>
                <p14:cNvContentPartPr/>
                <p14:nvPr/>
              </p14:nvContentPartPr>
              <p14:xfrm>
                <a:off x="11112858" y="2519852"/>
                <a:ext cx="48240" cy="19800"/>
              </p14:xfrm>
            </p:contentPart>
          </mc:Choice>
          <mc:Fallback>
            <p:pic>
              <p:nvPicPr>
                <p:cNvPr id="127" name="Ink 126">
                  <a:extLst>
                    <a:ext uri="{FF2B5EF4-FFF2-40B4-BE49-F238E27FC236}">
                      <a16:creationId xmlns:a16="http://schemas.microsoft.com/office/drawing/2014/main" id="{55119E1E-AF59-5447-91C2-C71C75DB81C0}"/>
                    </a:ext>
                  </a:extLst>
                </p:cNvPr>
                <p:cNvPicPr/>
                <p:nvPr/>
              </p:nvPicPr>
              <p:blipFill>
                <a:blip r:embed="rId197"/>
                <a:stretch>
                  <a:fillRect/>
                </a:stretch>
              </p:blipFill>
              <p:spPr>
                <a:xfrm>
                  <a:off x="11103858" y="2511212"/>
                  <a:ext cx="65880" cy="37440"/>
                </a:xfrm>
                <a:prstGeom prst="rect">
                  <a:avLst/>
                </a:prstGeom>
              </p:spPr>
            </p:pic>
          </mc:Fallback>
        </mc:AlternateContent>
        <mc:AlternateContent xmlns:mc="http://schemas.openxmlformats.org/markup-compatibility/2006">
          <mc:Choice xmlns:p14="http://schemas.microsoft.com/office/powerpoint/2010/main" Requires="p14">
            <p:contentPart p14:bwMode="auto" r:id="rId198">
              <p14:nvContentPartPr>
                <p14:cNvPr id="128" name="Ink 127">
                  <a:extLst>
                    <a:ext uri="{FF2B5EF4-FFF2-40B4-BE49-F238E27FC236}">
                      <a16:creationId xmlns:a16="http://schemas.microsoft.com/office/drawing/2014/main" id="{36BB6131-68BA-6B44-B48E-CF6F70FD8268}"/>
                    </a:ext>
                  </a:extLst>
                </p14:cNvPr>
                <p14:cNvContentPartPr/>
                <p14:nvPr/>
              </p14:nvContentPartPr>
              <p14:xfrm>
                <a:off x="11319138" y="2301692"/>
                <a:ext cx="63360" cy="223920"/>
              </p14:xfrm>
            </p:contentPart>
          </mc:Choice>
          <mc:Fallback>
            <p:pic>
              <p:nvPicPr>
                <p:cNvPr id="128" name="Ink 127">
                  <a:extLst>
                    <a:ext uri="{FF2B5EF4-FFF2-40B4-BE49-F238E27FC236}">
                      <a16:creationId xmlns:a16="http://schemas.microsoft.com/office/drawing/2014/main" id="{36BB6131-68BA-6B44-B48E-CF6F70FD8268}"/>
                    </a:ext>
                  </a:extLst>
                </p:cNvPr>
                <p:cNvPicPr/>
                <p:nvPr/>
              </p:nvPicPr>
              <p:blipFill>
                <a:blip r:embed="rId199"/>
                <a:stretch>
                  <a:fillRect/>
                </a:stretch>
              </p:blipFill>
              <p:spPr>
                <a:xfrm>
                  <a:off x="11310138" y="2293052"/>
                  <a:ext cx="81000" cy="241560"/>
                </a:xfrm>
                <a:prstGeom prst="rect">
                  <a:avLst/>
                </a:prstGeom>
              </p:spPr>
            </p:pic>
          </mc:Fallback>
        </mc:AlternateContent>
        <mc:AlternateContent xmlns:mc="http://schemas.openxmlformats.org/markup-compatibility/2006">
          <mc:Choice xmlns:p14="http://schemas.microsoft.com/office/powerpoint/2010/main" Requires="p14">
            <p:contentPart p14:bwMode="auto" r:id="rId200">
              <p14:nvContentPartPr>
                <p14:cNvPr id="129" name="Ink 128">
                  <a:extLst>
                    <a:ext uri="{FF2B5EF4-FFF2-40B4-BE49-F238E27FC236}">
                      <a16:creationId xmlns:a16="http://schemas.microsoft.com/office/drawing/2014/main" id="{4E9AFD29-76EB-1E45-9D9F-4052C7AA244C}"/>
                    </a:ext>
                  </a:extLst>
                </p14:cNvPr>
                <p14:cNvContentPartPr/>
                <p14:nvPr/>
              </p14:nvContentPartPr>
              <p14:xfrm>
                <a:off x="11543778" y="2394212"/>
                <a:ext cx="28080" cy="32760"/>
              </p14:xfrm>
            </p:contentPart>
          </mc:Choice>
          <mc:Fallback>
            <p:pic>
              <p:nvPicPr>
                <p:cNvPr id="129" name="Ink 128">
                  <a:extLst>
                    <a:ext uri="{FF2B5EF4-FFF2-40B4-BE49-F238E27FC236}">
                      <a16:creationId xmlns:a16="http://schemas.microsoft.com/office/drawing/2014/main" id="{4E9AFD29-76EB-1E45-9D9F-4052C7AA244C}"/>
                    </a:ext>
                  </a:extLst>
                </p:cNvPr>
                <p:cNvPicPr/>
                <p:nvPr/>
              </p:nvPicPr>
              <p:blipFill>
                <a:blip r:embed="rId201"/>
                <a:stretch>
                  <a:fillRect/>
                </a:stretch>
              </p:blipFill>
              <p:spPr>
                <a:xfrm>
                  <a:off x="11535138" y="2385572"/>
                  <a:ext cx="45720" cy="50400"/>
                </a:xfrm>
                <a:prstGeom prst="rect">
                  <a:avLst/>
                </a:prstGeom>
              </p:spPr>
            </p:pic>
          </mc:Fallback>
        </mc:AlternateContent>
        <mc:AlternateContent xmlns:mc="http://schemas.openxmlformats.org/markup-compatibility/2006">
          <mc:Choice xmlns:p14="http://schemas.microsoft.com/office/powerpoint/2010/main" Requires="p14">
            <p:contentPart p14:bwMode="auto" r:id="rId202">
              <p14:nvContentPartPr>
                <p14:cNvPr id="142" name="Ink 141">
                  <a:extLst>
                    <a:ext uri="{FF2B5EF4-FFF2-40B4-BE49-F238E27FC236}">
                      <a16:creationId xmlns:a16="http://schemas.microsoft.com/office/drawing/2014/main" id="{4E4E3B01-302D-B341-99AE-CEF5F4AE991D}"/>
                    </a:ext>
                  </a:extLst>
                </p14:cNvPr>
                <p14:cNvContentPartPr/>
                <p14:nvPr/>
              </p14:nvContentPartPr>
              <p14:xfrm>
                <a:off x="10640178" y="2317532"/>
                <a:ext cx="127800" cy="255240"/>
              </p14:xfrm>
            </p:contentPart>
          </mc:Choice>
          <mc:Fallback>
            <p:pic>
              <p:nvPicPr>
                <p:cNvPr id="142" name="Ink 141">
                  <a:extLst>
                    <a:ext uri="{FF2B5EF4-FFF2-40B4-BE49-F238E27FC236}">
                      <a16:creationId xmlns:a16="http://schemas.microsoft.com/office/drawing/2014/main" id="{4E4E3B01-302D-B341-99AE-CEF5F4AE991D}"/>
                    </a:ext>
                  </a:extLst>
                </p:cNvPr>
                <p:cNvPicPr/>
                <p:nvPr/>
              </p:nvPicPr>
              <p:blipFill>
                <a:blip r:embed="rId203"/>
                <a:stretch>
                  <a:fillRect/>
                </a:stretch>
              </p:blipFill>
              <p:spPr>
                <a:xfrm>
                  <a:off x="10631178" y="2308532"/>
                  <a:ext cx="145440" cy="272880"/>
                </a:xfrm>
                <a:prstGeom prst="rect">
                  <a:avLst/>
                </a:prstGeom>
              </p:spPr>
            </p:pic>
          </mc:Fallback>
        </mc:AlternateContent>
      </p:grpSp>
      <p:grpSp>
        <p:nvGrpSpPr>
          <p:cNvPr id="146" name="Group 145">
            <a:extLst>
              <a:ext uri="{FF2B5EF4-FFF2-40B4-BE49-F238E27FC236}">
                <a16:creationId xmlns:a16="http://schemas.microsoft.com/office/drawing/2014/main" id="{FAB7C39B-36FE-8045-B311-16808D4D9926}"/>
              </a:ext>
            </a:extLst>
          </p:cNvPr>
          <p:cNvGrpSpPr/>
          <p:nvPr/>
        </p:nvGrpSpPr>
        <p:grpSpPr>
          <a:xfrm>
            <a:off x="1219698" y="3333092"/>
            <a:ext cx="2606400" cy="1359000"/>
            <a:chOff x="1219698" y="3333092"/>
            <a:chExt cx="2606400" cy="1359000"/>
          </a:xfrm>
        </p:grpSpPr>
        <mc:AlternateContent xmlns:mc="http://schemas.openxmlformats.org/markup-compatibility/2006">
          <mc:Choice xmlns:p14="http://schemas.microsoft.com/office/powerpoint/2010/main" Requires="p14">
            <p:contentPart p14:bwMode="auto" r:id="rId204">
              <p14:nvContentPartPr>
                <p14:cNvPr id="97" name="Ink 96">
                  <a:extLst>
                    <a:ext uri="{FF2B5EF4-FFF2-40B4-BE49-F238E27FC236}">
                      <a16:creationId xmlns:a16="http://schemas.microsoft.com/office/drawing/2014/main" id="{37701933-3A82-ED4D-A2E9-6268AA2E2D71}"/>
                    </a:ext>
                  </a:extLst>
                </p14:cNvPr>
                <p14:cNvContentPartPr/>
                <p14:nvPr/>
              </p14:nvContentPartPr>
              <p14:xfrm>
                <a:off x="1338498" y="3581852"/>
                <a:ext cx="382320" cy="386280"/>
              </p14:xfrm>
            </p:contentPart>
          </mc:Choice>
          <mc:Fallback>
            <p:pic>
              <p:nvPicPr>
                <p:cNvPr id="97" name="Ink 96">
                  <a:extLst>
                    <a:ext uri="{FF2B5EF4-FFF2-40B4-BE49-F238E27FC236}">
                      <a16:creationId xmlns:a16="http://schemas.microsoft.com/office/drawing/2014/main" id="{37701933-3A82-ED4D-A2E9-6268AA2E2D71}"/>
                    </a:ext>
                  </a:extLst>
                </p:cNvPr>
                <p:cNvPicPr/>
                <p:nvPr/>
              </p:nvPicPr>
              <p:blipFill>
                <a:blip r:embed="rId205"/>
                <a:stretch>
                  <a:fillRect/>
                </a:stretch>
              </p:blipFill>
              <p:spPr>
                <a:xfrm>
                  <a:off x="1329498" y="3573212"/>
                  <a:ext cx="399960" cy="403920"/>
                </a:xfrm>
                <a:prstGeom prst="rect">
                  <a:avLst/>
                </a:prstGeom>
              </p:spPr>
            </p:pic>
          </mc:Fallback>
        </mc:AlternateContent>
        <mc:AlternateContent xmlns:mc="http://schemas.openxmlformats.org/markup-compatibility/2006">
          <mc:Choice xmlns:p14="http://schemas.microsoft.com/office/powerpoint/2010/main" Requires="p14">
            <p:contentPart p14:bwMode="auto" r:id="rId206">
              <p14:nvContentPartPr>
                <p14:cNvPr id="98" name="Ink 97">
                  <a:extLst>
                    <a:ext uri="{FF2B5EF4-FFF2-40B4-BE49-F238E27FC236}">
                      <a16:creationId xmlns:a16="http://schemas.microsoft.com/office/drawing/2014/main" id="{18316CD2-46CE-A243-ACA9-F4A5CEB94BB5}"/>
                    </a:ext>
                  </a:extLst>
                </p14:cNvPr>
                <p14:cNvContentPartPr/>
                <p14:nvPr/>
              </p14:nvContentPartPr>
              <p14:xfrm>
                <a:off x="1792818" y="3455852"/>
                <a:ext cx="240840" cy="441000"/>
              </p14:xfrm>
            </p:contentPart>
          </mc:Choice>
          <mc:Fallback>
            <p:pic>
              <p:nvPicPr>
                <p:cNvPr id="98" name="Ink 97">
                  <a:extLst>
                    <a:ext uri="{FF2B5EF4-FFF2-40B4-BE49-F238E27FC236}">
                      <a16:creationId xmlns:a16="http://schemas.microsoft.com/office/drawing/2014/main" id="{18316CD2-46CE-A243-ACA9-F4A5CEB94BB5}"/>
                    </a:ext>
                  </a:extLst>
                </p:cNvPr>
                <p:cNvPicPr/>
                <p:nvPr/>
              </p:nvPicPr>
              <p:blipFill>
                <a:blip r:embed="rId207"/>
                <a:stretch>
                  <a:fillRect/>
                </a:stretch>
              </p:blipFill>
              <p:spPr>
                <a:xfrm>
                  <a:off x="1783818" y="3447212"/>
                  <a:ext cx="258480" cy="458640"/>
                </a:xfrm>
                <a:prstGeom prst="rect">
                  <a:avLst/>
                </a:prstGeom>
              </p:spPr>
            </p:pic>
          </mc:Fallback>
        </mc:AlternateContent>
        <mc:AlternateContent xmlns:mc="http://schemas.openxmlformats.org/markup-compatibility/2006">
          <mc:Choice xmlns:p14="http://schemas.microsoft.com/office/powerpoint/2010/main" Requires="p14">
            <p:contentPart p14:bwMode="auto" r:id="rId208">
              <p14:nvContentPartPr>
                <p14:cNvPr id="99" name="Ink 98">
                  <a:extLst>
                    <a:ext uri="{FF2B5EF4-FFF2-40B4-BE49-F238E27FC236}">
                      <a16:creationId xmlns:a16="http://schemas.microsoft.com/office/drawing/2014/main" id="{F0D2BBD5-17CA-1345-A91D-42E9589A8FD2}"/>
                    </a:ext>
                  </a:extLst>
                </p14:cNvPr>
                <p14:cNvContentPartPr/>
                <p14:nvPr/>
              </p14:nvContentPartPr>
              <p14:xfrm>
                <a:off x="1769418" y="3650972"/>
                <a:ext cx="241920" cy="131040"/>
              </p14:xfrm>
            </p:contentPart>
          </mc:Choice>
          <mc:Fallback>
            <p:pic>
              <p:nvPicPr>
                <p:cNvPr id="99" name="Ink 98">
                  <a:extLst>
                    <a:ext uri="{FF2B5EF4-FFF2-40B4-BE49-F238E27FC236}">
                      <a16:creationId xmlns:a16="http://schemas.microsoft.com/office/drawing/2014/main" id="{F0D2BBD5-17CA-1345-A91D-42E9589A8FD2}"/>
                    </a:ext>
                  </a:extLst>
                </p:cNvPr>
                <p:cNvPicPr/>
                <p:nvPr/>
              </p:nvPicPr>
              <p:blipFill>
                <a:blip r:embed="rId209"/>
                <a:stretch>
                  <a:fillRect/>
                </a:stretch>
              </p:blipFill>
              <p:spPr>
                <a:xfrm>
                  <a:off x="1760418" y="3641972"/>
                  <a:ext cx="259560" cy="148680"/>
                </a:xfrm>
                <a:prstGeom prst="rect">
                  <a:avLst/>
                </a:prstGeom>
              </p:spPr>
            </p:pic>
          </mc:Fallback>
        </mc:AlternateContent>
        <mc:AlternateContent xmlns:mc="http://schemas.openxmlformats.org/markup-compatibility/2006">
          <mc:Choice xmlns:p14="http://schemas.microsoft.com/office/powerpoint/2010/main" Requires="p14">
            <p:contentPart p14:bwMode="auto" r:id="rId210">
              <p14:nvContentPartPr>
                <p14:cNvPr id="100" name="Ink 99">
                  <a:extLst>
                    <a:ext uri="{FF2B5EF4-FFF2-40B4-BE49-F238E27FC236}">
                      <a16:creationId xmlns:a16="http://schemas.microsoft.com/office/drawing/2014/main" id="{EEB65A7E-C6C5-B142-837C-71600EA87A77}"/>
                    </a:ext>
                  </a:extLst>
                </p14:cNvPr>
                <p14:cNvContentPartPr/>
                <p14:nvPr/>
              </p14:nvContentPartPr>
              <p14:xfrm>
                <a:off x="2055978" y="3333092"/>
                <a:ext cx="271440" cy="163440"/>
              </p14:xfrm>
            </p:contentPart>
          </mc:Choice>
          <mc:Fallback>
            <p:pic>
              <p:nvPicPr>
                <p:cNvPr id="100" name="Ink 99">
                  <a:extLst>
                    <a:ext uri="{FF2B5EF4-FFF2-40B4-BE49-F238E27FC236}">
                      <a16:creationId xmlns:a16="http://schemas.microsoft.com/office/drawing/2014/main" id="{EEB65A7E-C6C5-B142-837C-71600EA87A77}"/>
                    </a:ext>
                  </a:extLst>
                </p:cNvPr>
                <p:cNvPicPr/>
                <p:nvPr/>
              </p:nvPicPr>
              <p:blipFill>
                <a:blip r:embed="rId211"/>
                <a:stretch>
                  <a:fillRect/>
                </a:stretch>
              </p:blipFill>
              <p:spPr>
                <a:xfrm>
                  <a:off x="2047338" y="3324452"/>
                  <a:ext cx="289080" cy="181080"/>
                </a:xfrm>
                <a:prstGeom prst="rect">
                  <a:avLst/>
                </a:prstGeom>
              </p:spPr>
            </p:pic>
          </mc:Fallback>
        </mc:AlternateContent>
        <mc:AlternateContent xmlns:mc="http://schemas.openxmlformats.org/markup-compatibility/2006">
          <mc:Choice xmlns:p14="http://schemas.microsoft.com/office/powerpoint/2010/main" Requires="p14">
            <p:contentPart p14:bwMode="auto" r:id="rId212">
              <p14:nvContentPartPr>
                <p14:cNvPr id="101" name="Ink 100">
                  <a:extLst>
                    <a:ext uri="{FF2B5EF4-FFF2-40B4-BE49-F238E27FC236}">
                      <a16:creationId xmlns:a16="http://schemas.microsoft.com/office/drawing/2014/main" id="{0CB18899-7FE7-B741-9114-ACEF254A3165}"/>
                    </a:ext>
                  </a:extLst>
                </p14:cNvPr>
                <p14:cNvContentPartPr/>
                <p14:nvPr/>
              </p14:nvContentPartPr>
              <p14:xfrm>
                <a:off x="2210418" y="3405452"/>
                <a:ext cx="83160" cy="544680"/>
              </p14:xfrm>
            </p:contentPart>
          </mc:Choice>
          <mc:Fallback>
            <p:pic>
              <p:nvPicPr>
                <p:cNvPr id="101" name="Ink 100">
                  <a:extLst>
                    <a:ext uri="{FF2B5EF4-FFF2-40B4-BE49-F238E27FC236}">
                      <a16:creationId xmlns:a16="http://schemas.microsoft.com/office/drawing/2014/main" id="{0CB18899-7FE7-B741-9114-ACEF254A3165}"/>
                    </a:ext>
                  </a:extLst>
                </p:cNvPr>
                <p:cNvPicPr/>
                <p:nvPr/>
              </p:nvPicPr>
              <p:blipFill>
                <a:blip r:embed="rId213"/>
                <a:stretch>
                  <a:fillRect/>
                </a:stretch>
              </p:blipFill>
              <p:spPr>
                <a:xfrm>
                  <a:off x="2201418" y="3396452"/>
                  <a:ext cx="100800" cy="562320"/>
                </a:xfrm>
                <a:prstGeom prst="rect">
                  <a:avLst/>
                </a:prstGeom>
              </p:spPr>
            </p:pic>
          </mc:Fallback>
        </mc:AlternateContent>
        <mc:AlternateContent xmlns:mc="http://schemas.openxmlformats.org/markup-compatibility/2006">
          <mc:Choice xmlns:p14="http://schemas.microsoft.com/office/powerpoint/2010/main" Requires="p14">
            <p:contentPart p14:bwMode="auto" r:id="rId214">
              <p14:nvContentPartPr>
                <p14:cNvPr id="102" name="Ink 101">
                  <a:extLst>
                    <a:ext uri="{FF2B5EF4-FFF2-40B4-BE49-F238E27FC236}">
                      <a16:creationId xmlns:a16="http://schemas.microsoft.com/office/drawing/2014/main" id="{56B54534-768E-AA48-A565-1564D9E5EDFA}"/>
                    </a:ext>
                  </a:extLst>
                </p14:cNvPr>
                <p14:cNvContentPartPr/>
                <p14:nvPr/>
              </p14:nvContentPartPr>
              <p14:xfrm>
                <a:off x="1219698" y="3946172"/>
                <a:ext cx="1614600" cy="567000"/>
              </p14:xfrm>
            </p:contentPart>
          </mc:Choice>
          <mc:Fallback>
            <p:pic>
              <p:nvPicPr>
                <p:cNvPr id="102" name="Ink 101">
                  <a:extLst>
                    <a:ext uri="{FF2B5EF4-FFF2-40B4-BE49-F238E27FC236}">
                      <a16:creationId xmlns:a16="http://schemas.microsoft.com/office/drawing/2014/main" id="{56B54534-768E-AA48-A565-1564D9E5EDFA}"/>
                    </a:ext>
                  </a:extLst>
                </p:cNvPr>
                <p:cNvPicPr/>
                <p:nvPr/>
              </p:nvPicPr>
              <p:blipFill>
                <a:blip r:embed="rId215"/>
                <a:stretch>
                  <a:fillRect/>
                </a:stretch>
              </p:blipFill>
              <p:spPr>
                <a:xfrm>
                  <a:off x="1210698" y="3937172"/>
                  <a:ext cx="1632240" cy="584640"/>
                </a:xfrm>
                <a:prstGeom prst="rect">
                  <a:avLst/>
                </a:prstGeom>
              </p:spPr>
            </p:pic>
          </mc:Fallback>
        </mc:AlternateContent>
        <mc:AlternateContent xmlns:mc="http://schemas.openxmlformats.org/markup-compatibility/2006">
          <mc:Choice xmlns:p14="http://schemas.microsoft.com/office/powerpoint/2010/main" Requires="p14">
            <p:contentPart p14:bwMode="auto" r:id="rId216">
              <p14:nvContentPartPr>
                <p14:cNvPr id="103" name="Ink 102">
                  <a:extLst>
                    <a:ext uri="{FF2B5EF4-FFF2-40B4-BE49-F238E27FC236}">
                      <a16:creationId xmlns:a16="http://schemas.microsoft.com/office/drawing/2014/main" id="{758C51D5-FF9D-DC43-B9A1-BCC38B7C3429}"/>
                    </a:ext>
                  </a:extLst>
                </p14:cNvPr>
                <p14:cNvContentPartPr/>
                <p14:nvPr/>
              </p14:nvContentPartPr>
              <p14:xfrm>
                <a:off x="1487898" y="4153892"/>
                <a:ext cx="1277640" cy="491400"/>
              </p14:xfrm>
            </p:contentPart>
          </mc:Choice>
          <mc:Fallback>
            <p:pic>
              <p:nvPicPr>
                <p:cNvPr id="103" name="Ink 102">
                  <a:extLst>
                    <a:ext uri="{FF2B5EF4-FFF2-40B4-BE49-F238E27FC236}">
                      <a16:creationId xmlns:a16="http://schemas.microsoft.com/office/drawing/2014/main" id="{758C51D5-FF9D-DC43-B9A1-BCC38B7C3429}"/>
                    </a:ext>
                  </a:extLst>
                </p:cNvPr>
                <p:cNvPicPr/>
                <p:nvPr/>
              </p:nvPicPr>
              <p:blipFill>
                <a:blip r:embed="rId217"/>
                <a:stretch>
                  <a:fillRect/>
                </a:stretch>
              </p:blipFill>
              <p:spPr>
                <a:xfrm>
                  <a:off x="1479258" y="4145252"/>
                  <a:ext cx="1295280" cy="509040"/>
                </a:xfrm>
                <a:prstGeom prst="rect">
                  <a:avLst/>
                </a:prstGeom>
              </p:spPr>
            </p:pic>
          </mc:Fallback>
        </mc:AlternateContent>
        <mc:AlternateContent xmlns:mc="http://schemas.openxmlformats.org/markup-compatibility/2006">
          <mc:Choice xmlns:p14="http://schemas.microsoft.com/office/powerpoint/2010/main" Requires="p14">
            <p:contentPart p14:bwMode="auto" r:id="rId218">
              <p14:nvContentPartPr>
                <p14:cNvPr id="144" name="Ink 143">
                  <a:extLst>
                    <a:ext uri="{FF2B5EF4-FFF2-40B4-BE49-F238E27FC236}">
                      <a16:creationId xmlns:a16="http://schemas.microsoft.com/office/drawing/2014/main" id="{25F54BD7-F795-894C-B740-AFB38A470236}"/>
                    </a:ext>
                  </a:extLst>
                </p14:cNvPr>
                <p14:cNvContentPartPr/>
                <p14:nvPr/>
              </p14:nvContentPartPr>
              <p14:xfrm>
                <a:off x="2693898" y="4114292"/>
                <a:ext cx="660960" cy="577800"/>
              </p14:xfrm>
            </p:contentPart>
          </mc:Choice>
          <mc:Fallback>
            <p:pic>
              <p:nvPicPr>
                <p:cNvPr id="144" name="Ink 143">
                  <a:extLst>
                    <a:ext uri="{FF2B5EF4-FFF2-40B4-BE49-F238E27FC236}">
                      <a16:creationId xmlns:a16="http://schemas.microsoft.com/office/drawing/2014/main" id="{25F54BD7-F795-894C-B740-AFB38A470236}"/>
                    </a:ext>
                  </a:extLst>
                </p:cNvPr>
                <p:cNvPicPr/>
                <p:nvPr/>
              </p:nvPicPr>
              <p:blipFill>
                <a:blip r:embed="rId219"/>
                <a:stretch>
                  <a:fillRect/>
                </a:stretch>
              </p:blipFill>
              <p:spPr>
                <a:xfrm>
                  <a:off x="2685258" y="4105292"/>
                  <a:ext cx="678600" cy="595440"/>
                </a:xfrm>
                <a:prstGeom prst="rect">
                  <a:avLst/>
                </a:prstGeom>
              </p:spPr>
            </p:pic>
          </mc:Fallback>
        </mc:AlternateContent>
        <mc:AlternateContent xmlns:mc="http://schemas.openxmlformats.org/markup-compatibility/2006">
          <mc:Choice xmlns:p14="http://schemas.microsoft.com/office/powerpoint/2010/main" Requires="p14">
            <p:contentPart p14:bwMode="auto" r:id="rId220">
              <p14:nvContentPartPr>
                <p14:cNvPr id="145" name="Ink 144">
                  <a:extLst>
                    <a:ext uri="{FF2B5EF4-FFF2-40B4-BE49-F238E27FC236}">
                      <a16:creationId xmlns:a16="http://schemas.microsoft.com/office/drawing/2014/main" id="{C66EC2D7-41F0-3D45-881D-DC47B3D6D0C3}"/>
                    </a:ext>
                  </a:extLst>
                </p14:cNvPr>
                <p14:cNvContentPartPr/>
                <p14:nvPr/>
              </p14:nvContentPartPr>
              <p14:xfrm>
                <a:off x="2891178" y="3729092"/>
                <a:ext cx="934920" cy="838800"/>
              </p14:xfrm>
            </p:contentPart>
          </mc:Choice>
          <mc:Fallback>
            <p:pic>
              <p:nvPicPr>
                <p:cNvPr id="145" name="Ink 144">
                  <a:extLst>
                    <a:ext uri="{FF2B5EF4-FFF2-40B4-BE49-F238E27FC236}">
                      <a16:creationId xmlns:a16="http://schemas.microsoft.com/office/drawing/2014/main" id="{C66EC2D7-41F0-3D45-881D-DC47B3D6D0C3}"/>
                    </a:ext>
                  </a:extLst>
                </p:cNvPr>
                <p:cNvPicPr/>
                <p:nvPr/>
              </p:nvPicPr>
              <p:blipFill>
                <a:blip r:embed="rId221"/>
                <a:stretch>
                  <a:fillRect/>
                </a:stretch>
              </p:blipFill>
              <p:spPr>
                <a:xfrm>
                  <a:off x="2882538" y="3720452"/>
                  <a:ext cx="952560" cy="856440"/>
                </a:xfrm>
                <a:prstGeom prst="rect">
                  <a:avLst/>
                </a:prstGeom>
              </p:spPr>
            </p:pic>
          </mc:Fallback>
        </mc:AlternateContent>
      </p:grpSp>
      <p:grpSp>
        <p:nvGrpSpPr>
          <p:cNvPr id="149" name="Group 148">
            <a:extLst>
              <a:ext uri="{FF2B5EF4-FFF2-40B4-BE49-F238E27FC236}">
                <a16:creationId xmlns:a16="http://schemas.microsoft.com/office/drawing/2014/main" id="{16BCB980-88AF-4347-941A-507F76380F40}"/>
              </a:ext>
            </a:extLst>
          </p:cNvPr>
          <p:cNvGrpSpPr/>
          <p:nvPr/>
        </p:nvGrpSpPr>
        <p:grpSpPr>
          <a:xfrm>
            <a:off x="9543618" y="579092"/>
            <a:ext cx="292680" cy="204120"/>
            <a:chOff x="9543618" y="579092"/>
            <a:chExt cx="292680" cy="204120"/>
          </a:xfrm>
        </p:grpSpPr>
        <mc:AlternateContent xmlns:mc="http://schemas.openxmlformats.org/markup-compatibility/2006">
          <mc:Choice xmlns:p14="http://schemas.microsoft.com/office/powerpoint/2010/main" Requires="p14">
            <p:contentPart p14:bwMode="auto" r:id="rId222">
              <p14:nvContentPartPr>
                <p14:cNvPr id="147" name="Ink 146">
                  <a:extLst>
                    <a:ext uri="{FF2B5EF4-FFF2-40B4-BE49-F238E27FC236}">
                      <a16:creationId xmlns:a16="http://schemas.microsoft.com/office/drawing/2014/main" id="{21691520-46C5-9447-B68A-3EDE359EA07E}"/>
                    </a:ext>
                  </a:extLst>
                </p14:cNvPr>
                <p14:cNvContentPartPr/>
                <p14:nvPr/>
              </p14:nvContentPartPr>
              <p14:xfrm>
                <a:off x="9670338" y="579092"/>
                <a:ext cx="27000" cy="27720"/>
              </p14:xfrm>
            </p:contentPart>
          </mc:Choice>
          <mc:Fallback>
            <p:pic>
              <p:nvPicPr>
                <p:cNvPr id="147" name="Ink 146">
                  <a:extLst>
                    <a:ext uri="{FF2B5EF4-FFF2-40B4-BE49-F238E27FC236}">
                      <a16:creationId xmlns:a16="http://schemas.microsoft.com/office/drawing/2014/main" id="{21691520-46C5-9447-B68A-3EDE359EA07E}"/>
                    </a:ext>
                  </a:extLst>
                </p:cNvPr>
                <p:cNvPicPr/>
                <p:nvPr/>
              </p:nvPicPr>
              <p:blipFill>
                <a:blip r:embed="rId223"/>
                <a:stretch>
                  <a:fillRect/>
                </a:stretch>
              </p:blipFill>
              <p:spPr>
                <a:xfrm>
                  <a:off x="9661338" y="570452"/>
                  <a:ext cx="44640" cy="45360"/>
                </a:xfrm>
                <a:prstGeom prst="rect">
                  <a:avLst/>
                </a:prstGeom>
              </p:spPr>
            </p:pic>
          </mc:Fallback>
        </mc:AlternateContent>
        <mc:AlternateContent xmlns:mc="http://schemas.openxmlformats.org/markup-compatibility/2006">
          <mc:Choice xmlns:p14="http://schemas.microsoft.com/office/powerpoint/2010/main" Requires="p14">
            <p:contentPart p14:bwMode="auto" r:id="rId224">
              <p14:nvContentPartPr>
                <p14:cNvPr id="148" name="Ink 147">
                  <a:extLst>
                    <a:ext uri="{FF2B5EF4-FFF2-40B4-BE49-F238E27FC236}">
                      <a16:creationId xmlns:a16="http://schemas.microsoft.com/office/drawing/2014/main" id="{3586EAFB-233D-5447-B1A0-331C74514EC6}"/>
                    </a:ext>
                  </a:extLst>
                </p14:cNvPr>
                <p14:cNvContentPartPr/>
                <p14:nvPr/>
              </p14:nvContentPartPr>
              <p14:xfrm>
                <a:off x="9543618" y="600692"/>
                <a:ext cx="292680" cy="182520"/>
              </p14:xfrm>
            </p:contentPart>
          </mc:Choice>
          <mc:Fallback>
            <p:pic>
              <p:nvPicPr>
                <p:cNvPr id="148" name="Ink 147">
                  <a:extLst>
                    <a:ext uri="{FF2B5EF4-FFF2-40B4-BE49-F238E27FC236}">
                      <a16:creationId xmlns:a16="http://schemas.microsoft.com/office/drawing/2014/main" id="{3586EAFB-233D-5447-B1A0-331C74514EC6}"/>
                    </a:ext>
                  </a:extLst>
                </p:cNvPr>
                <p:cNvPicPr/>
                <p:nvPr/>
              </p:nvPicPr>
              <p:blipFill>
                <a:blip r:embed="rId225"/>
                <a:stretch>
                  <a:fillRect/>
                </a:stretch>
              </p:blipFill>
              <p:spPr>
                <a:xfrm>
                  <a:off x="9534618" y="592052"/>
                  <a:ext cx="310320" cy="200160"/>
                </a:xfrm>
                <a:prstGeom prst="rect">
                  <a:avLst/>
                </a:prstGeom>
              </p:spPr>
            </p:pic>
          </mc:Fallback>
        </mc:AlternateContent>
      </p:grpSp>
    </p:spTree>
    <p:extLst>
      <p:ext uri="{BB962C8B-B14F-4D97-AF65-F5344CB8AC3E}">
        <p14:creationId xmlns:p14="http://schemas.microsoft.com/office/powerpoint/2010/main" val="6603223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AEBD8A8-7BE0-C84C-8705-E43EF98DCB0E}"/>
              </a:ext>
            </a:extLst>
          </p:cNvPr>
          <p:cNvSpPr txBox="1"/>
          <p:nvPr/>
        </p:nvSpPr>
        <p:spPr>
          <a:xfrm>
            <a:off x="773723" y="211015"/>
            <a:ext cx="4497691" cy="523220"/>
          </a:xfrm>
          <a:prstGeom prst="rect">
            <a:avLst/>
          </a:prstGeom>
          <a:noFill/>
        </p:spPr>
        <p:txBody>
          <a:bodyPr wrap="square" rtlCol="0">
            <a:spAutoFit/>
          </a:bodyPr>
          <a:lstStyle/>
          <a:p>
            <a:r>
              <a:rPr lang="en-US" sz="2800" b="1" dirty="0"/>
              <a:t>Data Visualization Basics</a:t>
            </a:r>
          </a:p>
        </p:txBody>
      </p:sp>
      <p:sp>
        <p:nvSpPr>
          <p:cNvPr id="3" name="TextBox 2">
            <a:extLst>
              <a:ext uri="{FF2B5EF4-FFF2-40B4-BE49-F238E27FC236}">
                <a16:creationId xmlns:a16="http://schemas.microsoft.com/office/drawing/2014/main" id="{58CFD18F-7055-3C43-BA9F-BC36F5D25A72}"/>
              </a:ext>
            </a:extLst>
          </p:cNvPr>
          <p:cNvSpPr txBox="1"/>
          <p:nvPr/>
        </p:nvSpPr>
        <p:spPr>
          <a:xfrm>
            <a:off x="773723" y="4061662"/>
            <a:ext cx="11218985" cy="2585323"/>
          </a:xfrm>
          <a:prstGeom prst="rect">
            <a:avLst/>
          </a:prstGeom>
          <a:noFill/>
        </p:spPr>
        <p:txBody>
          <a:bodyPr wrap="square" rtlCol="0">
            <a:spAutoFit/>
          </a:bodyPr>
          <a:lstStyle/>
          <a:p>
            <a:r>
              <a:rPr lang="en-GB" dirty="0"/>
              <a:t>We need data visualization because a visual summary of information makes it easier to identify patterns and trends than looking through thousands of rows on a spreadsheet. It’s the way the human brain works. </a:t>
            </a:r>
          </a:p>
          <a:p>
            <a:endParaRPr lang="en-GB" dirty="0"/>
          </a:p>
          <a:p>
            <a:r>
              <a:rPr lang="en-GB" dirty="0"/>
              <a:t>Since the purpose of data analysis is to gain insights, data is much more valuable when it is visualized. </a:t>
            </a:r>
          </a:p>
          <a:p>
            <a:endParaRPr lang="en-GB" dirty="0"/>
          </a:p>
          <a:p>
            <a:r>
              <a:rPr lang="en-GB" dirty="0"/>
              <a:t>Even if a data analyst can pull insights from data without visualization, it will be more difficult to communicate the meaning without visualization. </a:t>
            </a:r>
          </a:p>
          <a:p>
            <a:endParaRPr lang="en-GB" dirty="0"/>
          </a:p>
          <a:p>
            <a:r>
              <a:rPr lang="en-GB" dirty="0"/>
              <a:t>Charts and graphs make communicating data findings easier even if you can identify the patterns without them.</a:t>
            </a:r>
            <a:endParaRPr lang="en-US" dirty="0"/>
          </a:p>
        </p:txBody>
      </p:sp>
      <p:sp>
        <p:nvSpPr>
          <p:cNvPr id="4" name="TextBox 3">
            <a:extLst>
              <a:ext uri="{FF2B5EF4-FFF2-40B4-BE49-F238E27FC236}">
                <a16:creationId xmlns:a16="http://schemas.microsoft.com/office/drawing/2014/main" id="{CD282CDC-60D1-DF46-93D5-679165771B9D}"/>
              </a:ext>
            </a:extLst>
          </p:cNvPr>
          <p:cNvSpPr txBox="1"/>
          <p:nvPr/>
        </p:nvSpPr>
        <p:spPr>
          <a:xfrm>
            <a:off x="773723" y="1348155"/>
            <a:ext cx="10961077" cy="923330"/>
          </a:xfrm>
          <a:prstGeom prst="rect">
            <a:avLst/>
          </a:prstGeom>
          <a:noFill/>
        </p:spPr>
        <p:txBody>
          <a:bodyPr wrap="square" rtlCol="0">
            <a:spAutoFit/>
          </a:bodyPr>
          <a:lstStyle/>
          <a:p>
            <a:r>
              <a:rPr lang="en-GB" dirty="0"/>
              <a:t>Data visualization is the representation of data or information in a graph, chart, or other visual format. It communicates relationships of the data with images. This is important because it allows trends and patterns to be more easily seen.</a:t>
            </a:r>
            <a:endParaRPr lang="en-US" dirty="0"/>
          </a:p>
        </p:txBody>
      </p:sp>
      <p:sp>
        <p:nvSpPr>
          <p:cNvPr id="5" name="TextBox 4">
            <a:extLst>
              <a:ext uri="{FF2B5EF4-FFF2-40B4-BE49-F238E27FC236}">
                <a16:creationId xmlns:a16="http://schemas.microsoft.com/office/drawing/2014/main" id="{9086105B-5104-C04D-98E7-62A1E2643A08}"/>
              </a:ext>
            </a:extLst>
          </p:cNvPr>
          <p:cNvSpPr txBox="1"/>
          <p:nvPr/>
        </p:nvSpPr>
        <p:spPr>
          <a:xfrm>
            <a:off x="773723" y="868996"/>
            <a:ext cx="2805576" cy="369332"/>
          </a:xfrm>
          <a:prstGeom prst="rect">
            <a:avLst/>
          </a:prstGeom>
          <a:noFill/>
        </p:spPr>
        <p:txBody>
          <a:bodyPr wrap="none" rtlCol="0">
            <a:spAutoFit/>
          </a:bodyPr>
          <a:lstStyle/>
          <a:p>
            <a:r>
              <a:rPr lang="en-US" b="1" dirty="0"/>
              <a:t>What is data Visualization?</a:t>
            </a:r>
          </a:p>
        </p:txBody>
      </p:sp>
      <p:sp>
        <p:nvSpPr>
          <p:cNvPr id="6" name="TextBox 5">
            <a:extLst>
              <a:ext uri="{FF2B5EF4-FFF2-40B4-BE49-F238E27FC236}">
                <a16:creationId xmlns:a16="http://schemas.microsoft.com/office/drawing/2014/main" id="{19E333E3-9A04-584A-AAAF-63F96D55D049}"/>
              </a:ext>
            </a:extLst>
          </p:cNvPr>
          <p:cNvSpPr txBox="1"/>
          <p:nvPr/>
        </p:nvSpPr>
        <p:spPr>
          <a:xfrm>
            <a:off x="773723" y="3244334"/>
            <a:ext cx="2482603" cy="369332"/>
          </a:xfrm>
          <a:prstGeom prst="rect">
            <a:avLst/>
          </a:prstGeom>
          <a:noFill/>
        </p:spPr>
        <p:txBody>
          <a:bodyPr wrap="none" rtlCol="0">
            <a:spAutoFit/>
          </a:bodyPr>
          <a:lstStyle/>
          <a:p>
            <a:r>
              <a:rPr lang="en-US" b="1" dirty="0"/>
              <a:t>What is its importance?</a:t>
            </a:r>
          </a:p>
        </p:txBody>
      </p:sp>
    </p:spTree>
    <p:extLst>
      <p:ext uri="{BB962C8B-B14F-4D97-AF65-F5344CB8AC3E}">
        <p14:creationId xmlns:p14="http://schemas.microsoft.com/office/powerpoint/2010/main" val="13284068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p14="http://schemas.microsoft.com/office/powerpoint/2010/main" Requires="p14">
          <p:contentPart p14:bwMode="auto" r:id="rId2">
            <p14:nvContentPartPr>
              <p14:cNvPr id="44" name="Ink 43">
                <a:extLst>
                  <a:ext uri="{FF2B5EF4-FFF2-40B4-BE49-F238E27FC236}">
                    <a16:creationId xmlns:a16="http://schemas.microsoft.com/office/drawing/2014/main" id="{E5B6DC71-184F-F344-BDEE-01002695F4A9}"/>
                  </a:ext>
                </a:extLst>
              </p14:cNvPr>
              <p14:cNvContentPartPr/>
              <p14:nvPr/>
            </p14:nvContentPartPr>
            <p14:xfrm>
              <a:off x="6403698" y="321692"/>
              <a:ext cx="958680" cy="699840"/>
            </p14:xfrm>
          </p:contentPart>
        </mc:Choice>
        <mc:Fallback>
          <p:pic>
            <p:nvPicPr>
              <p:cNvPr id="44" name="Ink 43">
                <a:extLst>
                  <a:ext uri="{FF2B5EF4-FFF2-40B4-BE49-F238E27FC236}">
                    <a16:creationId xmlns:a16="http://schemas.microsoft.com/office/drawing/2014/main" id="{E5B6DC71-184F-F344-BDEE-01002695F4A9}"/>
                  </a:ext>
                </a:extLst>
              </p:cNvPr>
              <p:cNvPicPr/>
              <p:nvPr/>
            </p:nvPicPr>
            <p:blipFill>
              <a:blip r:embed="rId3"/>
              <a:stretch>
                <a:fillRect/>
              </a:stretch>
            </p:blipFill>
            <p:spPr>
              <a:xfrm>
                <a:off x="6394698" y="313052"/>
                <a:ext cx="976320" cy="71748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45" name="Ink 44">
                <a:extLst>
                  <a:ext uri="{FF2B5EF4-FFF2-40B4-BE49-F238E27FC236}">
                    <a16:creationId xmlns:a16="http://schemas.microsoft.com/office/drawing/2014/main" id="{5165CAE9-414A-1349-B01E-10BAFBED5E3F}"/>
                  </a:ext>
                </a:extLst>
              </p14:cNvPr>
              <p14:cNvContentPartPr/>
              <p14:nvPr/>
            </p14:nvContentPartPr>
            <p14:xfrm>
              <a:off x="2388258" y="1705532"/>
              <a:ext cx="392040" cy="371160"/>
            </p14:xfrm>
          </p:contentPart>
        </mc:Choice>
        <mc:Fallback>
          <p:pic>
            <p:nvPicPr>
              <p:cNvPr id="45" name="Ink 44">
                <a:extLst>
                  <a:ext uri="{FF2B5EF4-FFF2-40B4-BE49-F238E27FC236}">
                    <a16:creationId xmlns:a16="http://schemas.microsoft.com/office/drawing/2014/main" id="{5165CAE9-414A-1349-B01E-10BAFBED5E3F}"/>
                  </a:ext>
                </a:extLst>
              </p:cNvPr>
              <p:cNvPicPr/>
              <p:nvPr/>
            </p:nvPicPr>
            <p:blipFill>
              <a:blip r:embed="rId5"/>
              <a:stretch>
                <a:fillRect/>
              </a:stretch>
            </p:blipFill>
            <p:spPr>
              <a:xfrm>
                <a:off x="2379618" y="1696532"/>
                <a:ext cx="409680" cy="38880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47" name="Ink 46">
                <a:extLst>
                  <a:ext uri="{FF2B5EF4-FFF2-40B4-BE49-F238E27FC236}">
                    <a16:creationId xmlns:a16="http://schemas.microsoft.com/office/drawing/2014/main" id="{3181CD12-D912-2840-9626-27AEF2ABFFE7}"/>
                  </a:ext>
                </a:extLst>
              </p14:cNvPr>
              <p14:cNvContentPartPr/>
              <p14:nvPr/>
            </p14:nvContentPartPr>
            <p14:xfrm>
              <a:off x="3651858" y="1735412"/>
              <a:ext cx="25200" cy="27720"/>
            </p14:xfrm>
          </p:contentPart>
        </mc:Choice>
        <mc:Fallback>
          <p:pic>
            <p:nvPicPr>
              <p:cNvPr id="47" name="Ink 46">
                <a:extLst>
                  <a:ext uri="{FF2B5EF4-FFF2-40B4-BE49-F238E27FC236}">
                    <a16:creationId xmlns:a16="http://schemas.microsoft.com/office/drawing/2014/main" id="{3181CD12-D912-2840-9626-27AEF2ABFFE7}"/>
                  </a:ext>
                </a:extLst>
              </p:cNvPr>
              <p:cNvPicPr/>
              <p:nvPr/>
            </p:nvPicPr>
            <p:blipFill>
              <a:blip r:embed="rId7"/>
              <a:stretch>
                <a:fillRect/>
              </a:stretch>
            </p:blipFill>
            <p:spPr>
              <a:xfrm>
                <a:off x="3642858" y="1726772"/>
                <a:ext cx="42840" cy="4536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78" name="Ink 77">
                <a:extLst>
                  <a:ext uri="{FF2B5EF4-FFF2-40B4-BE49-F238E27FC236}">
                    <a16:creationId xmlns:a16="http://schemas.microsoft.com/office/drawing/2014/main" id="{69A3AD99-9D37-B44B-900B-35BDA53497A3}"/>
                  </a:ext>
                </a:extLst>
              </p14:cNvPr>
              <p14:cNvContentPartPr/>
              <p14:nvPr/>
            </p14:nvContentPartPr>
            <p14:xfrm>
              <a:off x="4528818" y="3224732"/>
              <a:ext cx="469800" cy="363960"/>
            </p14:xfrm>
          </p:contentPart>
        </mc:Choice>
        <mc:Fallback>
          <p:pic>
            <p:nvPicPr>
              <p:cNvPr id="78" name="Ink 77">
                <a:extLst>
                  <a:ext uri="{FF2B5EF4-FFF2-40B4-BE49-F238E27FC236}">
                    <a16:creationId xmlns:a16="http://schemas.microsoft.com/office/drawing/2014/main" id="{69A3AD99-9D37-B44B-900B-35BDA53497A3}"/>
                  </a:ext>
                </a:extLst>
              </p:cNvPr>
              <p:cNvPicPr/>
              <p:nvPr/>
            </p:nvPicPr>
            <p:blipFill>
              <a:blip r:embed="rId9"/>
              <a:stretch>
                <a:fillRect/>
              </a:stretch>
            </p:blipFill>
            <p:spPr>
              <a:xfrm>
                <a:off x="4519818" y="3215732"/>
                <a:ext cx="487440" cy="38160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129" name="Ink 128">
                <a:extLst>
                  <a:ext uri="{FF2B5EF4-FFF2-40B4-BE49-F238E27FC236}">
                    <a16:creationId xmlns:a16="http://schemas.microsoft.com/office/drawing/2014/main" id="{84963A62-51A0-1645-9C26-F0107944A3A4}"/>
                  </a:ext>
                </a:extLst>
              </p14:cNvPr>
              <p14:cNvContentPartPr/>
              <p14:nvPr/>
            </p14:nvContentPartPr>
            <p14:xfrm>
              <a:off x="3383298" y="4580852"/>
              <a:ext cx="594360" cy="189000"/>
            </p14:xfrm>
          </p:contentPart>
        </mc:Choice>
        <mc:Fallback>
          <p:pic>
            <p:nvPicPr>
              <p:cNvPr id="129" name="Ink 128">
                <a:extLst>
                  <a:ext uri="{FF2B5EF4-FFF2-40B4-BE49-F238E27FC236}">
                    <a16:creationId xmlns:a16="http://schemas.microsoft.com/office/drawing/2014/main" id="{84963A62-51A0-1645-9C26-F0107944A3A4}"/>
                  </a:ext>
                </a:extLst>
              </p:cNvPr>
              <p:cNvPicPr/>
              <p:nvPr/>
            </p:nvPicPr>
            <p:blipFill>
              <a:blip r:embed="rId11"/>
              <a:stretch>
                <a:fillRect/>
              </a:stretch>
            </p:blipFill>
            <p:spPr>
              <a:xfrm>
                <a:off x="3374658" y="4571852"/>
                <a:ext cx="612000" cy="20664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17" name="Ink 16">
                <a:extLst>
                  <a:ext uri="{FF2B5EF4-FFF2-40B4-BE49-F238E27FC236}">
                    <a16:creationId xmlns:a16="http://schemas.microsoft.com/office/drawing/2014/main" id="{7E2FC55C-D1E0-1E4C-817D-6CA4CC7353D2}"/>
                  </a:ext>
                </a:extLst>
              </p14:cNvPr>
              <p14:cNvContentPartPr/>
              <p14:nvPr/>
            </p14:nvContentPartPr>
            <p14:xfrm>
              <a:off x="9680418" y="1782932"/>
              <a:ext cx="205200" cy="307440"/>
            </p14:xfrm>
          </p:contentPart>
        </mc:Choice>
        <mc:Fallback>
          <p:pic>
            <p:nvPicPr>
              <p:cNvPr id="17" name="Ink 16">
                <a:extLst>
                  <a:ext uri="{FF2B5EF4-FFF2-40B4-BE49-F238E27FC236}">
                    <a16:creationId xmlns:a16="http://schemas.microsoft.com/office/drawing/2014/main" id="{7E2FC55C-D1E0-1E4C-817D-6CA4CC7353D2}"/>
                  </a:ext>
                </a:extLst>
              </p:cNvPr>
              <p:cNvPicPr/>
              <p:nvPr/>
            </p:nvPicPr>
            <p:blipFill>
              <a:blip r:embed="rId13"/>
              <a:stretch>
                <a:fillRect/>
              </a:stretch>
            </p:blipFill>
            <p:spPr>
              <a:xfrm>
                <a:off x="9671418" y="1773932"/>
                <a:ext cx="222840" cy="32508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18" name="Ink 17">
                <a:extLst>
                  <a:ext uri="{FF2B5EF4-FFF2-40B4-BE49-F238E27FC236}">
                    <a16:creationId xmlns:a16="http://schemas.microsoft.com/office/drawing/2014/main" id="{EAE35E98-52F5-7D41-98B5-87966A471340}"/>
                  </a:ext>
                </a:extLst>
              </p14:cNvPr>
              <p14:cNvContentPartPr/>
              <p14:nvPr/>
            </p14:nvContentPartPr>
            <p14:xfrm>
              <a:off x="9640458" y="1727132"/>
              <a:ext cx="1478880" cy="489960"/>
            </p14:xfrm>
          </p:contentPart>
        </mc:Choice>
        <mc:Fallback>
          <p:pic>
            <p:nvPicPr>
              <p:cNvPr id="18" name="Ink 17">
                <a:extLst>
                  <a:ext uri="{FF2B5EF4-FFF2-40B4-BE49-F238E27FC236}">
                    <a16:creationId xmlns:a16="http://schemas.microsoft.com/office/drawing/2014/main" id="{EAE35E98-52F5-7D41-98B5-87966A471340}"/>
                  </a:ext>
                </a:extLst>
              </p:cNvPr>
              <p:cNvPicPr/>
              <p:nvPr/>
            </p:nvPicPr>
            <p:blipFill>
              <a:blip r:embed="rId15"/>
              <a:stretch>
                <a:fillRect/>
              </a:stretch>
            </p:blipFill>
            <p:spPr>
              <a:xfrm>
                <a:off x="9631458" y="1718132"/>
                <a:ext cx="1496520" cy="50760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19" name="Ink 18">
                <a:extLst>
                  <a:ext uri="{FF2B5EF4-FFF2-40B4-BE49-F238E27FC236}">
                    <a16:creationId xmlns:a16="http://schemas.microsoft.com/office/drawing/2014/main" id="{CEB4D44C-5EC0-574D-8381-C775B7369571}"/>
                  </a:ext>
                </a:extLst>
              </p14:cNvPr>
              <p14:cNvContentPartPr/>
              <p14:nvPr/>
            </p14:nvContentPartPr>
            <p14:xfrm>
              <a:off x="11046978" y="1697252"/>
              <a:ext cx="28080" cy="47160"/>
            </p14:xfrm>
          </p:contentPart>
        </mc:Choice>
        <mc:Fallback>
          <p:pic>
            <p:nvPicPr>
              <p:cNvPr id="19" name="Ink 18">
                <a:extLst>
                  <a:ext uri="{FF2B5EF4-FFF2-40B4-BE49-F238E27FC236}">
                    <a16:creationId xmlns:a16="http://schemas.microsoft.com/office/drawing/2014/main" id="{CEB4D44C-5EC0-574D-8381-C775B7369571}"/>
                  </a:ext>
                </a:extLst>
              </p:cNvPr>
              <p:cNvPicPr/>
              <p:nvPr/>
            </p:nvPicPr>
            <p:blipFill>
              <a:blip r:embed="rId17"/>
              <a:stretch>
                <a:fillRect/>
              </a:stretch>
            </p:blipFill>
            <p:spPr>
              <a:xfrm>
                <a:off x="11037978" y="1688612"/>
                <a:ext cx="45720" cy="6480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20" name="Ink 19">
                <a:extLst>
                  <a:ext uri="{FF2B5EF4-FFF2-40B4-BE49-F238E27FC236}">
                    <a16:creationId xmlns:a16="http://schemas.microsoft.com/office/drawing/2014/main" id="{AB368EF7-E8CF-D648-828B-CDD0807BB0B0}"/>
                  </a:ext>
                </a:extLst>
              </p14:cNvPr>
              <p14:cNvContentPartPr/>
              <p14:nvPr/>
            </p14:nvContentPartPr>
            <p14:xfrm>
              <a:off x="10717578" y="1775732"/>
              <a:ext cx="172800" cy="17280"/>
            </p14:xfrm>
          </p:contentPart>
        </mc:Choice>
        <mc:Fallback>
          <p:pic>
            <p:nvPicPr>
              <p:cNvPr id="20" name="Ink 19">
                <a:extLst>
                  <a:ext uri="{FF2B5EF4-FFF2-40B4-BE49-F238E27FC236}">
                    <a16:creationId xmlns:a16="http://schemas.microsoft.com/office/drawing/2014/main" id="{AB368EF7-E8CF-D648-828B-CDD0807BB0B0}"/>
                  </a:ext>
                </a:extLst>
              </p:cNvPr>
              <p:cNvPicPr/>
              <p:nvPr/>
            </p:nvPicPr>
            <p:blipFill>
              <a:blip r:embed="rId19"/>
              <a:stretch>
                <a:fillRect/>
              </a:stretch>
            </p:blipFill>
            <p:spPr>
              <a:xfrm>
                <a:off x="10708938" y="1767092"/>
                <a:ext cx="190440" cy="3492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21" name="Ink 20">
                <a:extLst>
                  <a:ext uri="{FF2B5EF4-FFF2-40B4-BE49-F238E27FC236}">
                    <a16:creationId xmlns:a16="http://schemas.microsoft.com/office/drawing/2014/main" id="{E1D93180-329F-A54C-893A-9597FF59FDDB}"/>
                  </a:ext>
                </a:extLst>
              </p14:cNvPr>
              <p14:cNvContentPartPr/>
              <p14:nvPr/>
            </p14:nvContentPartPr>
            <p14:xfrm>
              <a:off x="11162538" y="1789412"/>
              <a:ext cx="307440" cy="222840"/>
            </p14:xfrm>
          </p:contentPart>
        </mc:Choice>
        <mc:Fallback>
          <p:pic>
            <p:nvPicPr>
              <p:cNvPr id="21" name="Ink 20">
                <a:extLst>
                  <a:ext uri="{FF2B5EF4-FFF2-40B4-BE49-F238E27FC236}">
                    <a16:creationId xmlns:a16="http://schemas.microsoft.com/office/drawing/2014/main" id="{E1D93180-329F-A54C-893A-9597FF59FDDB}"/>
                  </a:ext>
                </a:extLst>
              </p:cNvPr>
              <p:cNvPicPr/>
              <p:nvPr/>
            </p:nvPicPr>
            <p:blipFill>
              <a:blip r:embed="rId21"/>
              <a:stretch>
                <a:fillRect/>
              </a:stretch>
            </p:blipFill>
            <p:spPr>
              <a:xfrm>
                <a:off x="11153538" y="1780412"/>
                <a:ext cx="325080" cy="24048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22" name="Ink 21">
                <a:extLst>
                  <a:ext uri="{FF2B5EF4-FFF2-40B4-BE49-F238E27FC236}">
                    <a16:creationId xmlns:a16="http://schemas.microsoft.com/office/drawing/2014/main" id="{F0762F6A-772B-FB4B-91B8-172D8AAF5188}"/>
                  </a:ext>
                </a:extLst>
              </p14:cNvPr>
              <p14:cNvContentPartPr/>
              <p14:nvPr/>
            </p14:nvContentPartPr>
            <p14:xfrm>
              <a:off x="10336338" y="2303852"/>
              <a:ext cx="158760" cy="433440"/>
            </p14:xfrm>
          </p:contentPart>
        </mc:Choice>
        <mc:Fallback>
          <p:pic>
            <p:nvPicPr>
              <p:cNvPr id="22" name="Ink 21">
                <a:extLst>
                  <a:ext uri="{FF2B5EF4-FFF2-40B4-BE49-F238E27FC236}">
                    <a16:creationId xmlns:a16="http://schemas.microsoft.com/office/drawing/2014/main" id="{F0762F6A-772B-FB4B-91B8-172D8AAF5188}"/>
                  </a:ext>
                </a:extLst>
              </p:cNvPr>
              <p:cNvPicPr/>
              <p:nvPr/>
            </p:nvPicPr>
            <p:blipFill>
              <a:blip r:embed="rId23"/>
              <a:stretch>
                <a:fillRect/>
              </a:stretch>
            </p:blipFill>
            <p:spPr>
              <a:xfrm>
                <a:off x="10327698" y="2294852"/>
                <a:ext cx="176400" cy="45108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24" name="Ink 23">
                <a:extLst>
                  <a:ext uri="{FF2B5EF4-FFF2-40B4-BE49-F238E27FC236}">
                    <a16:creationId xmlns:a16="http://schemas.microsoft.com/office/drawing/2014/main" id="{52431103-4A2F-894D-9E95-C975228F86B0}"/>
                  </a:ext>
                </a:extLst>
              </p14:cNvPr>
              <p14:cNvContentPartPr/>
              <p14:nvPr/>
            </p14:nvContentPartPr>
            <p14:xfrm>
              <a:off x="9971298" y="3203852"/>
              <a:ext cx="54360" cy="304200"/>
            </p14:xfrm>
          </p:contentPart>
        </mc:Choice>
        <mc:Fallback>
          <p:pic>
            <p:nvPicPr>
              <p:cNvPr id="24" name="Ink 23">
                <a:extLst>
                  <a:ext uri="{FF2B5EF4-FFF2-40B4-BE49-F238E27FC236}">
                    <a16:creationId xmlns:a16="http://schemas.microsoft.com/office/drawing/2014/main" id="{52431103-4A2F-894D-9E95-C975228F86B0}"/>
                  </a:ext>
                </a:extLst>
              </p:cNvPr>
              <p:cNvPicPr/>
              <p:nvPr/>
            </p:nvPicPr>
            <p:blipFill>
              <a:blip r:embed="rId25"/>
              <a:stretch>
                <a:fillRect/>
              </a:stretch>
            </p:blipFill>
            <p:spPr>
              <a:xfrm>
                <a:off x="9962298" y="3195212"/>
                <a:ext cx="72000" cy="32184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25" name="Ink 24">
                <a:extLst>
                  <a:ext uri="{FF2B5EF4-FFF2-40B4-BE49-F238E27FC236}">
                    <a16:creationId xmlns:a16="http://schemas.microsoft.com/office/drawing/2014/main" id="{CDABF642-58E1-B544-8DE5-BD56C77207AE}"/>
                  </a:ext>
                </a:extLst>
              </p14:cNvPr>
              <p14:cNvContentPartPr/>
              <p14:nvPr/>
            </p14:nvContentPartPr>
            <p14:xfrm>
              <a:off x="10253898" y="3233012"/>
              <a:ext cx="150840" cy="358920"/>
            </p14:xfrm>
          </p:contentPart>
        </mc:Choice>
        <mc:Fallback>
          <p:pic>
            <p:nvPicPr>
              <p:cNvPr id="25" name="Ink 24">
                <a:extLst>
                  <a:ext uri="{FF2B5EF4-FFF2-40B4-BE49-F238E27FC236}">
                    <a16:creationId xmlns:a16="http://schemas.microsoft.com/office/drawing/2014/main" id="{CDABF642-58E1-B544-8DE5-BD56C77207AE}"/>
                  </a:ext>
                </a:extLst>
              </p:cNvPr>
              <p:cNvPicPr/>
              <p:nvPr/>
            </p:nvPicPr>
            <p:blipFill>
              <a:blip r:embed="rId27"/>
              <a:stretch>
                <a:fillRect/>
              </a:stretch>
            </p:blipFill>
            <p:spPr>
              <a:xfrm>
                <a:off x="10245258" y="3224012"/>
                <a:ext cx="168480" cy="37656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26" name="Ink 25">
                <a:extLst>
                  <a:ext uri="{FF2B5EF4-FFF2-40B4-BE49-F238E27FC236}">
                    <a16:creationId xmlns:a16="http://schemas.microsoft.com/office/drawing/2014/main" id="{78F9F162-484A-DD4D-A73B-E38C18FB2A90}"/>
                  </a:ext>
                </a:extLst>
              </p14:cNvPr>
              <p14:cNvContentPartPr/>
              <p14:nvPr/>
            </p14:nvContentPartPr>
            <p14:xfrm>
              <a:off x="10617138" y="3234092"/>
              <a:ext cx="355680" cy="241560"/>
            </p14:xfrm>
          </p:contentPart>
        </mc:Choice>
        <mc:Fallback>
          <p:pic>
            <p:nvPicPr>
              <p:cNvPr id="26" name="Ink 25">
                <a:extLst>
                  <a:ext uri="{FF2B5EF4-FFF2-40B4-BE49-F238E27FC236}">
                    <a16:creationId xmlns:a16="http://schemas.microsoft.com/office/drawing/2014/main" id="{78F9F162-484A-DD4D-A73B-E38C18FB2A90}"/>
                  </a:ext>
                </a:extLst>
              </p:cNvPr>
              <p:cNvPicPr/>
              <p:nvPr/>
            </p:nvPicPr>
            <p:blipFill>
              <a:blip r:embed="rId29"/>
              <a:stretch>
                <a:fillRect/>
              </a:stretch>
            </p:blipFill>
            <p:spPr>
              <a:xfrm>
                <a:off x="10608498" y="3225092"/>
                <a:ext cx="373320" cy="25920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27" name="Ink 26">
                <a:extLst>
                  <a:ext uri="{FF2B5EF4-FFF2-40B4-BE49-F238E27FC236}">
                    <a16:creationId xmlns:a16="http://schemas.microsoft.com/office/drawing/2014/main" id="{D916F196-D9D0-DF48-9C00-F0BAE535DA56}"/>
                  </a:ext>
                </a:extLst>
              </p14:cNvPr>
              <p14:cNvContentPartPr/>
              <p14:nvPr/>
            </p14:nvContentPartPr>
            <p14:xfrm>
              <a:off x="11137338" y="2945012"/>
              <a:ext cx="88560" cy="275400"/>
            </p14:xfrm>
          </p:contentPart>
        </mc:Choice>
        <mc:Fallback>
          <p:pic>
            <p:nvPicPr>
              <p:cNvPr id="27" name="Ink 26">
                <a:extLst>
                  <a:ext uri="{FF2B5EF4-FFF2-40B4-BE49-F238E27FC236}">
                    <a16:creationId xmlns:a16="http://schemas.microsoft.com/office/drawing/2014/main" id="{D916F196-D9D0-DF48-9C00-F0BAE535DA56}"/>
                  </a:ext>
                </a:extLst>
              </p:cNvPr>
              <p:cNvPicPr/>
              <p:nvPr/>
            </p:nvPicPr>
            <p:blipFill>
              <a:blip r:embed="rId31"/>
              <a:stretch>
                <a:fillRect/>
              </a:stretch>
            </p:blipFill>
            <p:spPr>
              <a:xfrm>
                <a:off x="11128698" y="2936372"/>
                <a:ext cx="106200" cy="29304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28" name="Ink 27">
                <a:extLst>
                  <a:ext uri="{FF2B5EF4-FFF2-40B4-BE49-F238E27FC236}">
                    <a16:creationId xmlns:a16="http://schemas.microsoft.com/office/drawing/2014/main" id="{BD208071-28C2-C84D-9CFA-3AC5FA66F439}"/>
                  </a:ext>
                </a:extLst>
              </p14:cNvPr>
              <p14:cNvContentPartPr/>
              <p14:nvPr/>
            </p14:nvContentPartPr>
            <p14:xfrm>
              <a:off x="11282058" y="3279092"/>
              <a:ext cx="262080" cy="351360"/>
            </p14:xfrm>
          </p:contentPart>
        </mc:Choice>
        <mc:Fallback>
          <p:pic>
            <p:nvPicPr>
              <p:cNvPr id="28" name="Ink 27">
                <a:extLst>
                  <a:ext uri="{FF2B5EF4-FFF2-40B4-BE49-F238E27FC236}">
                    <a16:creationId xmlns:a16="http://schemas.microsoft.com/office/drawing/2014/main" id="{BD208071-28C2-C84D-9CFA-3AC5FA66F439}"/>
                  </a:ext>
                </a:extLst>
              </p:cNvPr>
              <p:cNvPicPr/>
              <p:nvPr/>
            </p:nvPicPr>
            <p:blipFill>
              <a:blip r:embed="rId33"/>
              <a:stretch>
                <a:fillRect/>
              </a:stretch>
            </p:blipFill>
            <p:spPr>
              <a:xfrm>
                <a:off x="11273418" y="3270092"/>
                <a:ext cx="279720" cy="36900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29" name="Ink 28">
                <a:extLst>
                  <a:ext uri="{FF2B5EF4-FFF2-40B4-BE49-F238E27FC236}">
                    <a16:creationId xmlns:a16="http://schemas.microsoft.com/office/drawing/2014/main" id="{DC55CDFF-C0A0-C243-8DEF-157293739004}"/>
                  </a:ext>
                </a:extLst>
              </p14:cNvPr>
              <p14:cNvContentPartPr/>
              <p14:nvPr/>
            </p14:nvContentPartPr>
            <p14:xfrm>
              <a:off x="9885618" y="3896852"/>
              <a:ext cx="1193400" cy="146880"/>
            </p14:xfrm>
          </p:contentPart>
        </mc:Choice>
        <mc:Fallback>
          <p:pic>
            <p:nvPicPr>
              <p:cNvPr id="29" name="Ink 28">
                <a:extLst>
                  <a:ext uri="{FF2B5EF4-FFF2-40B4-BE49-F238E27FC236}">
                    <a16:creationId xmlns:a16="http://schemas.microsoft.com/office/drawing/2014/main" id="{DC55CDFF-C0A0-C243-8DEF-157293739004}"/>
                  </a:ext>
                </a:extLst>
              </p:cNvPr>
              <p:cNvPicPr/>
              <p:nvPr/>
            </p:nvPicPr>
            <p:blipFill>
              <a:blip r:embed="rId35"/>
              <a:stretch>
                <a:fillRect/>
              </a:stretch>
            </p:blipFill>
            <p:spPr>
              <a:xfrm>
                <a:off x="9876978" y="3888212"/>
                <a:ext cx="1211040" cy="16452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30" name="Ink 29">
                <a:extLst>
                  <a:ext uri="{FF2B5EF4-FFF2-40B4-BE49-F238E27FC236}">
                    <a16:creationId xmlns:a16="http://schemas.microsoft.com/office/drawing/2014/main" id="{A14AC2F9-5223-B441-BEB0-6E284203D336}"/>
                  </a:ext>
                </a:extLst>
              </p14:cNvPr>
              <p14:cNvContentPartPr/>
              <p14:nvPr/>
            </p14:nvContentPartPr>
            <p14:xfrm>
              <a:off x="9992898" y="4061732"/>
              <a:ext cx="739800" cy="94680"/>
            </p14:xfrm>
          </p:contentPart>
        </mc:Choice>
        <mc:Fallback>
          <p:pic>
            <p:nvPicPr>
              <p:cNvPr id="30" name="Ink 29">
                <a:extLst>
                  <a:ext uri="{FF2B5EF4-FFF2-40B4-BE49-F238E27FC236}">
                    <a16:creationId xmlns:a16="http://schemas.microsoft.com/office/drawing/2014/main" id="{A14AC2F9-5223-B441-BEB0-6E284203D336}"/>
                  </a:ext>
                </a:extLst>
              </p:cNvPr>
              <p:cNvPicPr/>
              <p:nvPr/>
            </p:nvPicPr>
            <p:blipFill>
              <a:blip r:embed="rId37"/>
              <a:stretch>
                <a:fillRect/>
              </a:stretch>
            </p:blipFill>
            <p:spPr>
              <a:xfrm>
                <a:off x="9983898" y="4052732"/>
                <a:ext cx="757440" cy="11232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31" name="Ink 30">
                <a:extLst>
                  <a:ext uri="{FF2B5EF4-FFF2-40B4-BE49-F238E27FC236}">
                    <a16:creationId xmlns:a16="http://schemas.microsoft.com/office/drawing/2014/main" id="{4D177E48-2530-FF4A-BB24-E9DF76760509}"/>
                  </a:ext>
                </a:extLst>
              </p14:cNvPr>
              <p14:cNvContentPartPr/>
              <p14:nvPr/>
            </p14:nvContentPartPr>
            <p14:xfrm>
              <a:off x="11071458" y="3968852"/>
              <a:ext cx="182520" cy="122040"/>
            </p14:xfrm>
          </p:contentPart>
        </mc:Choice>
        <mc:Fallback>
          <p:pic>
            <p:nvPicPr>
              <p:cNvPr id="31" name="Ink 30">
                <a:extLst>
                  <a:ext uri="{FF2B5EF4-FFF2-40B4-BE49-F238E27FC236}">
                    <a16:creationId xmlns:a16="http://schemas.microsoft.com/office/drawing/2014/main" id="{4D177E48-2530-FF4A-BB24-E9DF76760509}"/>
                  </a:ext>
                </a:extLst>
              </p:cNvPr>
              <p:cNvPicPr/>
              <p:nvPr/>
            </p:nvPicPr>
            <p:blipFill>
              <a:blip r:embed="rId39"/>
              <a:stretch>
                <a:fillRect/>
              </a:stretch>
            </p:blipFill>
            <p:spPr>
              <a:xfrm>
                <a:off x="11062458" y="3959852"/>
                <a:ext cx="200160" cy="13968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32" name="Ink 31">
                <a:extLst>
                  <a:ext uri="{FF2B5EF4-FFF2-40B4-BE49-F238E27FC236}">
                    <a16:creationId xmlns:a16="http://schemas.microsoft.com/office/drawing/2014/main" id="{0D1F9A5C-CB90-C04D-96D8-A3CC9D2D4ED1}"/>
                  </a:ext>
                </a:extLst>
              </p14:cNvPr>
              <p14:cNvContentPartPr/>
              <p14:nvPr/>
            </p14:nvContentPartPr>
            <p14:xfrm>
              <a:off x="11384658" y="3996932"/>
              <a:ext cx="258480" cy="45360"/>
            </p14:xfrm>
          </p:contentPart>
        </mc:Choice>
        <mc:Fallback>
          <p:pic>
            <p:nvPicPr>
              <p:cNvPr id="32" name="Ink 31">
                <a:extLst>
                  <a:ext uri="{FF2B5EF4-FFF2-40B4-BE49-F238E27FC236}">
                    <a16:creationId xmlns:a16="http://schemas.microsoft.com/office/drawing/2014/main" id="{0D1F9A5C-CB90-C04D-96D8-A3CC9D2D4ED1}"/>
                  </a:ext>
                </a:extLst>
              </p:cNvPr>
              <p:cNvPicPr/>
              <p:nvPr/>
            </p:nvPicPr>
            <p:blipFill>
              <a:blip r:embed="rId41"/>
              <a:stretch>
                <a:fillRect/>
              </a:stretch>
            </p:blipFill>
            <p:spPr>
              <a:xfrm>
                <a:off x="11376018" y="3987932"/>
                <a:ext cx="276120" cy="6300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33" name="Ink 32">
                <a:extLst>
                  <a:ext uri="{FF2B5EF4-FFF2-40B4-BE49-F238E27FC236}">
                    <a16:creationId xmlns:a16="http://schemas.microsoft.com/office/drawing/2014/main" id="{BCA2DD55-3242-7D48-B167-6C40686A8E1B}"/>
                  </a:ext>
                </a:extLst>
              </p14:cNvPr>
              <p14:cNvContentPartPr/>
              <p14:nvPr/>
            </p14:nvContentPartPr>
            <p14:xfrm>
              <a:off x="11321298" y="4138052"/>
              <a:ext cx="293400" cy="70560"/>
            </p14:xfrm>
          </p:contentPart>
        </mc:Choice>
        <mc:Fallback>
          <p:pic>
            <p:nvPicPr>
              <p:cNvPr id="33" name="Ink 32">
                <a:extLst>
                  <a:ext uri="{FF2B5EF4-FFF2-40B4-BE49-F238E27FC236}">
                    <a16:creationId xmlns:a16="http://schemas.microsoft.com/office/drawing/2014/main" id="{BCA2DD55-3242-7D48-B167-6C40686A8E1B}"/>
                  </a:ext>
                </a:extLst>
              </p:cNvPr>
              <p:cNvPicPr/>
              <p:nvPr/>
            </p:nvPicPr>
            <p:blipFill>
              <a:blip r:embed="rId43"/>
              <a:stretch>
                <a:fillRect/>
              </a:stretch>
            </p:blipFill>
            <p:spPr>
              <a:xfrm>
                <a:off x="11312658" y="4129412"/>
                <a:ext cx="311040" cy="88200"/>
              </a:xfrm>
              <a:prstGeom prst="rect">
                <a:avLst/>
              </a:prstGeom>
            </p:spPr>
          </p:pic>
        </mc:Fallback>
      </mc:AlternateContent>
      <p:grpSp>
        <p:nvGrpSpPr>
          <p:cNvPr id="147" name="Group 146">
            <a:extLst>
              <a:ext uri="{FF2B5EF4-FFF2-40B4-BE49-F238E27FC236}">
                <a16:creationId xmlns:a16="http://schemas.microsoft.com/office/drawing/2014/main" id="{30FC2D22-3430-C745-83F4-443F56BFB888}"/>
              </a:ext>
            </a:extLst>
          </p:cNvPr>
          <p:cNvGrpSpPr/>
          <p:nvPr/>
        </p:nvGrpSpPr>
        <p:grpSpPr>
          <a:xfrm>
            <a:off x="1542618" y="655412"/>
            <a:ext cx="7555680" cy="5862600"/>
            <a:chOff x="1542618" y="655412"/>
            <a:chExt cx="7555680" cy="5862600"/>
          </a:xfrm>
        </p:grpSpPr>
        <mc:AlternateContent xmlns:mc="http://schemas.openxmlformats.org/markup-compatibility/2006">
          <mc:Choice xmlns:p14="http://schemas.microsoft.com/office/powerpoint/2010/main" Requires="p14">
            <p:contentPart p14:bwMode="auto" r:id="rId44">
              <p14:nvContentPartPr>
                <p14:cNvPr id="2" name="Ink 1">
                  <a:extLst>
                    <a:ext uri="{FF2B5EF4-FFF2-40B4-BE49-F238E27FC236}">
                      <a16:creationId xmlns:a16="http://schemas.microsoft.com/office/drawing/2014/main" id="{04921606-CF8B-E549-9E8C-70C584FF1EEC}"/>
                    </a:ext>
                  </a:extLst>
                </p14:cNvPr>
                <p14:cNvContentPartPr/>
                <p14:nvPr/>
              </p14:nvContentPartPr>
              <p14:xfrm>
                <a:off x="2108898" y="790772"/>
                <a:ext cx="192600" cy="4050720"/>
              </p14:xfrm>
            </p:contentPart>
          </mc:Choice>
          <mc:Fallback>
            <p:pic>
              <p:nvPicPr>
                <p:cNvPr id="2" name="Ink 1">
                  <a:extLst>
                    <a:ext uri="{FF2B5EF4-FFF2-40B4-BE49-F238E27FC236}">
                      <a16:creationId xmlns:a16="http://schemas.microsoft.com/office/drawing/2014/main" id="{04921606-CF8B-E549-9E8C-70C584FF1EEC}"/>
                    </a:ext>
                  </a:extLst>
                </p:cNvPr>
                <p:cNvPicPr/>
                <p:nvPr/>
              </p:nvPicPr>
              <p:blipFill>
                <a:blip r:embed="rId45"/>
                <a:stretch>
                  <a:fillRect/>
                </a:stretch>
              </p:blipFill>
              <p:spPr>
                <a:xfrm>
                  <a:off x="2099898" y="781772"/>
                  <a:ext cx="210240" cy="406836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3" name="Ink 2">
                  <a:extLst>
                    <a:ext uri="{FF2B5EF4-FFF2-40B4-BE49-F238E27FC236}">
                      <a16:creationId xmlns:a16="http://schemas.microsoft.com/office/drawing/2014/main" id="{D2AA55E9-8ED4-5245-BAE2-941E1E551A9F}"/>
                    </a:ext>
                  </a:extLst>
                </p14:cNvPr>
                <p14:cNvContentPartPr/>
                <p14:nvPr/>
              </p14:nvContentPartPr>
              <p14:xfrm>
                <a:off x="2118258" y="655412"/>
                <a:ext cx="6789240" cy="4057560"/>
              </p14:xfrm>
            </p:contentPart>
          </mc:Choice>
          <mc:Fallback>
            <p:pic>
              <p:nvPicPr>
                <p:cNvPr id="3" name="Ink 2">
                  <a:extLst>
                    <a:ext uri="{FF2B5EF4-FFF2-40B4-BE49-F238E27FC236}">
                      <a16:creationId xmlns:a16="http://schemas.microsoft.com/office/drawing/2014/main" id="{D2AA55E9-8ED4-5245-BAE2-941E1E551A9F}"/>
                    </a:ext>
                  </a:extLst>
                </p:cNvPr>
                <p:cNvPicPr/>
                <p:nvPr/>
              </p:nvPicPr>
              <p:blipFill>
                <a:blip r:embed="rId47"/>
                <a:stretch>
                  <a:fillRect/>
                </a:stretch>
              </p:blipFill>
              <p:spPr>
                <a:xfrm>
                  <a:off x="2109258" y="646412"/>
                  <a:ext cx="6806880" cy="407520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5" name="Ink 4">
                  <a:extLst>
                    <a:ext uri="{FF2B5EF4-FFF2-40B4-BE49-F238E27FC236}">
                      <a16:creationId xmlns:a16="http://schemas.microsoft.com/office/drawing/2014/main" id="{BD8AEEDA-7356-D145-895E-F40CE20F210B}"/>
                    </a:ext>
                  </a:extLst>
                </p14:cNvPr>
                <p14:cNvContentPartPr/>
                <p14:nvPr/>
              </p14:nvContentPartPr>
              <p14:xfrm>
                <a:off x="2366298" y="4369172"/>
                <a:ext cx="6732000" cy="605880"/>
              </p14:xfrm>
            </p:contentPart>
          </mc:Choice>
          <mc:Fallback>
            <p:pic>
              <p:nvPicPr>
                <p:cNvPr id="5" name="Ink 4">
                  <a:extLst>
                    <a:ext uri="{FF2B5EF4-FFF2-40B4-BE49-F238E27FC236}">
                      <a16:creationId xmlns:a16="http://schemas.microsoft.com/office/drawing/2014/main" id="{BD8AEEDA-7356-D145-895E-F40CE20F210B}"/>
                    </a:ext>
                  </a:extLst>
                </p:cNvPr>
                <p:cNvPicPr/>
                <p:nvPr/>
              </p:nvPicPr>
              <p:blipFill>
                <a:blip r:embed="rId49"/>
                <a:stretch>
                  <a:fillRect/>
                </a:stretch>
              </p:blipFill>
              <p:spPr>
                <a:xfrm>
                  <a:off x="2357658" y="4360532"/>
                  <a:ext cx="6749640" cy="62352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7" name="Ink 6">
                  <a:extLst>
                    <a:ext uri="{FF2B5EF4-FFF2-40B4-BE49-F238E27FC236}">
                      <a16:creationId xmlns:a16="http://schemas.microsoft.com/office/drawing/2014/main" id="{B211610A-DFE6-724D-9AE9-66ED8573C7DE}"/>
                    </a:ext>
                  </a:extLst>
                </p14:cNvPr>
                <p14:cNvContentPartPr/>
                <p14:nvPr/>
              </p14:nvContentPartPr>
              <p14:xfrm>
                <a:off x="2278098" y="1312772"/>
                <a:ext cx="6798240" cy="179640"/>
              </p14:xfrm>
            </p:contentPart>
          </mc:Choice>
          <mc:Fallback>
            <p:pic>
              <p:nvPicPr>
                <p:cNvPr id="7" name="Ink 6">
                  <a:extLst>
                    <a:ext uri="{FF2B5EF4-FFF2-40B4-BE49-F238E27FC236}">
                      <a16:creationId xmlns:a16="http://schemas.microsoft.com/office/drawing/2014/main" id="{B211610A-DFE6-724D-9AE9-66ED8573C7DE}"/>
                    </a:ext>
                  </a:extLst>
                </p:cNvPr>
                <p:cNvPicPr/>
                <p:nvPr/>
              </p:nvPicPr>
              <p:blipFill>
                <a:blip r:embed="rId51"/>
                <a:stretch>
                  <a:fillRect/>
                </a:stretch>
              </p:blipFill>
              <p:spPr>
                <a:xfrm>
                  <a:off x="2269458" y="1304132"/>
                  <a:ext cx="6815880" cy="19728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9" name="Ink 8">
                  <a:extLst>
                    <a:ext uri="{FF2B5EF4-FFF2-40B4-BE49-F238E27FC236}">
                      <a16:creationId xmlns:a16="http://schemas.microsoft.com/office/drawing/2014/main" id="{60D7CC09-F67B-7E49-897F-358056B88F5D}"/>
                    </a:ext>
                  </a:extLst>
                </p14:cNvPr>
                <p14:cNvContentPartPr/>
                <p14:nvPr/>
              </p14:nvContentPartPr>
              <p14:xfrm>
                <a:off x="2343258" y="1935572"/>
                <a:ext cx="6493320" cy="351720"/>
              </p14:xfrm>
            </p:contentPart>
          </mc:Choice>
          <mc:Fallback>
            <p:pic>
              <p:nvPicPr>
                <p:cNvPr id="9" name="Ink 8">
                  <a:extLst>
                    <a:ext uri="{FF2B5EF4-FFF2-40B4-BE49-F238E27FC236}">
                      <a16:creationId xmlns:a16="http://schemas.microsoft.com/office/drawing/2014/main" id="{60D7CC09-F67B-7E49-897F-358056B88F5D}"/>
                    </a:ext>
                  </a:extLst>
                </p:cNvPr>
                <p:cNvPicPr/>
                <p:nvPr/>
              </p:nvPicPr>
              <p:blipFill>
                <a:blip r:embed="rId53"/>
                <a:stretch>
                  <a:fillRect/>
                </a:stretch>
              </p:blipFill>
              <p:spPr>
                <a:xfrm>
                  <a:off x="2334258" y="1926932"/>
                  <a:ext cx="6510960" cy="36936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11" name="Ink 10">
                  <a:extLst>
                    <a:ext uri="{FF2B5EF4-FFF2-40B4-BE49-F238E27FC236}">
                      <a16:creationId xmlns:a16="http://schemas.microsoft.com/office/drawing/2014/main" id="{E49A90EE-619E-0046-B581-E79A61AD6B16}"/>
                    </a:ext>
                  </a:extLst>
                </p14:cNvPr>
                <p14:cNvContentPartPr/>
                <p14:nvPr/>
              </p14:nvContentPartPr>
              <p14:xfrm>
                <a:off x="2272698" y="2825132"/>
                <a:ext cx="6478920" cy="257760"/>
              </p14:xfrm>
            </p:contentPart>
          </mc:Choice>
          <mc:Fallback>
            <p:pic>
              <p:nvPicPr>
                <p:cNvPr id="11" name="Ink 10">
                  <a:extLst>
                    <a:ext uri="{FF2B5EF4-FFF2-40B4-BE49-F238E27FC236}">
                      <a16:creationId xmlns:a16="http://schemas.microsoft.com/office/drawing/2014/main" id="{E49A90EE-619E-0046-B581-E79A61AD6B16}"/>
                    </a:ext>
                  </a:extLst>
                </p:cNvPr>
                <p:cNvPicPr/>
                <p:nvPr/>
              </p:nvPicPr>
              <p:blipFill>
                <a:blip r:embed="rId55"/>
                <a:stretch>
                  <a:fillRect/>
                </a:stretch>
              </p:blipFill>
              <p:spPr>
                <a:xfrm>
                  <a:off x="2263698" y="2816492"/>
                  <a:ext cx="6496560" cy="27540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13" name="Ink 12">
                  <a:extLst>
                    <a:ext uri="{FF2B5EF4-FFF2-40B4-BE49-F238E27FC236}">
                      <a16:creationId xmlns:a16="http://schemas.microsoft.com/office/drawing/2014/main" id="{12C8AE0C-E5C8-D748-8587-DC22807E394C}"/>
                    </a:ext>
                  </a:extLst>
                </p14:cNvPr>
                <p14:cNvContentPartPr/>
                <p14:nvPr/>
              </p14:nvContentPartPr>
              <p14:xfrm>
                <a:off x="2214378" y="3536852"/>
                <a:ext cx="6709320" cy="295920"/>
              </p14:xfrm>
            </p:contentPart>
          </mc:Choice>
          <mc:Fallback>
            <p:pic>
              <p:nvPicPr>
                <p:cNvPr id="13" name="Ink 12">
                  <a:extLst>
                    <a:ext uri="{FF2B5EF4-FFF2-40B4-BE49-F238E27FC236}">
                      <a16:creationId xmlns:a16="http://schemas.microsoft.com/office/drawing/2014/main" id="{12C8AE0C-E5C8-D748-8587-DC22807E394C}"/>
                    </a:ext>
                  </a:extLst>
                </p:cNvPr>
                <p:cNvPicPr/>
                <p:nvPr/>
              </p:nvPicPr>
              <p:blipFill>
                <a:blip r:embed="rId57"/>
                <a:stretch>
                  <a:fillRect/>
                </a:stretch>
              </p:blipFill>
              <p:spPr>
                <a:xfrm>
                  <a:off x="2205738" y="3528212"/>
                  <a:ext cx="6726960" cy="31356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15" name="Ink 14">
                  <a:extLst>
                    <a:ext uri="{FF2B5EF4-FFF2-40B4-BE49-F238E27FC236}">
                      <a16:creationId xmlns:a16="http://schemas.microsoft.com/office/drawing/2014/main" id="{97456C98-B5DB-514C-BA05-334DA58416E9}"/>
                    </a:ext>
                  </a:extLst>
                </p14:cNvPr>
                <p14:cNvContentPartPr/>
                <p14:nvPr/>
              </p14:nvContentPartPr>
              <p14:xfrm>
                <a:off x="2258298" y="4136972"/>
                <a:ext cx="6626160" cy="360000"/>
              </p14:xfrm>
            </p:contentPart>
          </mc:Choice>
          <mc:Fallback>
            <p:pic>
              <p:nvPicPr>
                <p:cNvPr id="15" name="Ink 14">
                  <a:extLst>
                    <a:ext uri="{FF2B5EF4-FFF2-40B4-BE49-F238E27FC236}">
                      <a16:creationId xmlns:a16="http://schemas.microsoft.com/office/drawing/2014/main" id="{97456C98-B5DB-514C-BA05-334DA58416E9}"/>
                    </a:ext>
                  </a:extLst>
                </p:cNvPr>
                <p:cNvPicPr/>
                <p:nvPr/>
              </p:nvPicPr>
              <p:blipFill>
                <a:blip r:embed="rId59"/>
                <a:stretch>
                  <a:fillRect/>
                </a:stretch>
              </p:blipFill>
              <p:spPr>
                <a:xfrm>
                  <a:off x="2249298" y="4128332"/>
                  <a:ext cx="6643800" cy="37764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36" name="Ink 35">
                  <a:extLst>
                    <a:ext uri="{FF2B5EF4-FFF2-40B4-BE49-F238E27FC236}">
                      <a16:creationId xmlns:a16="http://schemas.microsoft.com/office/drawing/2014/main" id="{459D1D7F-6E14-E847-BE1B-EDDDE1E368E6}"/>
                    </a:ext>
                  </a:extLst>
                </p14:cNvPr>
                <p14:cNvContentPartPr/>
                <p14:nvPr/>
              </p14:nvContentPartPr>
              <p14:xfrm>
                <a:off x="2949138" y="779612"/>
                <a:ext cx="327600" cy="4175640"/>
              </p14:xfrm>
            </p:contentPart>
          </mc:Choice>
          <mc:Fallback>
            <p:pic>
              <p:nvPicPr>
                <p:cNvPr id="36" name="Ink 35">
                  <a:extLst>
                    <a:ext uri="{FF2B5EF4-FFF2-40B4-BE49-F238E27FC236}">
                      <a16:creationId xmlns:a16="http://schemas.microsoft.com/office/drawing/2014/main" id="{459D1D7F-6E14-E847-BE1B-EDDDE1E368E6}"/>
                    </a:ext>
                  </a:extLst>
                </p:cNvPr>
                <p:cNvPicPr/>
                <p:nvPr/>
              </p:nvPicPr>
              <p:blipFill>
                <a:blip r:embed="rId61"/>
                <a:stretch>
                  <a:fillRect/>
                </a:stretch>
              </p:blipFill>
              <p:spPr>
                <a:xfrm>
                  <a:off x="2940138" y="770972"/>
                  <a:ext cx="345240" cy="419328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38" name="Ink 37">
                  <a:extLst>
                    <a:ext uri="{FF2B5EF4-FFF2-40B4-BE49-F238E27FC236}">
                      <a16:creationId xmlns:a16="http://schemas.microsoft.com/office/drawing/2014/main" id="{FD8424CF-6298-3944-AFB5-44B21BAFD905}"/>
                    </a:ext>
                  </a:extLst>
                </p14:cNvPr>
                <p14:cNvContentPartPr/>
                <p14:nvPr/>
              </p14:nvContentPartPr>
              <p14:xfrm>
                <a:off x="2554938" y="1039892"/>
                <a:ext cx="37080" cy="236880"/>
              </p14:xfrm>
            </p:contentPart>
          </mc:Choice>
          <mc:Fallback>
            <p:pic>
              <p:nvPicPr>
                <p:cNvPr id="38" name="Ink 37">
                  <a:extLst>
                    <a:ext uri="{FF2B5EF4-FFF2-40B4-BE49-F238E27FC236}">
                      <a16:creationId xmlns:a16="http://schemas.microsoft.com/office/drawing/2014/main" id="{FD8424CF-6298-3944-AFB5-44B21BAFD905}"/>
                    </a:ext>
                  </a:extLst>
                </p:cNvPr>
                <p:cNvPicPr/>
                <p:nvPr/>
              </p:nvPicPr>
              <p:blipFill>
                <a:blip r:embed="rId63"/>
                <a:stretch>
                  <a:fillRect/>
                </a:stretch>
              </p:blipFill>
              <p:spPr>
                <a:xfrm>
                  <a:off x="2546298" y="1031252"/>
                  <a:ext cx="54720" cy="25452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39" name="Ink 38">
                  <a:extLst>
                    <a:ext uri="{FF2B5EF4-FFF2-40B4-BE49-F238E27FC236}">
                      <a16:creationId xmlns:a16="http://schemas.microsoft.com/office/drawing/2014/main" id="{5D885C63-A4EE-FE4C-9E89-249E0A89B46C}"/>
                    </a:ext>
                  </a:extLst>
                </p14:cNvPr>
                <p14:cNvContentPartPr/>
                <p14:nvPr/>
              </p14:nvContentPartPr>
              <p14:xfrm>
                <a:off x="3276738" y="996332"/>
                <a:ext cx="305280" cy="260280"/>
              </p14:xfrm>
            </p:contentPart>
          </mc:Choice>
          <mc:Fallback>
            <p:pic>
              <p:nvPicPr>
                <p:cNvPr id="39" name="Ink 38">
                  <a:extLst>
                    <a:ext uri="{FF2B5EF4-FFF2-40B4-BE49-F238E27FC236}">
                      <a16:creationId xmlns:a16="http://schemas.microsoft.com/office/drawing/2014/main" id="{5D885C63-A4EE-FE4C-9E89-249E0A89B46C}"/>
                    </a:ext>
                  </a:extLst>
                </p:cNvPr>
                <p:cNvPicPr/>
                <p:nvPr/>
              </p:nvPicPr>
              <p:blipFill>
                <a:blip r:embed="rId65"/>
                <a:stretch>
                  <a:fillRect/>
                </a:stretch>
              </p:blipFill>
              <p:spPr>
                <a:xfrm>
                  <a:off x="3267738" y="987332"/>
                  <a:ext cx="322920" cy="277920"/>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40" name="Ink 39">
                  <a:extLst>
                    <a:ext uri="{FF2B5EF4-FFF2-40B4-BE49-F238E27FC236}">
                      <a16:creationId xmlns:a16="http://schemas.microsoft.com/office/drawing/2014/main" id="{DF4A5A85-1B17-934D-99DD-04026483CAA1}"/>
                    </a:ext>
                  </a:extLst>
                </p14:cNvPr>
                <p14:cNvContentPartPr/>
                <p14:nvPr/>
              </p14:nvContentPartPr>
              <p14:xfrm>
                <a:off x="3592458" y="962492"/>
                <a:ext cx="482400" cy="235440"/>
              </p14:xfrm>
            </p:contentPart>
          </mc:Choice>
          <mc:Fallback>
            <p:pic>
              <p:nvPicPr>
                <p:cNvPr id="40" name="Ink 39">
                  <a:extLst>
                    <a:ext uri="{FF2B5EF4-FFF2-40B4-BE49-F238E27FC236}">
                      <a16:creationId xmlns:a16="http://schemas.microsoft.com/office/drawing/2014/main" id="{DF4A5A85-1B17-934D-99DD-04026483CAA1}"/>
                    </a:ext>
                  </a:extLst>
                </p:cNvPr>
                <p:cNvPicPr/>
                <p:nvPr/>
              </p:nvPicPr>
              <p:blipFill>
                <a:blip r:embed="rId67"/>
                <a:stretch>
                  <a:fillRect/>
                </a:stretch>
              </p:blipFill>
              <p:spPr>
                <a:xfrm>
                  <a:off x="3583818" y="953492"/>
                  <a:ext cx="500040" cy="253080"/>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41" name="Ink 40">
                  <a:extLst>
                    <a:ext uri="{FF2B5EF4-FFF2-40B4-BE49-F238E27FC236}">
                      <a16:creationId xmlns:a16="http://schemas.microsoft.com/office/drawing/2014/main" id="{38C33D9C-0DC4-0D4A-A726-A61E240380FA}"/>
                    </a:ext>
                  </a:extLst>
                </p14:cNvPr>
                <p14:cNvContentPartPr/>
                <p14:nvPr/>
              </p14:nvContentPartPr>
              <p14:xfrm>
                <a:off x="3702258" y="999932"/>
                <a:ext cx="96840" cy="9720"/>
              </p14:xfrm>
            </p:contentPart>
          </mc:Choice>
          <mc:Fallback>
            <p:pic>
              <p:nvPicPr>
                <p:cNvPr id="41" name="Ink 40">
                  <a:extLst>
                    <a:ext uri="{FF2B5EF4-FFF2-40B4-BE49-F238E27FC236}">
                      <a16:creationId xmlns:a16="http://schemas.microsoft.com/office/drawing/2014/main" id="{38C33D9C-0DC4-0D4A-A726-A61E240380FA}"/>
                    </a:ext>
                  </a:extLst>
                </p:cNvPr>
                <p:cNvPicPr/>
                <p:nvPr/>
              </p:nvPicPr>
              <p:blipFill>
                <a:blip r:embed="rId69"/>
                <a:stretch>
                  <a:fillRect/>
                </a:stretch>
              </p:blipFill>
              <p:spPr>
                <a:xfrm>
                  <a:off x="3693258" y="990932"/>
                  <a:ext cx="114480" cy="27360"/>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43" name="Ink 42">
                  <a:extLst>
                    <a:ext uri="{FF2B5EF4-FFF2-40B4-BE49-F238E27FC236}">
                      <a16:creationId xmlns:a16="http://schemas.microsoft.com/office/drawing/2014/main" id="{AFE8E4DE-FCB8-D24C-8003-64020F6CA1D2}"/>
                    </a:ext>
                  </a:extLst>
                </p14:cNvPr>
                <p14:cNvContentPartPr/>
                <p14:nvPr/>
              </p14:nvContentPartPr>
              <p14:xfrm>
                <a:off x="4593978" y="1019732"/>
                <a:ext cx="555120" cy="156600"/>
              </p14:xfrm>
            </p:contentPart>
          </mc:Choice>
          <mc:Fallback>
            <p:pic>
              <p:nvPicPr>
                <p:cNvPr id="43" name="Ink 42">
                  <a:extLst>
                    <a:ext uri="{FF2B5EF4-FFF2-40B4-BE49-F238E27FC236}">
                      <a16:creationId xmlns:a16="http://schemas.microsoft.com/office/drawing/2014/main" id="{AFE8E4DE-FCB8-D24C-8003-64020F6CA1D2}"/>
                    </a:ext>
                  </a:extLst>
                </p:cNvPr>
                <p:cNvPicPr/>
                <p:nvPr/>
              </p:nvPicPr>
              <p:blipFill>
                <a:blip r:embed="rId71"/>
                <a:stretch>
                  <a:fillRect/>
                </a:stretch>
              </p:blipFill>
              <p:spPr>
                <a:xfrm>
                  <a:off x="4585338" y="1011092"/>
                  <a:ext cx="572760" cy="174240"/>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49" name="Ink 48">
                  <a:extLst>
                    <a:ext uri="{FF2B5EF4-FFF2-40B4-BE49-F238E27FC236}">
                      <a16:creationId xmlns:a16="http://schemas.microsoft.com/office/drawing/2014/main" id="{FCA54F21-3228-F14D-A476-57DFA22347B6}"/>
                    </a:ext>
                  </a:extLst>
                </p14:cNvPr>
                <p14:cNvContentPartPr/>
                <p14:nvPr/>
              </p14:nvContentPartPr>
              <p14:xfrm>
                <a:off x="3658338" y="1672052"/>
                <a:ext cx="196560" cy="162000"/>
              </p14:xfrm>
            </p:contentPart>
          </mc:Choice>
          <mc:Fallback>
            <p:pic>
              <p:nvPicPr>
                <p:cNvPr id="49" name="Ink 48">
                  <a:extLst>
                    <a:ext uri="{FF2B5EF4-FFF2-40B4-BE49-F238E27FC236}">
                      <a16:creationId xmlns:a16="http://schemas.microsoft.com/office/drawing/2014/main" id="{FCA54F21-3228-F14D-A476-57DFA22347B6}"/>
                    </a:ext>
                  </a:extLst>
                </p:cNvPr>
                <p:cNvPicPr/>
                <p:nvPr/>
              </p:nvPicPr>
              <p:blipFill>
                <a:blip r:embed="rId73"/>
                <a:stretch>
                  <a:fillRect/>
                </a:stretch>
              </p:blipFill>
              <p:spPr>
                <a:xfrm>
                  <a:off x="3649698" y="1663412"/>
                  <a:ext cx="214200" cy="179640"/>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50" name="Ink 49">
                  <a:extLst>
                    <a:ext uri="{FF2B5EF4-FFF2-40B4-BE49-F238E27FC236}">
                      <a16:creationId xmlns:a16="http://schemas.microsoft.com/office/drawing/2014/main" id="{C1D1184D-2EFA-8945-9C50-0EE81850CE0C}"/>
                    </a:ext>
                  </a:extLst>
                </p14:cNvPr>
                <p14:cNvContentPartPr/>
                <p14:nvPr/>
              </p14:nvContentPartPr>
              <p14:xfrm>
                <a:off x="3924738" y="1677092"/>
                <a:ext cx="158400" cy="158760"/>
              </p14:xfrm>
            </p:contentPart>
          </mc:Choice>
          <mc:Fallback>
            <p:pic>
              <p:nvPicPr>
                <p:cNvPr id="50" name="Ink 49">
                  <a:extLst>
                    <a:ext uri="{FF2B5EF4-FFF2-40B4-BE49-F238E27FC236}">
                      <a16:creationId xmlns:a16="http://schemas.microsoft.com/office/drawing/2014/main" id="{C1D1184D-2EFA-8945-9C50-0EE81850CE0C}"/>
                    </a:ext>
                  </a:extLst>
                </p:cNvPr>
                <p:cNvPicPr/>
                <p:nvPr/>
              </p:nvPicPr>
              <p:blipFill>
                <a:blip r:embed="rId75"/>
                <a:stretch>
                  <a:fillRect/>
                </a:stretch>
              </p:blipFill>
              <p:spPr>
                <a:xfrm>
                  <a:off x="3916098" y="1668092"/>
                  <a:ext cx="176040" cy="176400"/>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51" name="Ink 50">
                  <a:extLst>
                    <a:ext uri="{FF2B5EF4-FFF2-40B4-BE49-F238E27FC236}">
                      <a16:creationId xmlns:a16="http://schemas.microsoft.com/office/drawing/2014/main" id="{945C009B-67DD-604F-B3DC-C2EE3CFA3FA8}"/>
                    </a:ext>
                  </a:extLst>
                </p14:cNvPr>
                <p14:cNvContentPartPr/>
                <p14:nvPr/>
              </p14:nvContentPartPr>
              <p14:xfrm>
                <a:off x="3901698" y="1638572"/>
                <a:ext cx="152280" cy="295200"/>
              </p14:xfrm>
            </p:contentPart>
          </mc:Choice>
          <mc:Fallback>
            <p:pic>
              <p:nvPicPr>
                <p:cNvPr id="51" name="Ink 50">
                  <a:extLst>
                    <a:ext uri="{FF2B5EF4-FFF2-40B4-BE49-F238E27FC236}">
                      <a16:creationId xmlns:a16="http://schemas.microsoft.com/office/drawing/2014/main" id="{945C009B-67DD-604F-B3DC-C2EE3CFA3FA8}"/>
                    </a:ext>
                  </a:extLst>
                </p:cNvPr>
                <p:cNvPicPr/>
                <p:nvPr/>
              </p:nvPicPr>
              <p:blipFill>
                <a:blip r:embed="rId77"/>
                <a:stretch>
                  <a:fillRect/>
                </a:stretch>
              </p:blipFill>
              <p:spPr>
                <a:xfrm>
                  <a:off x="3892698" y="1629932"/>
                  <a:ext cx="169920" cy="312840"/>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52" name="Ink 51">
                  <a:extLst>
                    <a:ext uri="{FF2B5EF4-FFF2-40B4-BE49-F238E27FC236}">
                      <a16:creationId xmlns:a16="http://schemas.microsoft.com/office/drawing/2014/main" id="{B2E5EAF2-5FBB-CD48-B88A-35467B74E055}"/>
                    </a:ext>
                  </a:extLst>
                </p14:cNvPr>
                <p14:cNvContentPartPr/>
                <p14:nvPr/>
              </p14:nvContentPartPr>
              <p14:xfrm>
                <a:off x="3653298" y="1662692"/>
                <a:ext cx="100800" cy="123480"/>
              </p14:xfrm>
            </p:contentPart>
          </mc:Choice>
          <mc:Fallback>
            <p:pic>
              <p:nvPicPr>
                <p:cNvPr id="52" name="Ink 51">
                  <a:extLst>
                    <a:ext uri="{FF2B5EF4-FFF2-40B4-BE49-F238E27FC236}">
                      <a16:creationId xmlns:a16="http://schemas.microsoft.com/office/drawing/2014/main" id="{B2E5EAF2-5FBB-CD48-B88A-35467B74E055}"/>
                    </a:ext>
                  </a:extLst>
                </p:cNvPr>
                <p:cNvPicPr/>
                <p:nvPr/>
              </p:nvPicPr>
              <p:blipFill>
                <a:blip r:embed="rId79"/>
                <a:stretch>
                  <a:fillRect/>
                </a:stretch>
              </p:blipFill>
              <p:spPr>
                <a:xfrm>
                  <a:off x="3644658" y="1653692"/>
                  <a:ext cx="118440" cy="141120"/>
                </a:xfrm>
                <a:prstGeom prst="rect">
                  <a:avLst/>
                </a:prstGeom>
              </p:spPr>
            </p:pic>
          </mc:Fallback>
        </mc:AlternateContent>
        <mc:AlternateContent xmlns:mc="http://schemas.openxmlformats.org/markup-compatibility/2006">
          <mc:Choice xmlns:p14="http://schemas.microsoft.com/office/powerpoint/2010/main" Requires="p14">
            <p:contentPart p14:bwMode="auto" r:id="rId80">
              <p14:nvContentPartPr>
                <p14:cNvPr id="53" name="Ink 52">
                  <a:extLst>
                    <a:ext uri="{FF2B5EF4-FFF2-40B4-BE49-F238E27FC236}">
                      <a16:creationId xmlns:a16="http://schemas.microsoft.com/office/drawing/2014/main" id="{25248716-E92C-2B43-B0B4-A347DF182FEA}"/>
                    </a:ext>
                  </a:extLst>
                </p14:cNvPr>
                <p14:cNvContentPartPr/>
                <p14:nvPr/>
              </p14:nvContentPartPr>
              <p14:xfrm>
                <a:off x="4246938" y="1621652"/>
                <a:ext cx="547560" cy="252360"/>
              </p14:xfrm>
            </p:contentPart>
          </mc:Choice>
          <mc:Fallback>
            <p:pic>
              <p:nvPicPr>
                <p:cNvPr id="53" name="Ink 52">
                  <a:extLst>
                    <a:ext uri="{FF2B5EF4-FFF2-40B4-BE49-F238E27FC236}">
                      <a16:creationId xmlns:a16="http://schemas.microsoft.com/office/drawing/2014/main" id="{25248716-E92C-2B43-B0B4-A347DF182FEA}"/>
                    </a:ext>
                  </a:extLst>
                </p:cNvPr>
                <p:cNvPicPr/>
                <p:nvPr/>
              </p:nvPicPr>
              <p:blipFill>
                <a:blip r:embed="rId81"/>
                <a:stretch>
                  <a:fillRect/>
                </a:stretch>
              </p:blipFill>
              <p:spPr>
                <a:xfrm>
                  <a:off x="4238298" y="1612652"/>
                  <a:ext cx="565200" cy="270000"/>
                </a:xfrm>
                <a:prstGeom prst="rect">
                  <a:avLst/>
                </a:prstGeom>
              </p:spPr>
            </p:pic>
          </mc:Fallback>
        </mc:AlternateContent>
        <mc:AlternateContent xmlns:mc="http://schemas.openxmlformats.org/markup-compatibility/2006">
          <mc:Choice xmlns:p14="http://schemas.microsoft.com/office/powerpoint/2010/main" Requires="p14">
            <p:contentPart p14:bwMode="auto" r:id="rId82">
              <p14:nvContentPartPr>
                <p14:cNvPr id="54" name="Ink 53">
                  <a:extLst>
                    <a:ext uri="{FF2B5EF4-FFF2-40B4-BE49-F238E27FC236}">
                      <a16:creationId xmlns:a16="http://schemas.microsoft.com/office/drawing/2014/main" id="{E4ED00D4-1639-704B-B44D-FF126B094907}"/>
                    </a:ext>
                  </a:extLst>
                </p14:cNvPr>
                <p14:cNvContentPartPr/>
                <p14:nvPr/>
              </p14:nvContentPartPr>
              <p14:xfrm>
                <a:off x="3569058" y="1759532"/>
                <a:ext cx="1295280" cy="89280"/>
              </p14:xfrm>
            </p:contentPart>
          </mc:Choice>
          <mc:Fallback>
            <p:pic>
              <p:nvPicPr>
                <p:cNvPr id="54" name="Ink 53">
                  <a:extLst>
                    <a:ext uri="{FF2B5EF4-FFF2-40B4-BE49-F238E27FC236}">
                      <a16:creationId xmlns:a16="http://schemas.microsoft.com/office/drawing/2014/main" id="{E4ED00D4-1639-704B-B44D-FF126B094907}"/>
                    </a:ext>
                  </a:extLst>
                </p:cNvPr>
                <p:cNvPicPr/>
                <p:nvPr/>
              </p:nvPicPr>
              <p:blipFill>
                <a:blip r:embed="rId83"/>
                <a:stretch>
                  <a:fillRect/>
                </a:stretch>
              </p:blipFill>
              <p:spPr>
                <a:xfrm>
                  <a:off x="3560418" y="1750532"/>
                  <a:ext cx="1312920" cy="106920"/>
                </a:xfrm>
                <a:prstGeom prst="rect">
                  <a:avLst/>
                </a:prstGeom>
              </p:spPr>
            </p:pic>
          </mc:Fallback>
        </mc:AlternateContent>
        <mc:AlternateContent xmlns:mc="http://schemas.openxmlformats.org/markup-compatibility/2006">
          <mc:Choice xmlns:p14="http://schemas.microsoft.com/office/powerpoint/2010/main" Requires="p14">
            <p:contentPart p14:bwMode="auto" r:id="rId84">
              <p14:nvContentPartPr>
                <p14:cNvPr id="55" name="Ink 54">
                  <a:extLst>
                    <a:ext uri="{FF2B5EF4-FFF2-40B4-BE49-F238E27FC236}">
                      <a16:creationId xmlns:a16="http://schemas.microsoft.com/office/drawing/2014/main" id="{53DA0C11-2097-0644-9CD0-623EBA680DDA}"/>
                    </a:ext>
                  </a:extLst>
                </p14:cNvPr>
                <p14:cNvContentPartPr/>
                <p14:nvPr/>
              </p14:nvContentPartPr>
              <p14:xfrm>
                <a:off x="3514338" y="1673492"/>
                <a:ext cx="1001160" cy="109800"/>
              </p14:xfrm>
            </p:contentPart>
          </mc:Choice>
          <mc:Fallback>
            <p:pic>
              <p:nvPicPr>
                <p:cNvPr id="55" name="Ink 54">
                  <a:extLst>
                    <a:ext uri="{FF2B5EF4-FFF2-40B4-BE49-F238E27FC236}">
                      <a16:creationId xmlns:a16="http://schemas.microsoft.com/office/drawing/2014/main" id="{53DA0C11-2097-0644-9CD0-623EBA680DDA}"/>
                    </a:ext>
                  </a:extLst>
                </p:cNvPr>
                <p:cNvPicPr/>
                <p:nvPr/>
              </p:nvPicPr>
              <p:blipFill>
                <a:blip r:embed="rId85"/>
                <a:stretch>
                  <a:fillRect/>
                </a:stretch>
              </p:blipFill>
              <p:spPr>
                <a:xfrm>
                  <a:off x="3505338" y="1664852"/>
                  <a:ext cx="1018800" cy="127440"/>
                </a:xfrm>
                <a:prstGeom prst="rect">
                  <a:avLst/>
                </a:prstGeom>
              </p:spPr>
            </p:pic>
          </mc:Fallback>
        </mc:AlternateContent>
        <mc:AlternateContent xmlns:mc="http://schemas.openxmlformats.org/markup-compatibility/2006">
          <mc:Choice xmlns:p14="http://schemas.microsoft.com/office/powerpoint/2010/main" Requires="p14">
            <p:contentPart p14:bwMode="auto" r:id="rId86">
              <p14:nvContentPartPr>
                <p14:cNvPr id="56" name="Ink 55">
                  <a:extLst>
                    <a:ext uri="{FF2B5EF4-FFF2-40B4-BE49-F238E27FC236}">
                      <a16:creationId xmlns:a16="http://schemas.microsoft.com/office/drawing/2014/main" id="{DFB4CEE7-6FF7-BF45-89A5-8313EC02F7DC}"/>
                    </a:ext>
                  </a:extLst>
                </p14:cNvPr>
                <p14:cNvContentPartPr/>
                <p14:nvPr/>
              </p14:nvContentPartPr>
              <p14:xfrm>
                <a:off x="3589938" y="1654052"/>
                <a:ext cx="1083960" cy="84600"/>
              </p14:xfrm>
            </p:contentPart>
          </mc:Choice>
          <mc:Fallback>
            <p:pic>
              <p:nvPicPr>
                <p:cNvPr id="56" name="Ink 55">
                  <a:extLst>
                    <a:ext uri="{FF2B5EF4-FFF2-40B4-BE49-F238E27FC236}">
                      <a16:creationId xmlns:a16="http://schemas.microsoft.com/office/drawing/2014/main" id="{DFB4CEE7-6FF7-BF45-89A5-8313EC02F7DC}"/>
                    </a:ext>
                  </a:extLst>
                </p:cNvPr>
                <p:cNvPicPr/>
                <p:nvPr/>
              </p:nvPicPr>
              <p:blipFill>
                <a:blip r:embed="rId87"/>
                <a:stretch>
                  <a:fillRect/>
                </a:stretch>
              </p:blipFill>
              <p:spPr>
                <a:xfrm>
                  <a:off x="3580938" y="1645412"/>
                  <a:ext cx="1101600" cy="102240"/>
                </a:xfrm>
                <a:prstGeom prst="rect">
                  <a:avLst/>
                </a:prstGeom>
              </p:spPr>
            </p:pic>
          </mc:Fallback>
        </mc:AlternateContent>
        <mc:AlternateContent xmlns:mc="http://schemas.openxmlformats.org/markup-compatibility/2006">
          <mc:Choice xmlns:p14="http://schemas.microsoft.com/office/powerpoint/2010/main" Requires="p14">
            <p:contentPart p14:bwMode="auto" r:id="rId88">
              <p14:nvContentPartPr>
                <p14:cNvPr id="57" name="Ink 56">
                  <a:extLst>
                    <a:ext uri="{FF2B5EF4-FFF2-40B4-BE49-F238E27FC236}">
                      <a16:creationId xmlns:a16="http://schemas.microsoft.com/office/drawing/2014/main" id="{CAA9E868-80E7-FB4D-B090-D8704904233D}"/>
                    </a:ext>
                  </a:extLst>
                </p14:cNvPr>
                <p14:cNvContentPartPr/>
                <p14:nvPr/>
              </p14:nvContentPartPr>
              <p14:xfrm>
                <a:off x="5520618" y="1656572"/>
                <a:ext cx="211320" cy="245880"/>
              </p14:xfrm>
            </p:contentPart>
          </mc:Choice>
          <mc:Fallback>
            <p:pic>
              <p:nvPicPr>
                <p:cNvPr id="57" name="Ink 56">
                  <a:extLst>
                    <a:ext uri="{FF2B5EF4-FFF2-40B4-BE49-F238E27FC236}">
                      <a16:creationId xmlns:a16="http://schemas.microsoft.com/office/drawing/2014/main" id="{CAA9E868-80E7-FB4D-B090-D8704904233D}"/>
                    </a:ext>
                  </a:extLst>
                </p:cNvPr>
                <p:cNvPicPr/>
                <p:nvPr/>
              </p:nvPicPr>
              <p:blipFill>
                <a:blip r:embed="rId89"/>
                <a:stretch>
                  <a:fillRect/>
                </a:stretch>
              </p:blipFill>
              <p:spPr>
                <a:xfrm>
                  <a:off x="5511618" y="1647932"/>
                  <a:ext cx="228960" cy="263520"/>
                </a:xfrm>
                <a:prstGeom prst="rect">
                  <a:avLst/>
                </a:prstGeom>
              </p:spPr>
            </p:pic>
          </mc:Fallback>
        </mc:AlternateContent>
        <mc:AlternateContent xmlns:mc="http://schemas.openxmlformats.org/markup-compatibility/2006">
          <mc:Choice xmlns:p14="http://schemas.microsoft.com/office/powerpoint/2010/main" Requires="p14">
            <p:contentPart p14:bwMode="auto" r:id="rId90">
              <p14:nvContentPartPr>
                <p14:cNvPr id="58" name="Ink 57">
                  <a:extLst>
                    <a:ext uri="{FF2B5EF4-FFF2-40B4-BE49-F238E27FC236}">
                      <a16:creationId xmlns:a16="http://schemas.microsoft.com/office/drawing/2014/main" id="{6D3EE587-E217-CC44-A0F0-A799E08CD249}"/>
                    </a:ext>
                  </a:extLst>
                </p14:cNvPr>
                <p14:cNvContentPartPr/>
                <p14:nvPr/>
              </p14:nvContentPartPr>
              <p14:xfrm>
                <a:off x="5840298" y="1586732"/>
                <a:ext cx="348120" cy="299520"/>
              </p14:xfrm>
            </p:contentPart>
          </mc:Choice>
          <mc:Fallback>
            <p:pic>
              <p:nvPicPr>
                <p:cNvPr id="58" name="Ink 57">
                  <a:extLst>
                    <a:ext uri="{FF2B5EF4-FFF2-40B4-BE49-F238E27FC236}">
                      <a16:creationId xmlns:a16="http://schemas.microsoft.com/office/drawing/2014/main" id="{6D3EE587-E217-CC44-A0F0-A799E08CD249}"/>
                    </a:ext>
                  </a:extLst>
                </p:cNvPr>
                <p:cNvPicPr/>
                <p:nvPr/>
              </p:nvPicPr>
              <p:blipFill>
                <a:blip r:embed="rId91"/>
                <a:stretch>
                  <a:fillRect/>
                </a:stretch>
              </p:blipFill>
              <p:spPr>
                <a:xfrm>
                  <a:off x="5831298" y="1578092"/>
                  <a:ext cx="365760" cy="317160"/>
                </a:xfrm>
                <a:prstGeom prst="rect">
                  <a:avLst/>
                </a:prstGeom>
              </p:spPr>
            </p:pic>
          </mc:Fallback>
        </mc:AlternateContent>
        <mc:AlternateContent xmlns:mc="http://schemas.openxmlformats.org/markup-compatibility/2006">
          <mc:Choice xmlns:p14="http://schemas.microsoft.com/office/powerpoint/2010/main" Requires="p14">
            <p:contentPart p14:bwMode="auto" r:id="rId92">
              <p14:nvContentPartPr>
                <p14:cNvPr id="59" name="Ink 58">
                  <a:extLst>
                    <a:ext uri="{FF2B5EF4-FFF2-40B4-BE49-F238E27FC236}">
                      <a16:creationId xmlns:a16="http://schemas.microsoft.com/office/drawing/2014/main" id="{326ECE4E-B365-204C-88A1-5F89727F2B37}"/>
                    </a:ext>
                  </a:extLst>
                </p14:cNvPr>
                <p14:cNvContentPartPr/>
                <p14:nvPr/>
              </p14:nvContentPartPr>
              <p14:xfrm>
                <a:off x="5846058" y="1694732"/>
                <a:ext cx="318600" cy="63360"/>
              </p14:xfrm>
            </p:contentPart>
          </mc:Choice>
          <mc:Fallback>
            <p:pic>
              <p:nvPicPr>
                <p:cNvPr id="59" name="Ink 58">
                  <a:extLst>
                    <a:ext uri="{FF2B5EF4-FFF2-40B4-BE49-F238E27FC236}">
                      <a16:creationId xmlns:a16="http://schemas.microsoft.com/office/drawing/2014/main" id="{326ECE4E-B365-204C-88A1-5F89727F2B37}"/>
                    </a:ext>
                  </a:extLst>
                </p:cNvPr>
                <p:cNvPicPr/>
                <p:nvPr/>
              </p:nvPicPr>
              <p:blipFill>
                <a:blip r:embed="rId93"/>
                <a:stretch>
                  <a:fillRect/>
                </a:stretch>
              </p:blipFill>
              <p:spPr>
                <a:xfrm>
                  <a:off x="5837418" y="1686092"/>
                  <a:ext cx="336240" cy="81000"/>
                </a:xfrm>
                <a:prstGeom prst="rect">
                  <a:avLst/>
                </a:prstGeom>
              </p:spPr>
            </p:pic>
          </mc:Fallback>
        </mc:AlternateContent>
        <mc:AlternateContent xmlns:mc="http://schemas.openxmlformats.org/markup-compatibility/2006">
          <mc:Choice xmlns:p14="http://schemas.microsoft.com/office/powerpoint/2010/main" Requires="p14">
            <p:contentPart p14:bwMode="auto" r:id="rId94">
              <p14:nvContentPartPr>
                <p14:cNvPr id="60" name="Ink 59">
                  <a:extLst>
                    <a:ext uri="{FF2B5EF4-FFF2-40B4-BE49-F238E27FC236}">
                      <a16:creationId xmlns:a16="http://schemas.microsoft.com/office/drawing/2014/main" id="{627366D2-A791-6F42-AD4A-5818F753DF25}"/>
                    </a:ext>
                  </a:extLst>
                </p14:cNvPr>
                <p14:cNvContentPartPr/>
                <p14:nvPr/>
              </p14:nvContentPartPr>
              <p14:xfrm>
                <a:off x="6328818" y="1574852"/>
                <a:ext cx="218160" cy="308880"/>
              </p14:xfrm>
            </p:contentPart>
          </mc:Choice>
          <mc:Fallback>
            <p:pic>
              <p:nvPicPr>
                <p:cNvPr id="60" name="Ink 59">
                  <a:extLst>
                    <a:ext uri="{FF2B5EF4-FFF2-40B4-BE49-F238E27FC236}">
                      <a16:creationId xmlns:a16="http://schemas.microsoft.com/office/drawing/2014/main" id="{627366D2-A791-6F42-AD4A-5818F753DF25}"/>
                    </a:ext>
                  </a:extLst>
                </p:cNvPr>
                <p:cNvPicPr/>
                <p:nvPr/>
              </p:nvPicPr>
              <p:blipFill>
                <a:blip r:embed="rId95"/>
                <a:stretch>
                  <a:fillRect/>
                </a:stretch>
              </p:blipFill>
              <p:spPr>
                <a:xfrm>
                  <a:off x="6320178" y="1566212"/>
                  <a:ext cx="235800" cy="326520"/>
                </a:xfrm>
                <a:prstGeom prst="rect">
                  <a:avLst/>
                </a:prstGeom>
              </p:spPr>
            </p:pic>
          </mc:Fallback>
        </mc:AlternateContent>
        <mc:AlternateContent xmlns:mc="http://schemas.openxmlformats.org/markup-compatibility/2006">
          <mc:Choice xmlns:p14="http://schemas.microsoft.com/office/powerpoint/2010/main" Requires="p14">
            <p:contentPart p14:bwMode="auto" r:id="rId96">
              <p14:nvContentPartPr>
                <p14:cNvPr id="62" name="Ink 61">
                  <a:extLst>
                    <a:ext uri="{FF2B5EF4-FFF2-40B4-BE49-F238E27FC236}">
                      <a16:creationId xmlns:a16="http://schemas.microsoft.com/office/drawing/2014/main" id="{C16C989C-C112-B141-BEF9-2D9E4276910E}"/>
                    </a:ext>
                  </a:extLst>
                </p14:cNvPr>
                <p14:cNvContentPartPr/>
                <p14:nvPr/>
              </p14:nvContentPartPr>
              <p14:xfrm>
                <a:off x="5351418" y="1601132"/>
                <a:ext cx="157680" cy="539280"/>
              </p14:xfrm>
            </p:contentPart>
          </mc:Choice>
          <mc:Fallback>
            <p:pic>
              <p:nvPicPr>
                <p:cNvPr id="62" name="Ink 61">
                  <a:extLst>
                    <a:ext uri="{FF2B5EF4-FFF2-40B4-BE49-F238E27FC236}">
                      <a16:creationId xmlns:a16="http://schemas.microsoft.com/office/drawing/2014/main" id="{C16C989C-C112-B141-BEF9-2D9E4276910E}"/>
                    </a:ext>
                  </a:extLst>
                </p:cNvPr>
                <p:cNvPicPr/>
                <p:nvPr/>
              </p:nvPicPr>
              <p:blipFill>
                <a:blip r:embed="rId97"/>
                <a:stretch>
                  <a:fillRect/>
                </a:stretch>
              </p:blipFill>
              <p:spPr>
                <a:xfrm>
                  <a:off x="5342778" y="1592132"/>
                  <a:ext cx="175320" cy="556920"/>
                </a:xfrm>
                <a:prstGeom prst="rect">
                  <a:avLst/>
                </a:prstGeom>
              </p:spPr>
            </p:pic>
          </mc:Fallback>
        </mc:AlternateContent>
        <mc:AlternateContent xmlns:mc="http://schemas.openxmlformats.org/markup-compatibility/2006">
          <mc:Choice xmlns:p14="http://schemas.microsoft.com/office/powerpoint/2010/main" Requires="p14">
            <p:contentPart p14:bwMode="auto" r:id="rId98">
              <p14:nvContentPartPr>
                <p14:cNvPr id="63" name="Ink 62">
                  <a:extLst>
                    <a:ext uri="{FF2B5EF4-FFF2-40B4-BE49-F238E27FC236}">
                      <a16:creationId xmlns:a16="http://schemas.microsoft.com/office/drawing/2014/main" id="{2A419683-0087-FA4B-B9E4-D610605B2E2F}"/>
                    </a:ext>
                  </a:extLst>
                </p14:cNvPr>
                <p14:cNvContentPartPr/>
                <p14:nvPr/>
              </p14:nvContentPartPr>
              <p14:xfrm>
                <a:off x="5347458" y="1466492"/>
                <a:ext cx="1683360" cy="639000"/>
              </p14:xfrm>
            </p:contentPart>
          </mc:Choice>
          <mc:Fallback>
            <p:pic>
              <p:nvPicPr>
                <p:cNvPr id="63" name="Ink 62">
                  <a:extLst>
                    <a:ext uri="{FF2B5EF4-FFF2-40B4-BE49-F238E27FC236}">
                      <a16:creationId xmlns:a16="http://schemas.microsoft.com/office/drawing/2014/main" id="{2A419683-0087-FA4B-B9E4-D610605B2E2F}"/>
                    </a:ext>
                  </a:extLst>
                </p:cNvPr>
                <p:cNvPicPr/>
                <p:nvPr/>
              </p:nvPicPr>
              <p:blipFill>
                <a:blip r:embed="rId99"/>
                <a:stretch>
                  <a:fillRect/>
                </a:stretch>
              </p:blipFill>
              <p:spPr>
                <a:xfrm>
                  <a:off x="5338458" y="1457492"/>
                  <a:ext cx="1701000" cy="656640"/>
                </a:xfrm>
                <a:prstGeom prst="rect">
                  <a:avLst/>
                </a:prstGeom>
              </p:spPr>
            </p:pic>
          </mc:Fallback>
        </mc:AlternateContent>
        <mc:AlternateContent xmlns:mc="http://schemas.openxmlformats.org/markup-compatibility/2006">
          <mc:Choice xmlns:p14="http://schemas.microsoft.com/office/powerpoint/2010/main" Requires="p14">
            <p:contentPart p14:bwMode="auto" r:id="rId100">
              <p14:nvContentPartPr>
                <p14:cNvPr id="65" name="Ink 64">
                  <a:extLst>
                    <a:ext uri="{FF2B5EF4-FFF2-40B4-BE49-F238E27FC236}">
                      <a16:creationId xmlns:a16="http://schemas.microsoft.com/office/drawing/2014/main" id="{358CD977-9006-604B-A1CB-E6F7C9C05F00}"/>
                    </a:ext>
                  </a:extLst>
                </p14:cNvPr>
                <p14:cNvContentPartPr/>
                <p14:nvPr/>
              </p14:nvContentPartPr>
              <p14:xfrm>
                <a:off x="7291098" y="1554332"/>
                <a:ext cx="641880" cy="302760"/>
              </p14:xfrm>
            </p:contentPart>
          </mc:Choice>
          <mc:Fallback>
            <p:pic>
              <p:nvPicPr>
                <p:cNvPr id="65" name="Ink 64">
                  <a:extLst>
                    <a:ext uri="{FF2B5EF4-FFF2-40B4-BE49-F238E27FC236}">
                      <a16:creationId xmlns:a16="http://schemas.microsoft.com/office/drawing/2014/main" id="{358CD977-9006-604B-A1CB-E6F7C9C05F00}"/>
                    </a:ext>
                  </a:extLst>
                </p:cNvPr>
                <p:cNvPicPr/>
                <p:nvPr/>
              </p:nvPicPr>
              <p:blipFill>
                <a:blip r:embed="rId101"/>
                <a:stretch>
                  <a:fillRect/>
                </a:stretch>
              </p:blipFill>
              <p:spPr>
                <a:xfrm>
                  <a:off x="7282458" y="1545692"/>
                  <a:ext cx="659520" cy="320400"/>
                </a:xfrm>
                <a:prstGeom prst="rect">
                  <a:avLst/>
                </a:prstGeom>
              </p:spPr>
            </p:pic>
          </mc:Fallback>
        </mc:AlternateContent>
        <mc:AlternateContent xmlns:mc="http://schemas.openxmlformats.org/markup-compatibility/2006">
          <mc:Choice xmlns:p14="http://schemas.microsoft.com/office/powerpoint/2010/main" Requires="p14">
            <p:contentPart p14:bwMode="auto" r:id="rId102">
              <p14:nvContentPartPr>
                <p14:cNvPr id="66" name="Ink 65">
                  <a:extLst>
                    <a:ext uri="{FF2B5EF4-FFF2-40B4-BE49-F238E27FC236}">
                      <a16:creationId xmlns:a16="http://schemas.microsoft.com/office/drawing/2014/main" id="{ADC917F4-AD2E-C44F-A244-0ED1B0576AD6}"/>
                    </a:ext>
                  </a:extLst>
                </p14:cNvPr>
                <p14:cNvContentPartPr/>
                <p14:nvPr/>
              </p14:nvContentPartPr>
              <p14:xfrm>
                <a:off x="7458498" y="1526252"/>
                <a:ext cx="911160" cy="306000"/>
              </p14:xfrm>
            </p:contentPart>
          </mc:Choice>
          <mc:Fallback>
            <p:pic>
              <p:nvPicPr>
                <p:cNvPr id="66" name="Ink 65">
                  <a:extLst>
                    <a:ext uri="{FF2B5EF4-FFF2-40B4-BE49-F238E27FC236}">
                      <a16:creationId xmlns:a16="http://schemas.microsoft.com/office/drawing/2014/main" id="{ADC917F4-AD2E-C44F-A244-0ED1B0576AD6}"/>
                    </a:ext>
                  </a:extLst>
                </p:cNvPr>
                <p:cNvPicPr/>
                <p:nvPr/>
              </p:nvPicPr>
              <p:blipFill>
                <a:blip r:embed="rId103"/>
                <a:stretch>
                  <a:fillRect/>
                </a:stretch>
              </p:blipFill>
              <p:spPr>
                <a:xfrm>
                  <a:off x="7449858" y="1517252"/>
                  <a:ext cx="928800" cy="323640"/>
                </a:xfrm>
                <a:prstGeom prst="rect">
                  <a:avLst/>
                </a:prstGeom>
              </p:spPr>
            </p:pic>
          </mc:Fallback>
        </mc:AlternateContent>
        <mc:AlternateContent xmlns:mc="http://schemas.openxmlformats.org/markup-compatibility/2006">
          <mc:Choice xmlns:p14="http://schemas.microsoft.com/office/powerpoint/2010/main" Requires="p14">
            <p:contentPart p14:bwMode="auto" r:id="rId104">
              <p14:nvContentPartPr>
                <p14:cNvPr id="68" name="Ink 67">
                  <a:extLst>
                    <a:ext uri="{FF2B5EF4-FFF2-40B4-BE49-F238E27FC236}">
                      <a16:creationId xmlns:a16="http://schemas.microsoft.com/office/drawing/2014/main" id="{A7C84328-17BC-BB4D-ADF0-10715C69E8DE}"/>
                    </a:ext>
                  </a:extLst>
                </p14:cNvPr>
                <p14:cNvContentPartPr/>
                <p14:nvPr/>
              </p14:nvContentPartPr>
              <p14:xfrm>
                <a:off x="4417218" y="2657732"/>
                <a:ext cx="198000" cy="135000"/>
              </p14:xfrm>
            </p:contentPart>
          </mc:Choice>
          <mc:Fallback>
            <p:pic>
              <p:nvPicPr>
                <p:cNvPr id="68" name="Ink 67">
                  <a:extLst>
                    <a:ext uri="{FF2B5EF4-FFF2-40B4-BE49-F238E27FC236}">
                      <a16:creationId xmlns:a16="http://schemas.microsoft.com/office/drawing/2014/main" id="{A7C84328-17BC-BB4D-ADF0-10715C69E8DE}"/>
                    </a:ext>
                  </a:extLst>
                </p:cNvPr>
                <p:cNvPicPr/>
                <p:nvPr/>
              </p:nvPicPr>
              <p:blipFill>
                <a:blip r:embed="rId105"/>
                <a:stretch>
                  <a:fillRect/>
                </a:stretch>
              </p:blipFill>
              <p:spPr>
                <a:xfrm>
                  <a:off x="4408578" y="2649092"/>
                  <a:ext cx="215640" cy="152640"/>
                </a:xfrm>
                <a:prstGeom prst="rect">
                  <a:avLst/>
                </a:prstGeom>
              </p:spPr>
            </p:pic>
          </mc:Fallback>
        </mc:AlternateContent>
        <mc:AlternateContent xmlns:mc="http://schemas.openxmlformats.org/markup-compatibility/2006">
          <mc:Choice xmlns:p14="http://schemas.microsoft.com/office/powerpoint/2010/main" Requires="p14">
            <p:contentPart p14:bwMode="auto" r:id="rId106">
              <p14:nvContentPartPr>
                <p14:cNvPr id="69" name="Ink 68">
                  <a:extLst>
                    <a:ext uri="{FF2B5EF4-FFF2-40B4-BE49-F238E27FC236}">
                      <a16:creationId xmlns:a16="http://schemas.microsoft.com/office/drawing/2014/main" id="{F003518A-6685-8649-A914-9D640EF050FA}"/>
                    </a:ext>
                  </a:extLst>
                </p14:cNvPr>
                <p14:cNvContentPartPr/>
                <p14:nvPr/>
              </p14:nvContentPartPr>
              <p14:xfrm>
                <a:off x="4433058" y="2465132"/>
                <a:ext cx="173520" cy="303840"/>
              </p14:xfrm>
            </p:contentPart>
          </mc:Choice>
          <mc:Fallback>
            <p:pic>
              <p:nvPicPr>
                <p:cNvPr id="69" name="Ink 68">
                  <a:extLst>
                    <a:ext uri="{FF2B5EF4-FFF2-40B4-BE49-F238E27FC236}">
                      <a16:creationId xmlns:a16="http://schemas.microsoft.com/office/drawing/2014/main" id="{F003518A-6685-8649-A914-9D640EF050FA}"/>
                    </a:ext>
                  </a:extLst>
                </p:cNvPr>
                <p:cNvPicPr/>
                <p:nvPr/>
              </p:nvPicPr>
              <p:blipFill>
                <a:blip r:embed="rId107"/>
                <a:stretch>
                  <a:fillRect/>
                </a:stretch>
              </p:blipFill>
              <p:spPr>
                <a:xfrm>
                  <a:off x="4424058" y="2456492"/>
                  <a:ext cx="191160" cy="321480"/>
                </a:xfrm>
                <a:prstGeom prst="rect">
                  <a:avLst/>
                </a:prstGeom>
              </p:spPr>
            </p:pic>
          </mc:Fallback>
        </mc:AlternateContent>
        <mc:AlternateContent xmlns:mc="http://schemas.openxmlformats.org/markup-compatibility/2006">
          <mc:Choice xmlns:p14="http://schemas.microsoft.com/office/powerpoint/2010/main" Requires="p14">
            <p:contentPart p14:bwMode="auto" r:id="rId108">
              <p14:nvContentPartPr>
                <p14:cNvPr id="71" name="Ink 70">
                  <a:extLst>
                    <a:ext uri="{FF2B5EF4-FFF2-40B4-BE49-F238E27FC236}">
                      <a16:creationId xmlns:a16="http://schemas.microsoft.com/office/drawing/2014/main" id="{FB7D34E1-9C97-EE48-87C6-DE8EA381265A}"/>
                    </a:ext>
                  </a:extLst>
                </p14:cNvPr>
                <p14:cNvContentPartPr/>
                <p14:nvPr/>
              </p14:nvContentPartPr>
              <p14:xfrm>
                <a:off x="4709898" y="2615252"/>
                <a:ext cx="218520" cy="171000"/>
              </p14:xfrm>
            </p:contentPart>
          </mc:Choice>
          <mc:Fallback>
            <p:pic>
              <p:nvPicPr>
                <p:cNvPr id="71" name="Ink 70">
                  <a:extLst>
                    <a:ext uri="{FF2B5EF4-FFF2-40B4-BE49-F238E27FC236}">
                      <a16:creationId xmlns:a16="http://schemas.microsoft.com/office/drawing/2014/main" id="{FB7D34E1-9C97-EE48-87C6-DE8EA381265A}"/>
                    </a:ext>
                  </a:extLst>
                </p:cNvPr>
                <p:cNvPicPr/>
                <p:nvPr/>
              </p:nvPicPr>
              <p:blipFill>
                <a:blip r:embed="rId109"/>
                <a:stretch>
                  <a:fillRect/>
                </a:stretch>
              </p:blipFill>
              <p:spPr>
                <a:xfrm>
                  <a:off x="4701258" y="2606612"/>
                  <a:ext cx="236160" cy="188640"/>
                </a:xfrm>
                <a:prstGeom prst="rect">
                  <a:avLst/>
                </a:prstGeom>
              </p:spPr>
            </p:pic>
          </mc:Fallback>
        </mc:AlternateContent>
        <mc:AlternateContent xmlns:mc="http://schemas.openxmlformats.org/markup-compatibility/2006">
          <mc:Choice xmlns:p14="http://schemas.microsoft.com/office/powerpoint/2010/main" Requires="p14">
            <p:contentPart p14:bwMode="auto" r:id="rId110">
              <p14:nvContentPartPr>
                <p14:cNvPr id="72" name="Ink 71">
                  <a:extLst>
                    <a:ext uri="{FF2B5EF4-FFF2-40B4-BE49-F238E27FC236}">
                      <a16:creationId xmlns:a16="http://schemas.microsoft.com/office/drawing/2014/main" id="{F391B23E-7BE7-5F42-9EA6-123595AA323A}"/>
                    </a:ext>
                  </a:extLst>
                </p14:cNvPr>
                <p14:cNvContentPartPr/>
                <p14:nvPr/>
              </p14:nvContentPartPr>
              <p14:xfrm>
                <a:off x="4738698" y="2578892"/>
                <a:ext cx="132480" cy="227520"/>
              </p14:xfrm>
            </p:contentPart>
          </mc:Choice>
          <mc:Fallback>
            <p:pic>
              <p:nvPicPr>
                <p:cNvPr id="72" name="Ink 71">
                  <a:extLst>
                    <a:ext uri="{FF2B5EF4-FFF2-40B4-BE49-F238E27FC236}">
                      <a16:creationId xmlns:a16="http://schemas.microsoft.com/office/drawing/2014/main" id="{F391B23E-7BE7-5F42-9EA6-123595AA323A}"/>
                    </a:ext>
                  </a:extLst>
                </p:cNvPr>
                <p:cNvPicPr/>
                <p:nvPr/>
              </p:nvPicPr>
              <p:blipFill>
                <a:blip r:embed="rId111"/>
                <a:stretch>
                  <a:fillRect/>
                </a:stretch>
              </p:blipFill>
              <p:spPr>
                <a:xfrm>
                  <a:off x="4730058" y="2570252"/>
                  <a:ext cx="150120" cy="245160"/>
                </a:xfrm>
                <a:prstGeom prst="rect">
                  <a:avLst/>
                </a:prstGeom>
              </p:spPr>
            </p:pic>
          </mc:Fallback>
        </mc:AlternateContent>
        <mc:AlternateContent xmlns:mc="http://schemas.openxmlformats.org/markup-compatibility/2006">
          <mc:Choice xmlns:p14="http://schemas.microsoft.com/office/powerpoint/2010/main" Requires="p14">
            <p:contentPart p14:bwMode="auto" r:id="rId112">
              <p14:nvContentPartPr>
                <p14:cNvPr id="73" name="Ink 72">
                  <a:extLst>
                    <a:ext uri="{FF2B5EF4-FFF2-40B4-BE49-F238E27FC236}">
                      <a16:creationId xmlns:a16="http://schemas.microsoft.com/office/drawing/2014/main" id="{C0FBC796-B068-7E43-B727-4B3C4FEA6C5F}"/>
                    </a:ext>
                  </a:extLst>
                </p14:cNvPr>
                <p14:cNvContentPartPr/>
                <p14:nvPr/>
              </p14:nvContentPartPr>
              <p14:xfrm>
                <a:off x="5039658" y="2459732"/>
                <a:ext cx="590400" cy="311400"/>
              </p14:xfrm>
            </p:contentPart>
          </mc:Choice>
          <mc:Fallback>
            <p:pic>
              <p:nvPicPr>
                <p:cNvPr id="73" name="Ink 72">
                  <a:extLst>
                    <a:ext uri="{FF2B5EF4-FFF2-40B4-BE49-F238E27FC236}">
                      <a16:creationId xmlns:a16="http://schemas.microsoft.com/office/drawing/2014/main" id="{C0FBC796-B068-7E43-B727-4B3C4FEA6C5F}"/>
                    </a:ext>
                  </a:extLst>
                </p:cNvPr>
                <p:cNvPicPr/>
                <p:nvPr/>
              </p:nvPicPr>
              <p:blipFill>
                <a:blip r:embed="rId113"/>
                <a:stretch>
                  <a:fillRect/>
                </a:stretch>
              </p:blipFill>
              <p:spPr>
                <a:xfrm>
                  <a:off x="5031018" y="2451092"/>
                  <a:ext cx="608040" cy="329040"/>
                </a:xfrm>
                <a:prstGeom prst="rect">
                  <a:avLst/>
                </a:prstGeom>
              </p:spPr>
            </p:pic>
          </mc:Fallback>
        </mc:AlternateContent>
        <mc:AlternateContent xmlns:mc="http://schemas.openxmlformats.org/markup-compatibility/2006">
          <mc:Choice xmlns:p14="http://schemas.microsoft.com/office/powerpoint/2010/main" Requires="p14">
            <p:contentPart p14:bwMode="auto" r:id="rId114">
              <p14:nvContentPartPr>
                <p14:cNvPr id="75" name="Ink 74">
                  <a:extLst>
                    <a:ext uri="{FF2B5EF4-FFF2-40B4-BE49-F238E27FC236}">
                      <a16:creationId xmlns:a16="http://schemas.microsoft.com/office/drawing/2014/main" id="{D3D05527-F369-0447-AF1B-B4D4D5098ABF}"/>
                    </a:ext>
                  </a:extLst>
                </p14:cNvPr>
                <p14:cNvContentPartPr/>
                <p14:nvPr/>
              </p14:nvContentPartPr>
              <p14:xfrm>
                <a:off x="5836698" y="2466212"/>
                <a:ext cx="477360" cy="253440"/>
              </p14:xfrm>
            </p:contentPart>
          </mc:Choice>
          <mc:Fallback>
            <p:pic>
              <p:nvPicPr>
                <p:cNvPr id="75" name="Ink 74">
                  <a:extLst>
                    <a:ext uri="{FF2B5EF4-FFF2-40B4-BE49-F238E27FC236}">
                      <a16:creationId xmlns:a16="http://schemas.microsoft.com/office/drawing/2014/main" id="{D3D05527-F369-0447-AF1B-B4D4D5098ABF}"/>
                    </a:ext>
                  </a:extLst>
                </p:cNvPr>
                <p:cNvPicPr/>
                <p:nvPr/>
              </p:nvPicPr>
              <p:blipFill>
                <a:blip r:embed="rId115"/>
                <a:stretch>
                  <a:fillRect/>
                </a:stretch>
              </p:blipFill>
              <p:spPr>
                <a:xfrm>
                  <a:off x="5828058" y="2457212"/>
                  <a:ext cx="495000" cy="271080"/>
                </a:xfrm>
                <a:prstGeom prst="rect">
                  <a:avLst/>
                </a:prstGeom>
              </p:spPr>
            </p:pic>
          </mc:Fallback>
        </mc:AlternateContent>
        <mc:AlternateContent xmlns:mc="http://schemas.openxmlformats.org/markup-compatibility/2006">
          <mc:Choice xmlns:p14="http://schemas.microsoft.com/office/powerpoint/2010/main" Requires="p14">
            <p:contentPart p14:bwMode="auto" r:id="rId116">
              <p14:nvContentPartPr>
                <p14:cNvPr id="76" name="Ink 75">
                  <a:extLst>
                    <a:ext uri="{FF2B5EF4-FFF2-40B4-BE49-F238E27FC236}">
                      <a16:creationId xmlns:a16="http://schemas.microsoft.com/office/drawing/2014/main" id="{973DC416-4CCD-7248-8D61-247113B3041B}"/>
                    </a:ext>
                  </a:extLst>
                </p14:cNvPr>
                <p14:cNvContentPartPr/>
                <p14:nvPr/>
              </p14:nvContentPartPr>
              <p14:xfrm>
                <a:off x="6038298" y="2333732"/>
                <a:ext cx="643320" cy="264240"/>
              </p14:xfrm>
            </p:contentPart>
          </mc:Choice>
          <mc:Fallback>
            <p:pic>
              <p:nvPicPr>
                <p:cNvPr id="76" name="Ink 75">
                  <a:extLst>
                    <a:ext uri="{FF2B5EF4-FFF2-40B4-BE49-F238E27FC236}">
                      <a16:creationId xmlns:a16="http://schemas.microsoft.com/office/drawing/2014/main" id="{973DC416-4CCD-7248-8D61-247113B3041B}"/>
                    </a:ext>
                  </a:extLst>
                </p:cNvPr>
                <p:cNvPicPr/>
                <p:nvPr/>
              </p:nvPicPr>
              <p:blipFill>
                <a:blip r:embed="rId117"/>
                <a:stretch>
                  <a:fillRect/>
                </a:stretch>
              </p:blipFill>
              <p:spPr>
                <a:xfrm>
                  <a:off x="6029658" y="2325092"/>
                  <a:ext cx="660960" cy="281880"/>
                </a:xfrm>
                <a:prstGeom prst="rect">
                  <a:avLst/>
                </a:prstGeom>
              </p:spPr>
            </p:pic>
          </mc:Fallback>
        </mc:AlternateContent>
        <mc:AlternateContent xmlns:mc="http://schemas.openxmlformats.org/markup-compatibility/2006">
          <mc:Choice xmlns:p14="http://schemas.microsoft.com/office/powerpoint/2010/main" Requires="p14">
            <p:contentPart p14:bwMode="auto" r:id="rId118">
              <p14:nvContentPartPr>
                <p14:cNvPr id="80" name="Ink 79">
                  <a:extLst>
                    <a:ext uri="{FF2B5EF4-FFF2-40B4-BE49-F238E27FC236}">
                      <a16:creationId xmlns:a16="http://schemas.microsoft.com/office/drawing/2014/main" id="{CA1A1A25-531A-ED44-97FE-14D2800792BA}"/>
                    </a:ext>
                  </a:extLst>
                </p14:cNvPr>
                <p14:cNvContentPartPr/>
                <p14:nvPr/>
              </p14:nvContentPartPr>
              <p14:xfrm>
                <a:off x="4274658" y="3049772"/>
                <a:ext cx="1051920" cy="695520"/>
              </p14:xfrm>
            </p:contentPart>
          </mc:Choice>
          <mc:Fallback>
            <p:pic>
              <p:nvPicPr>
                <p:cNvPr id="80" name="Ink 79">
                  <a:extLst>
                    <a:ext uri="{FF2B5EF4-FFF2-40B4-BE49-F238E27FC236}">
                      <a16:creationId xmlns:a16="http://schemas.microsoft.com/office/drawing/2014/main" id="{CA1A1A25-531A-ED44-97FE-14D2800792BA}"/>
                    </a:ext>
                  </a:extLst>
                </p:cNvPr>
                <p:cNvPicPr/>
                <p:nvPr/>
              </p:nvPicPr>
              <p:blipFill>
                <a:blip r:embed="rId119"/>
                <a:stretch>
                  <a:fillRect/>
                </a:stretch>
              </p:blipFill>
              <p:spPr>
                <a:xfrm>
                  <a:off x="4265658" y="3040772"/>
                  <a:ext cx="1069560" cy="713160"/>
                </a:xfrm>
                <a:prstGeom prst="rect">
                  <a:avLst/>
                </a:prstGeom>
              </p:spPr>
            </p:pic>
          </mc:Fallback>
        </mc:AlternateContent>
        <mc:AlternateContent xmlns:mc="http://schemas.openxmlformats.org/markup-compatibility/2006">
          <mc:Choice xmlns:p14="http://schemas.microsoft.com/office/powerpoint/2010/main" Requires="p14">
            <p:contentPart p14:bwMode="auto" r:id="rId120">
              <p14:nvContentPartPr>
                <p14:cNvPr id="82" name="Ink 81">
                  <a:extLst>
                    <a:ext uri="{FF2B5EF4-FFF2-40B4-BE49-F238E27FC236}">
                      <a16:creationId xmlns:a16="http://schemas.microsoft.com/office/drawing/2014/main" id="{5929741A-89A0-7C45-B0B1-37CB882EE61E}"/>
                    </a:ext>
                  </a:extLst>
                </p14:cNvPr>
                <p14:cNvContentPartPr/>
                <p14:nvPr/>
              </p14:nvContentPartPr>
              <p14:xfrm>
                <a:off x="4123818" y="3988292"/>
                <a:ext cx="200520" cy="325800"/>
              </p14:xfrm>
            </p:contentPart>
          </mc:Choice>
          <mc:Fallback>
            <p:pic>
              <p:nvPicPr>
                <p:cNvPr id="82" name="Ink 81">
                  <a:extLst>
                    <a:ext uri="{FF2B5EF4-FFF2-40B4-BE49-F238E27FC236}">
                      <a16:creationId xmlns:a16="http://schemas.microsoft.com/office/drawing/2014/main" id="{5929741A-89A0-7C45-B0B1-37CB882EE61E}"/>
                    </a:ext>
                  </a:extLst>
                </p:cNvPr>
                <p:cNvPicPr/>
                <p:nvPr/>
              </p:nvPicPr>
              <p:blipFill>
                <a:blip r:embed="rId121"/>
                <a:stretch>
                  <a:fillRect/>
                </a:stretch>
              </p:blipFill>
              <p:spPr>
                <a:xfrm>
                  <a:off x="4114818" y="3979652"/>
                  <a:ext cx="218160" cy="343440"/>
                </a:xfrm>
                <a:prstGeom prst="rect">
                  <a:avLst/>
                </a:prstGeom>
              </p:spPr>
            </p:pic>
          </mc:Fallback>
        </mc:AlternateContent>
        <mc:AlternateContent xmlns:mc="http://schemas.openxmlformats.org/markup-compatibility/2006">
          <mc:Choice xmlns:p14="http://schemas.microsoft.com/office/powerpoint/2010/main" Requires="p14">
            <p:contentPart p14:bwMode="auto" r:id="rId122">
              <p14:nvContentPartPr>
                <p14:cNvPr id="83" name="Ink 82">
                  <a:extLst>
                    <a:ext uri="{FF2B5EF4-FFF2-40B4-BE49-F238E27FC236}">
                      <a16:creationId xmlns:a16="http://schemas.microsoft.com/office/drawing/2014/main" id="{937F403B-C758-F14D-8B33-B15E412129F4}"/>
                    </a:ext>
                  </a:extLst>
                </p14:cNvPr>
                <p14:cNvContentPartPr/>
                <p14:nvPr/>
              </p14:nvContentPartPr>
              <p14:xfrm>
                <a:off x="4373658" y="4063892"/>
                <a:ext cx="134640" cy="132480"/>
              </p14:xfrm>
            </p:contentPart>
          </mc:Choice>
          <mc:Fallback>
            <p:pic>
              <p:nvPicPr>
                <p:cNvPr id="83" name="Ink 82">
                  <a:extLst>
                    <a:ext uri="{FF2B5EF4-FFF2-40B4-BE49-F238E27FC236}">
                      <a16:creationId xmlns:a16="http://schemas.microsoft.com/office/drawing/2014/main" id="{937F403B-C758-F14D-8B33-B15E412129F4}"/>
                    </a:ext>
                  </a:extLst>
                </p:cNvPr>
                <p:cNvPicPr/>
                <p:nvPr/>
              </p:nvPicPr>
              <p:blipFill>
                <a:blip r:embed="rId123"/>
                <a:stretch>
                  <a:fillRect/>
                </a:stretch>
              </p:blipFill>
              <p:spPr>
                <a:xfrm>
                  <a:off x="4364658" y="4055252"/>
                  <a:ext cx="152280" cy="150120"/>
                </a:xfrm>
                <a:prstGeom prst="rect">
                  <a:avLst/>
                </a:prstGeom>
              </p:spPr>
            </p:pic>
          </mc:Fallback>
        </mc:AlternateContent>
        <mc:AlternateContent xmlns:mc="http://schemas.openxmlformats.org/markup-compatibility/2006">
          <mc:Choice xmlns:p14="http://schemas.microsoft.com/office/powerpoint/2010/main" Requires="p14">
            <p:contentPart p14:bwMode="auto" r:id="rId124">
              <p14:nvContentPartPr>
                <p14:cNvPr id="84" name="Ink 83">
                  <a:extLst>
                    <a:ext uri="{FF2B5EF4-FFF2-40B4-BE49-F238E27FC236}">
                      <a16:creationId xmlns:a16="http://schemas.microsoft.com/office/drawing/2014/main" id="{20265D35-3377-914B-9C31-2BE5412349AE}"/>
                    </a:ext>
                  </a:extLst>
                </p14:cNvPr>
                <p14:cNvContentPartPr/>
                <p14:nvPr/>
              </p14:nvContentPartPr>
              <p14:xfrm>
                <a:off x="4386258" y="4018532"/>
                <a:ext cx="154440" cy="241920"/>
              </p14:xfrm>
            </p:contentPart>
          </mc:Choice>
          <mc:Fallback>
            <p:pic>
              <p:nvPicPr>
                <p:cNvPr id="84" name="Ink 83">
                  <a:extLst>
                    <a:ext uri="{FF2B5EF4-FFF2-40B4-BE49-F238E27FC236}">
                      <a16:creationId xmlns:a16="http://schemas.microsoft.com/office/drawing/2014/main" id="{20265D35-3377-914B-9C31-2BE5412349AE}"/>
                    </a:ext>
                  </a:extLst>
                </p:cNvPr>
                <p:cNvPicPr/>
                <p:nvPr/>
              </p:nvPicPr>
              <p:blipFill>
                <a:blip r:embed="rId125"/>
                <a:stretch>
                  <a:fillRect/>
                </a:stretch>
              </p:blipFill>
              <p:spPr>
                <a:xfrm>
                  <a:off x="4377618" y="4009892"/>
                  <a:ext cx="172080" cy="259560"/>
                </a:xfrm>
                <a:prstGeom prst="rect">
                  <a:avLst/>
                </a:prstGeom>
              </p:spPr>
            </p:pic>
          </mc:Fallback>
        </mc:AlternateContent>
        <mc:AlternateContent xmlns:mc="http://schemas.openxmlformats.org/markup-compatibility/2006">
          <mc:Choice xmlns:p14="http://schemas.microsoft.com/office/powerpoint/2010/main" Requires="p14">
            <p:contentPart p14:bwMode="auto" r:id="rId126">
              <p14:nvContentPartPr>
                <p14:cNvPr id="85" name="Ink 84">
                  <a:extLst>
                    <a:ext uri="{FF2B5EF4-FFF2-40B4-BE49-F238E27FC236}">
                      <a16:creationId xmlns:a16="http://schemas.microsoft.com/office/drawing/2014/main" id="{6704B558-7471-B74A-B322-8BFAC7F2A4BF}"/>
                    </a:ext>
                  </a:extLst>
                </p14:cNvPr>
                <p14:cNvContentPartPr/>
                <p14:nvPr/>
              </p14:nvContentPartPr>
              <p14:xfrm>
                <a:off x="4576338" y="3978212"/>
                <a:ext cx="516960" cy="263160"/>
              </p14:xfrm>
            </p:contentPart>
          </mc:Choice>
          <mc:Fallback>
            <p:pic>
              <p:nvPicPr>
                <p:cNvPr id="85" name="Ink 84">
                  <a:extLst>
                    <a:ext uri="{FF2B5EF4-FFF2-40B4-BE49-F238E27FC236}">
                      <a16:creationId xmlns:a16="http://schemas.microsoft.com/office/drawing/2014/main" id="{6704B558-7471-B74A-B322-8BFAC7F2A4BF}"/>
                    </a:ext>
                  </a:extLst>
                </p:cNvPr>
                <p:cNvPicPr/>
                <p:nvPr/>
              </p:nvPicPr>
              <p:blipFill>
                <a:blip r:embed="rId127"/>
                <a:stretch>
                  <a:fillRect/>
                </a:stretch>
              </p:blipFill>
              <p:spPr>
                <a:xfrm>
                  <a:off x="4567338" y="3969572"/>
                  <a:ext cx="534600" cy="280800"/>
                </a:xfrm>
                <a:prstGeom prst="rect">
                  <a:avLst/>
                </a:prstGeom>
              </p:spPr>
            </p:pic>
          </mc:Fallback>
        </mc:AlternateContent>
        <mc:AlternateContent xmlns:mc="http://schemas.openxmlformats.org/markup-compatibility/2006">
          <mc:Choice xmlns:p14="http://schemas.microsoft.com/office/powerpoint/2010/main" Requires="p14">
            <p:contentPart p14:bwMode="auto" r:id="rId128">
              <p14:nvContentPartPr>
                <p14:cNvPr id="87" name="Ink 86">
                  <a:extLst>
                    <a:ext uri="{FF2B5EF4-FFF2-40B4-BE49-F238E27FC236}">
                      <a16:creationId xmlns:a16="http://schemas.microsoft.com/office/drawing/2014/main" id="{7A224346-3D46-BF4B-AE15-2D487F025585}"/>
                    </a:ext>
                  </a:extLst>
                </p14:cNvPr>
                <p14:cNvContentPartPr/>
                <p14:nvPr/>
              </p14:nvContentPartPr>
              <p14:xfrm>
                <a:off x="4786578" y="4056692"/>
                <a:ext cx="60840" cy="91800"/>
              </p14:xfrm>
            </p:contentPart>
          </mc:Choice>
          <mc:Fallback>
            <p:pic>
              <p:nvPicPr>
                <p:cNvPr id="87" name="Ink 86">
                  <a:extLst>
                    <a:ext uri="{FF2B5EF4-FFF2-40B4-BE49-F238E27FC236}">
                      <a16:creationId xmlns:a16="http://schemas.microsoft.com/office/drawing/2014/main" id="{7A224346-3D46-BF4B-AE15-2D487F025585}"/>
                    </a:ext>
                  </a:extLst>
                </p:cNvPr>
                <p:cNvPicPr/>
                <p:nvPr/>
              </p:nvPicPr>
              <p:blipFill>
                <a:blip r:embed="rId129"/>
                <a:stretch>
                  <a:fillRect/>
                </a:stretch>
              </p:blipFill>
              <p:spPr>
                <a:xfrm>
                  <a:off x="4777578" y="4047692"/>
                  <a:ext cx="78480" cy="109440"/>
                </a:xfrm>
                <a:prstGeom prst="rect">
                  <a:avLst/>
                </a:prstGeom>
              </p:spPr>
            </p:pic>
          </mc:Fallback>
        </mc:AlternateContent>
        <mc:AlternateContent xmlns:mc="http://schemas.openxmlformats.org/markup-compatibility/2006">
          <mc:Choice xmlns:p14="http://schemas.microsoft.com/office/powerpoint/2010/main" Requires="p14">
            <p:contentPart p14:bwMode="auto" r:id="rId130">
              <p14:nvContentPartPr>
                <p14:cNvPr id="89" name="Ink 88">
                  <a:extLst>
                    <a:ext uri="{FF2B5EF4-FFF2-40B4-BE49-F238E27FC236}">
                      <a16:creationId xmlns:a16="http://schemas.microsoft.com/office/drawing/2014/main" id="{EE9F4F20-00B5-324A-86D0-2D2979D609D0}"/>
                    </a:ext>
                  </a:extLst>
                </p14:cNvPr>
                <p14:cNvContentPartPr/>
                <p14:nvPr/>
              </p14:nvContentPartPr>
              <p14:xfrm>
                <a:off x="4771818" y="4088732"/>
                <a:ext cx="14760" cy="68760"/>
              </p14:xfrm>
            </p:contentPart>
          </mc:Choice>
          <mc:Fallback>
            <p:pic>
              <p:nvPicPr>
                <p:cNvPr id="89" name="Ink 88">
                  <a:extLst>
                    <a:ext uri="{FF2B5EF4-FFF2-40B4-BE49-F238E27FC236}">
                      <a16:creationId xmlns:a16="http://schemas.microsoft.com/office/drawing/2014/main" id="{EE9F4F20-00B5-324A-86D0-2D2979D609D0}"/>
                    </a:ext>
                  </a:extLst>
                </p:cNvPr>
                <p:cNvPicPr/>
                <p:nvPr/>
              </p:nvPicPr>
              <p:blipFill>
                <a:blip r:embed="rId131"/>
                <a:stretch>
                  <a:fillRect/>
                </a:stretch>
              </p:blipFill>
              <p:spPr>
                <a:xfrm>
                  <a:off x="4763178" y="4080092"/>
                  <a:ext cx="32400" cy="86400"/>
                </a:xfrm>
                <a:prstGeom prst="rect">
                  <a:avLst/>
                </a:prstGeom>
              </p:spPr>
            </p:pic>
          </mc:Fallback>
        </mc:AlternateContent>
        <mc:AlternateContent xmlns:mc="http://schemas.openxmlformats.org/markup-compatibility/2006">
          <mc:Choice xmlns:p14="http://schemas.microsoft.com/office/powerpoint/2010/main" Requires="p14">
            <p:contentPart p14:bwMode="auto" r:id="rId132">
              <p14:nvContentPartPr>
                <p14:cNvPr id="91" name="Ink 90">
                  <a:extLst>
                    <a:ext uri="{FF2B5EF4-FFF2-40B4-BE49-F238E27FC236}">
                      <a16:creationId xmlns:a16="http://schemas.microsoft.com/office/drawing/2014/main" id="{D81D960F-8310-4843-9B06-E4F7F4A27316}"/>
                    </a:ext>
                  </a:extLst>
                </p14:cNvPr>
                <p14:cNvContentPartPr/>
                <p14:nvPr/>
              </p14:nvContentPartPr>
              <p14:xfrm>
                <a:off x="5213898" y="4010972"/>
                <a:ext cx="331920" cy="162000"/>
              </p14:xfrm>
            </p:contentPart>
          </mc:Choice>
          <mc:Fallback>
            <p:pic>
              <p:nvPicPr>
                <p:cNvPr id="91" name="Ink 90">
                  <a:extLst>
                    <a:ext uri="{FF2B5EF4-FFF2-40B4-BE49-F238E27FC236}">
                      <a16:creationId xmlns:a16="http://schemas.microsoft.com/office/drawing/2014/main" id="{D81D960F-8310-4843-9B06-E4F7F4A27316}"/>
                    </a:ext>
                  </a:extLst>
                </p:cNvPr>
                <p:cNvPicPr/>
                <p:nvPr/>
              </p:nvPicPr>
              <p:blipFill>
                <a:blip r:embed="rId133"/>
                <a:stretch>
                  <a:fillRect/>
                </a:stretch>
              </p:blipFill>
              <p:spPr>
                <a:xfrm>
                  <a:off x="5205258" y="4001972"/>
                  <a:ext cx="349560" cy="179640"/>
                </a:xfrm>
                <a:prstGeom prst="rect">
                  <a:avLst/>
                </a:prstGeom>
              </p:spPr>
            </p:pic>
          </mc:Fallback>
        </mc:AlternateContent>
        <mc:AlternateContent xmlns:mc="http://schemas.openxmlformats.org/markup-compatibility/2006">
          <mc:Choice xmlns:p14="http://schemas.microsoft.com/office/powerpoint/2010/main" Requires="p14">
            <p:contentPart p14:bwMode="auto" r:id="rId134">
              <p14:nvContentPartPr>
                <p14:cNvPr id="92" name="Ink 91">
                  <a:extLst>
                    <a:ext uri="{FF2B5EF4-FFF2-40B4-BE49-F238E27FC236}">
                      <a16:creationId xmlns:a16="http://schemas.microsoft.com/office/drawing/2014/main" id="{8C4ACE4B-D2BF-784D-A890-AC00E1D2C247}"/>
                    </a:ext>
                  </a:extLst>
                </p14:cNvPr>
                <p14:cNvContentPartPr/>
                <p14:nvPr/>
              </p14:nvContentPartPr>
              <p14:xfrm>
                <a:off x="5684778" y="3944372"/>
                <a:ext cx="203400" cy="238680"/>
              </p14:xfrm>
            </p:contentPart>
          </mc:Choice>
          <mc:Fallback>
            <p:pic>
              <p:nvPicPr>
                <p:cNvPr id="92" name="Ink 91">
                  <a:extLst>
                    <a:ext uri="{FF2B5EF4-FFF2-40B4-BE49-F238E27FC236}">
                      <a16:creationId xmlns:a16="http://schemas.microsoft.com/office/drawing/2014/main" id="{8C4ACE4B-D2BF-784D-A890-AC00E1D2C247}"/>
                    </a:ext>
                  </a:extLst>
                </p:cNvPr>
                <p:cNvPicPr/>
                <p:nvPr/>
              </p:nvPicPr>
              <p:blipFill>
                <a:blip r:embed="rId135"/>
                <a:stretch>
                  <a:fillRect/>
                </a:stretch>
              </p:blipFill>
              <p:spPr>
                <a:xfrm>
                  <a:off x="5676138" y="3935732"/>
                  <a:ext cx="221040" cy="256320"/>
                </a:xfrm>
                <a:prstGeom prst="rect">
                  <a:avLst/>
                </a:prstGeom>
              </p:spPr>
            </p:pic>
          </mc:Fallback>
        </mc:AlternateContent>
        <mc:AlternateContent xmlns:mc="http://schemas.openxmlformats.org/markup-compatibility/2006">
          <mc:Choice xmlns:p14="http://schemas.microsoft.com/office/powerpoint/2010/main" Requires="p14">
            <p:contentPart p14:bwMode="auto" r:id="rId136">
              <p14:nvContentPartPr>
                <p14:cNvPr id="93" name="Ink 92">
                  <a:extLst>
                    <a:ext uri="{FF2B5EF4-FFF2-40B4-BE49-F238E27FC236}">
                      <a16:creationId xmlns:a16="http://schemas.microsoft.com/office/drawing/2014/main" id="{781CB2D5-F6B3-BF47-8132-4CFBCDBC06D6}"/>
                    </a:ext>
                  </a:extLst>
                </p14:cNvPr>
                <p14:cNvContentPartPr/>
                <p14:nvPr/>
              </p14:nvContentPartPr>
              <p14:xfrm>
                <a:off x="5986098" y="3964892"/>
                <a:ext cx="182520" cy="251640"/>
              </p14:xfrm>
            </p:contentPart>
          </mc:Choice>
          <mc:Fallback>
            <p:pic>
              <p:nvPicPr>
                <p:cNvPr id="93" name="Ink 92">
                  <a:extLst>
                    <a:ext uri="{FF2B5EF4-FFF2-40B4-BE49-F238E27FC236}">
                      <a16:creationId xmlns:a16="http://schemas.microsoft.com/office/drawing/2014/main" id="{781CB2D5-F6B3-BF47-8132-4CFBCDBC06D6}"/>
                    </a:ext>
                  </a:extLst>
                </p:cNvPr>
                <p:cNvPicPr/>
                <p:nvPr/>
              </p:nvPicPr>
              <p:blipFill>
                <a:blip r:embed="rId137"/>
                <a:stretch>
                  <a:fillRect/>
                </a:stretch>
              </p:blipFill>
              <p:spPr>
                <a:xfrm>
                  <a:off x="5977098" y="3956252"/>
                  <a:ext cx="200160" cy="269280"/>
                </a:xfrm>
                <a:prstGeom prst="rect">
                  <a:avLst/>
                </a:prstGeom>
              </p:spPr>
            </p:pic>
          </mc:Fallback>
        </mc:AlternateContent>
        <mc:AlternateContent xmlns:mc="http://schemas.openxmlformats.org/markup-compatibility/2006">
          <mc:Choice xmlns:p14="http://schemas.microsoft.com/office/powerpoint/2010/main" Requires="p14">
            <p:contentPart p14:bwMode="auto" r:id="rId138">
              <p14:nvContentPartPr>
                <p14:cNvPr id="94" name="Ink 93">
                  <a:extLst>
                    <a:ext uri="{FF2B5EF4-FFF2-40B4-BE49-F238E27FC236}">
                      <a16:creationId xmlns:a16="http://schemas.microsoft.com/office/drawing/2014/main" id="{973E95A7-8B8C-E744-8F39-9D58A0DD44E0}"/>
                    </a:ext>
                  </a:extLst>
                </p14:cNvPr>
                <p14:cNvContentPartPr/>
                <p14:nvPr/>
              </p14:nvContentPartPr>
              <p14:xfrm>
                <a:off x="5625018" y="3712532"/>
                <a:ext cx="755640" cy="743040"/>
              </p14:xfrm>
            </p:contentPart>
          </mc:Choice>
          <mc:Fallback>
            <p:pic>
              <p:nvPicPr>
                <p:cNvPr id="94" name="Ink 93">
                  <a:extLst>
                    <a:ext uri="{FF2B5EF4-FFF2-40B4-BE49-F238E27FC236}">
                      <a16:creationId xmlns:a16="http://schemas.microsoft.com/office/drawing/2014/main" id="{973E95A7-8B8C-E744-8F39-9D58A0DD44E0}"/>
                    </a:ext>
                  </a:extLst>
                </p:cNvPr>
                <p:cNvPicPr/>
                <p:nvPr/>
              </p:nvPicPr>
              <p:blipFill>
                <a:blip r:embed="rId139"/>
                <a:stretch>
                  <a:fillRect/>
                </a:stretch>
              </p:blipFill>
              <p:spPr>
                <a:xfrm>
                  <a:off x="5616018" y="3703892"/>
                  <a:ext cx="773280" cy="760680"/>
                </a:xfrm>
                <a:prstGeom prst="rect">
                  <a:avLst/>
                </a:prstGeom>
              </p:spPr>
            </p:pic>
          </mc:Fallback>
        </mc:AlternateContent>
        <mc:AlternateContent xmlns:mc="http://schemas.openxmlformats.org/markup-compatibility/2006">
          <mc:Choice xmlns:p14="http://schemas.microsoft.com/office/powerpoint/2010/main" Requires="p14">
            <p:contentPart p14:bwMode="auto" r:id="rId140">
              <p14:nvContentPartPr>
                <p14:cNvPr id="96" name="Ink 95">
                  <a:extLst>
                    <a:ext uri="{FF2B5EF4-FFF2-40B4-BE49-F238E27FC236}">
                      <a16:creationId xmlns:a16="http://schemas.microsoft.com/office/drawing/2014/main" id="{A88424F2-FA0A-0C43-97E3-BDAAF64212E5}"/>
                    </a:ext>
                  </a:extLst>
                </p14:cNvPr>
                <p14:cNvContentPartPr/>
                <p14:nvPr/>
              </p14:nvContentPartPr>
              <p14:xfrm>
                <a:off x="4146858" y="4621892"/>
                <a:ext cx="103680" cy="312120"/>
              </p14:xfrm>
            </p:contentPart>
          </mc:Choice>
          <mc:Fallback>
            <p:pic>
              <p:nvPicPr>
                <p:cNvPr id="96" name="Ink 95">
                  <a:extLst>
                    <a:ext uri="{FF2B5EF4-FFF2-40B4-BE49-F238E27FC236}">
                      <a16:creationId xmlns:a16="http://schemas.microsoft.com/office/drawing/2014/main" id="{A88424F2-FA0A-0C43-97E3-BDAAF64212E5}"/>
                    </a:ext>
                  </a:extLst>
                </p:cNvPr>
                <p:cNvPicPr/>
                <p:nvPr/>
              </p:nvPicPr>
              <p:blipFill>
                <a:blip r:embed="rId141"/>
                <a:stretch>
                  <a:fillRect/>
                </a:stretch>
              </p:blipFill>
              <p:spPr>
                <a:xfrm>
                  <a:off x="4137858" y="4612892"/>
                  <a:ext cx="121320" cy="329760"/>
                </a:xfrm>
                <a:prstGeom prst="rect">
                  <a:avLst/>
                </a:prstGeom>
              </p:spPr>
            </p:pic>
          </mc:Fallback>
        </mc:AlternateContent>
        <mc:AlternateContent xmlns:mc="http://schemas.openxmlformats.org/markup-compatibility/2006">
          <mc:Choice xmlns:p14="http://schemas.microsoft.com/office/powerpoint/2010/main" Requires="p14">
            <p:contentPart p14:bwMode="auto" r:id="rId142">
              <p14:nvContentPartPr>
                <p14:cNvPr id="97" name="Ink 96">
                  <a:extLst>
                    <a:ext uri="{FF2B5EF4-FFF2-40B4-BE49-F238E27FC236}">
                      <a16:creationId xmlns:a16="http://schemas.microsoft.com/office/drawing/2014/main" id="{E919EACB-A7A9-A442-A73F-F609CAE92527}"/>
                    </a:ext>
                  </a:extLst>
                </p14:cNvPr>
                <p14:cNvContentPartPr/>
                <p14:nvPr/>
              </p14:nvContentPartPr>
              <p14:xfrm>
                <a:off x="4312818" y="4657532"/>
                <a:ext cx="255240" cy="438120"/>
              </p14:xfrm>
            </p:contentPart>
          </mc:Choice>
          <mc:Fallback>
            <p:pic>
              <p:nvPicPr>
                <p:cNvPr id="97" name="Ink 96">
                  <a:extLst>
                    <a:ext uri="{FF2B5EF4-FFF2-40B4-BE49-F238E27FC236}">
                      <a16:creationId xmlns:a16="http://schemas.microsoft.com/office/drawing/2014/main" id="{E919EACB-A7A9-A442-A73F-F609CAE92527}"/>
                    </a:ext>
                  </a:extLst>
                </p:cNvPr>
                <p:cNvPicPr/>
                <p:nvPr/>
              </p:nvPicPr>
              <p:blipFill>
                <a:blip r:embed="rId143"/>
                <a:stretch>
                  <a:fillRect/>
                </a:stretch>
              </p:blipFill>
              <p:spPr>
                <a:xfrm>
                  <a:off x="4303818" y="4648532"/>
                  <a:ext cx="272880" cy="455760"/>
                </a:xfrm>
                <a:prstGeom prst="rect">
                  <a:avLst/>
                </a:prstGeom>
              </p:spPr>
            </p:pic>
          </mc:Fallback>
        </mc:AlternateContent>
        <mc:AlternateContent xmlns:mc="http://schemas.openxmlformats.org/markup-compatibility/2006">
          <mc:Choice xmlns:p14="http://schemas.microsoft.com/office/powerpoint/2010/main" Requires="p14">
            <p:contentPart p14:bwMode="auto" r:id="rId144">
              <p14:nvContentPartPr>
                <p14:cNvPr id="98" name="Ink 97">
                  <a:extLst>
                    <a:ext uri="{FF2B5EF4-FFF2-40B4-BE49-F238E27FC236}">
                      <a16:creationId xmlns:a16="http://schemas.microsoft.com/office/drawing/2014/main" id="{AA1D71FC-DDBC-CF49-8077-78DF0C54645A}"/>
                    </a:ext>
                  </a:extLst>
                </p14:cNvPr>
                <p14:cNvContentPartPr/>
                <p14:nvPr/>
              </p14:nvContentPartPr>
              <p14:xfrm>
                <a:off x="4486698" y="4684532"/>
                <a:ext cx="997920" cy="191880"/>
              </p14:xfrm>
            </p:contentPart>
          </mc:Choice>
          <mc:Fallback>
            <p:pic>
              <p:nvPicPr>
                <p:cNvPr id="98" name="Ink 97">
                  <a:extLst>
                    <a:ext uri="{FF2B5EF4-FFF2-40B4-BE49-F238E27FC236}">
                      <a16:creationId xmlns:a16="http://schemas.microsoft.com/office/drawing/2014/main" id="{AA1D71FC-DDBC-CF49-8077-78DF0C54645A}"/>
                    </a:ext>
                  </a:extLst>
                </p:cNvPr>
                <p:cNvPicPr/>
                <p:nvPr/>
              </p:nvPicPr>
              <p:blipFill>
                <a:blip r:embed="rId145"/>
                <a:stretch>
                  <a:fillRect/>
                </a:stretch>
              </p:blipFill>
              <p:spPr>
                <a:xfrm>
                  <a:off x="4478058" y="4675892"/>
                  <a:ext cx="1015560" cy="209520"/>
                </a:xfrm>
                <a:prstGeom prst="rect">
                  <a:avLst/>
                </a:prstGeom>
              </p:spPr>
            </p:pic>
          </mc:Fallback>
        </mc:AlternateContent>
        <mc:AlternateContent xmlns:mc="http://schemas.openxmlformats.org/markup-compatibility/2006">
          <mc:Choice xmlns:p14="http://schemas.microsoft.com/office/powerpoint/2010/main" Requires="p14">
            <p:contentPart p14:bwMode="auto" r:id="rId146">
              <p14:nvContentPartPr>
                <p14:cNvPr id="99" name="Ink 98">
                  <a:extLst>
                    <a:ext uri="{FF2B5EF4-FFF2-40B4-BE49-F238E27FC236}">
                      <a16:creationId xmlns:a16="http://schemas.microsoft.com/office/drawing/2014/main" id="{8D545D76-06FE-E545-B6D5-FD258E5D5D55}"/>
                    </a:ext>
                  </a:extLst>
                </p14:cNvPr>
                <p14:cNvContentPartPr/>
                <p14:nvPr/>
              </p14:nvContentPartPr>
              <p14:xfrm>
                <a:off x="5735538" y="4696412"/>
                <a:ext cx="232200" cy="29160"/>
              </p14:xfrm>
            </p:contentPart>
          </mc:Choice>
          <mc:Fallback>
            <p:pic>
              <p:nvPicPr>
                <p:cNvPr id="99" name="Ink 98">
                  <a:extLst>
                    <a:ext uri="{FF2B5EF4-FFF2-40B4-BE49-F238E27FC236}">
                      <a16:creationId xmlns:a16="http://schemas.microsoft.com/office/drawing/2014/main" id="{8D545D76-06FE-E545-B6D5-FD258E5D5D55}"/>
                    </a:ext>
                  </a:extLst>
                </p:cNvPr>
                <p:cNvPicPr/>
                <p:nvPr/>
              </p:nvPicPr>
              <p:blipFill>
                <a:blip r:embed="rId147"/>
                <a:stretch>
                  <a:fillRect/>
                </a:stretch>
              </p:blipFill>
              <p:spPr>
                <a:xfrm>
                  <a:off x="5726538" y="4687772"/>
                  <a:ext cx="249840" cy="46800"/>
                </a:xfrm>
                <a:prstGeom prst="rect">
                  <a:avLst/>
                </a:prstGeom>
              </p:spPr>
            </p:pic>
          </mc:Fallback>
        </mc:AlternateContent>
        <mc:AlternateContent xmlns:mc="http://schemas.openxmlformats.org/markup-compatibility/2006">
          <mc:Choice xmlns:p14="http://schemas.microsoft.com/office/powerpoint/2010/main" Requires="p14">
            <p:contentPart p14:bwMode="auto" r:id="rId148">
              <p14:nvContentPartPr>
                <p14:cNvPr id="100" name="Ink 99">
                  <a:extLst>
                    <a:ext uri="{FF2B5EF4-FFF2-40B4-BE49-F238E27FC236}">
                      <a16:creationId xmlns:a16="http://schemas.microsoft.com/office/drawing/2014/main" id="{57476A9D-1E29-EC46-88B0-1BCFDF97B9E1}"/>
                    </a:ext>
                  </a:extLst>
                </p14:cNvPr>
                <p14:cNvContentPartPr/>
                <p14:nvPr/>
              </p14:nvContentPartPr>
              <p14:xfrm>
                <a:off x="6303978" y="4572212"/>
                <a:ext cx="604080" cy="182520"/>
              </p14:xfrm>
            </p:contentPart>
          </mc:Choice>
          <mc:Fallback>
            <p:pic>
              <p:nvPicPr>
                <p:cNvPr id="100" name="Ink 99">
                  <a:extLst>
                    <a:ext uri="{FF2B5EF4-FFF2-40B4-BE49-F238E27FC236}">
                      <a16:creationId xmlns:a16="http://schemas.microsoft.com/office/drawing/2014/main" id="{57476A9D-1E29-EC46-88B0-1BCFDF97B9E1}"/>
                    </a:ext>
                  </a:extLst>
                </p:cNvPr>
                <p:cNvPicPr/>
                <p:nvPr/>
              </p:nvPicPr>
              <p:blipFill>
                <a:blip r:embed="rId149"/>
                <a:stretch>
                  <a:fillRect/>
                </a:stretch>
              </p:blipFill>
              <p:spPr>
                <a:xfrm>
                  <a:off x="6295338" y="4563212"/>
                  <a:ext cx="621720" cy="200160"/>
                </a:xfrm>
                <a:prstGeom prst="rect">
                  <a:avLst/>
                </a:prstGeom>
              </p:spPr>
            </p:pic>
          </mc:Fallback>
        </mc:AlternateContent>
        <mc:AlternateContent xmlns:mc="http://schemas.openxmlformats.org/markup-compatibility/2006">
          <mc:Choice xmlns:p14="http://schemas.microsoft.com/office/powerpoint/2010/main" Requires="p14">
            <p:contentPart p14:bwMode="auto" r:id="rId150">
              <p14:nvContentPartPr>
                <p14:cNvPr id="101" name="Ink 100">
                  <a:extLst>
                    <a:ext uri="{FF2B5EF4-FFF2-40B4-BE49-F238E27FC236}">
                      <a16:creationId xmlns:a16="http://schemas.microsoft.com/office/drawing/2014/main" id="{E1C5EEB1-68F6-5342-AB7E-A8EC3F29900C}"/>
                    </a:ext>
                  </a:extLst>
                </p14:cNvPr>
                <p14:cNvContentPartPr/>
                <p14:nvPr/>
              </p14:nvContentPartPr>
              <p14:xfrm>
                <a:off x="7203978" y="4406252"/>
                <a:ext cx="111960" cy="532440"/>
              </p14:xfrm>
            </p:contentPart>
          </mc:Choice>
          <mc:Fallback>
            <p:pic>
              <p:nvPicPr>
                <p:cNvPr id="101" name="Ink 100">
                  <a:extLst>
                    <a:ext uri="{FF2B5EF4-FFF2-40B4-BE49-F238E27FC236}">
                      <a16:creationId xmlns:a16="http://schemas.microsoft.com/office/drawing/2014/main" id="{E1C5EEB1-68F6-5342-AB7E-A8EC3F29900C}"/>
                    </a:ext>
                  </a:extLst>
                </p:cNvPr>
                <p:cNvPicPr/>
                <p:nvPr/>
              </p:nvPicPr>
              <p:blipFill>
                <a:blip r:embed="rId151"/>
                <a:stretch>
                  <a:fillRect/>
                </a:stretch>
              </p:blipFill>
              <p:spPr>
                <a:xfrm>
                  <a:off x="7194978" y="4397612"/>
                  <a:ext cx="129600" cy="550080"/>
                </a:xfrm>
                <a:prstGeom prst="rect">
                  <a:avLst/>
                </a:prstGeom>
              </p:spPr>
            </p:pic>
          </mc:Fallback>
        </mc:AlternateContent>
        <mc:AlternateContent xmlns:mc="http://schemas.openxmlformats.org/markup-compatibility/2006">
          <mc:Choice xmlns:p14="http://schemas.microsoft.com/office/powerpoint/2010/main" Requires="p14">
            <p:contentPart p14:bwMode="auto" r:id="rId152">
              <p14:nvContentPartPr>
                <p14:cNvPr id="102" name="Ink 101">
                  <a:extLst>
                    <a:ext uri="{FF2B5EF4-FFF2-40B4-BE49-F238E27FC236}">
                      <a16:creationId xmlns:a16="http://schemas.microsoft.com/office/drawing/2014/main" id="{492C4406-0F59-3746-B426-2312DD930F7F}"/>
                    </a:ext>
                  </a:extLst>
                </p14:cNvPr>
                <p14:cNvContentPartPr/>
                <p14:nvPr/>
              </p14:nvContentPartPr>
              <p14:xfrm>
                <a:off x="7429338" y="4484732"/>
                <a:ext cx="841680" cy="294840"/>
              </p14:xfrm>
            </p:contentPart>
          </mc:Choice>
          <mc:Fallback>
            <p:pic>
              <p:nvPicPr>
                <p:cNvPr id="102" name="Ink 101">
                  <a:extLst>
                    <a:ext uri="{FF2B5EF4-FFF2-40B4-BE49-F238E27FC236}">
                      <a16:creationId xmlns:a16="http://schemas.microsoft.com/office/drawing/2014/main" id="{492C4406-0F59-3746-B426-2312DD930F7F}"/>
                    </a:ext>
                  </a:extLst>
                </p:cNvPr>
                <p:cNvPicPr/>
                <p:nvPr/>
              </p:nvPicPr>
              <p:blipFill>
                <a:blip r:embed="rId153"/>
                <a:stretch>
                  <a:fillRect/>
                </a:stretch>
              </p:blipFill>
              <p:spPr>
                <a:xfrm>
                  <a:off x="7420698" y="4475732"/>
                  <a:ext cx="859320" cy="312480"/>
                </a:xfrm>
                <a:prstGeom prst="rect">
                  <a:avLst/>
                </a:prstGeom>
              </p:spPr>
            </p:pic>
          </mc:Fallback>
        </mc:AlternateContent>
        <mc:AlternateContent xmlns:mc="http://schemas.openxmlformats.org/markup-compatibility/2006">
          <mc:Choice xmlns:p14="http://schemas.microsoft.com/office/powerpoint/2010/main" Requires="p14">
            <p:contentPart p14:bwMode="auto" r:id="rId154">
              <p14:nvContentPartPr>
                <p14:cNvPr id="104" name="Ink 103">
                  <a:extLst>
                    <a:ext uri="{FF2B5EF4-FFF2-40B4-BE49-F238E27FC236}">
                      <a16:creationId xmlns:a16="http://schemas.microsoft.com/office/drawing/2014/main" id="{367F5C0F-BB79-4D46-80DD-DC976C643015}"/>
                    </a:ext>
                  </a:extLst>
                </p14:cNvPr>
                <p14:cNvContentPartPr/>
                <p14:nvPr/>
              </p14:nvContentPartPr>
              <p14:xfrm>
                <a:off x="2289618" y="4897292"/>
                <a:ext cx="349560" cy="1620720"/>
              </p14:xfrm>
            </p:contentPart>
          </mc:Choice>
          <mc:Fallback>
            <p:pic>
              <p:nvPicPr>
                <p:cNvPr id="104" name="Ink 103">
                  <a:extLst>
                    <a:ext uri="{FF2B5EF4-FFF2-40B4-BE49-F238E27FC236}">
                      <a16:creationId xmlns:a16="http://schemas.microsoft.com/office/drawing/2014/main" id="{367F5C0F-BB79-4D46-80DD-DC976C643015}"/>
                    </a:ext>
                  </a:extLst>
                </p:cNvPr>
                <p:cNvPicPr/>
                <p:nvPr/>
              </p:nvPicPr>
              <p:blipFill>
                <a:blip r:embed="rId155"/>
                <a:stretch>
                  <a:fillRect/>
                </a:stretch>
              </p:blipFill>
              <p:spPr>
                <a:xfrm>
                  <a:off x="2280978" y="4888652"/>
                  <a:ext cx="367200" cy="1638360"/>
                </a:xfrm>
                <a:prstGeom prst="rect">
                  <a:avLst/>
                </a:prstGeom>
              </p:spPr>
            </p:pic>
          </mc:Fallback>
        </mc:AlternateContent>
        <mc:AlternateContent xmlns:mc="http://schemas.openxmlformats.org/markup-compatibility/2006">
          <mc:Choice xmlns:p14="http://schemas.microsoft.com/office/powerpoint/2010/main" Requires="p14">
            <p:contentPart p14:bwMode="auto" r:id="rId156">
              <p14:nvContentPartPr>
                <p14:cNvPr id="105" name="Ink 104">
                  <a:extLst>
                    <a:ext uri="{FF2B5EF4-FFF2-40B4-BE49-F238E27FC236}">
                      <a16:creationId xmlns:a16="http://schemas.microsoft.com/office/drawing/2014/main" id="{68896F8E-715A-D34B-86DC-96D588D8AEC5}"/>
                    </a:ext>
                  </a:extLst>
                </p14:cNvPr>
                <p14:cNvContentPartPr/>
                <p14:nvPr/>
              </p14:nvContentPartPr>
              <p14:xfrm>
                <a:off x="3344778" y="4865972"/>
                <a:ext cx="160920" cy="1339920"/>
              </p14:xfrm>
            </p:contentPart>
          </mc:Choice>
          <mc:Fallback>
            <p:pic>
              <p:nvPicPr>
                <p:cNvPr id="105" name="Ink 104">
                  <a:extLst>
                    <a:ext uri="{FF2B5EF4-FFF2-40B4-BE49-F238E27FC236}">
                      <a16:creationId xmlns:a16="http://schemas.microsoft.com/office/drawing/2014/main" id="{68896F8E-715A-D34B-86DC-96D588D8AEC5}"/>
                    </a:ext>
                  </a:extLst>
                </p:cNvPr>
                <p:cNvPicPr/>
                <p:nvPr/>
              </p:nvPicPr>
              <p:blipFill>
                <a:blip r:embed="rId157"/>
                <a:stretch>
                  <a:fillRect/>
                </a:stretch>
              </p:blipFill>
              <p:spPr>
                <a:xfrm>
                  <a:off x="3335778" y="4856972"/>
                  <a:ext cx="178560" cy="1357560"/>
                </a:xfrm>
                <a:prstGeom prst="rect">
                  <a:avLst/>
                </a:prstGeom>
              </p:spPr>
            </p:pic>
          </mc:Fallback>
        </mc:AlternateContent>
        <mc:AlternateContent xmlns:mc="http://schemas.openxmlformats.org/markup-compatibility/2006">
          <mc:Choice xmlns:p14="http://schemas.microsoft.com/office/powerpoint/2010/main" Requires="p14">
            <p:contentPart p14:bwMode="auto" r:id="rId158">
              <p14:nvContentPartPr>
                <p14:cNvPr id="106" name="Ink 105">
                  <a:extLst>
                    <a:ext uri="{FF2B5EF4-FFF2-40B4-BE49-F238E27FC236}">
                      <a16:creationId xmlns:a16="http://schemas.microsoft.com/office/drawing/2014/main" id="{708E5115-4D5E-E14A-BCF8-F1A85C7A3400}"/>
                    </a:ext>
                  </a:extLst>
                </p14:cNvPr>
                <p14:cNvContentPartPr/>
                <p14:nvPr/>
              </p14:nvContentPartPr>
              <p14:xfrm>
                <a:off x="2169738" y="4754372"/>
                <a:ext cx="6860520" cy="975960"/>
              </p14:xfrm>
            </p:contentPart>
          </mc:Choice>
          <mc:Fallback>
            <p:pic>
              <p:nvPicPr>
                <p:cNvPr id="106" name="Ink 105">
                  <a:extLst>
                    <a:ext uri="{FF2B5EF4-FFF2-40B4-BE49-F238E27FC236}">
                      <a16:creationId xmlns:a16="http://schemas.microsoft.com/office/drawing/2014/main" id="{708E5115-4D5E-E14A-BCF8-F1A85C7A3400}"/>
                    </a:ext>
                  </a:extLst>
                </p:cNvPr>
                <p:cNvPicPr/>
                <p:nvPr/>
              </p:nvPicPr>
              <p:blipFill>
                <a:blip r:embed="rId159"/>
                <a:stretch>
                  <a:fillRect/>
                </a:stretch>
              </p:blipFill>
              <p:spPr>
                <a:xfrm>
                  <a:off x="2161098" y="4745732"/>
                  <a:ext cx="6878160" cy="993600"/>
                </a:xfrm>
                <a:prstGeom prst="rect">
                  <a:avLst/>
                </a:prstGeom>
              </p:spPr>
            </p:pic>
          </mc:Fallback>
        </mc:AlternateContent>
        <mc:AlternateContent xmlns:mc="http://schemas.openxmlformats.org/markup-compatibility/2006">
          <mc:Choice xmlns:p14="http://schemas.microsoft.com/office/powerpoint/2010/main" Requires="p14">
            <p:contentPart p14:bwMode="auto" r:id="rId160">
              <p14:nvContentPartPr>
                <p14:cNvPr id="108" name="Ink 107">
                  <a:extLst>
                    <a:ext uri="{FF2B5EF4-FFF2-40B4-BE49-F238E27FC236}">
                      <a16:creationId xmlns:a16="http://schemas.microsoft.com/office/drawing/2014/main" id="{C0E92BD2-1DBF-C14D-87C0-DEF743B17CC9}"/>
                    </a:ext>
                  </a:extLst>
                </p14:cNvPr>
                <p14:cNvContentPartPr/>
                <p14:nvPr/>
              </p14:nvContentPartPr>
              <p14:xfrm>
                <a:off x="3969738" y="5212292"/>
                <a:ext cx="1326960" cy="280800"/>
              </p14:xfrm>
            </p:contentPart>
          </mc:Choice>
          <mc:Fallback>
            <p:pic>
              <p:nvPicPr>
                <p:cNvPr id="108" name="Ink 107">
                  <a:extLst>
                    <a:ext uri="{FF2B5EF4-FFF2-40B4-BE49-F238E27FC236}">
                      <a16:creationId xmlns:a16="http://schemas.microsoft.com/office/drawing/2014/main" id="{C0E92BD2-1DBF-C14D-87C0-DEF743B17CC9}"/>
                    </a:ext>
                  </a:extLst>
                </p:cNvPr>
                <p:cNvPicPr/>
                <p:nvPr/>
              </p:nvPicPr>
              <p:blipFill>
                <a:blip r:embed="rId161"/>
                <a:stretch>
                  <a:fillRect/>
                </a:stretch>
              </p:blipFill>
              <p:spPr>
                <a:xfrm>
                  <a:off x="3961098" y="5203292"/>
                  <a:ext cx="1344600" cy="298440"/>
                </a:xfrm>
                <a:prstGeom prst="rect">
                  <a:avLst/>
                </a:prstGeom>
              </p:spPr>
            </p:pic>
          </mc:Fallback>
        </mc:AlternateContent>
        <mc:AlternateContent xmlns:mc="http://schemas.openxmlformats.org/markup-compatibility/2006">
          <mc:Choice xmlns:p14="http://schemas.microsoft.com/office/powerpoint/2010/main" Requires="p14">
            <p:contentPart p14:bwMode="auto" r:id="rId162">
              <p14:nvContentPartPr>
                <p14:cNvPr id="109" name="Ink 108">
                  <a:extLst>
                    <a:ext uri="{FF2B5EF4-FFF2-40B4-BE49-F238E27FC236}">
                      <a16:creationId xmlns:a16="http://schemas.microsoft.com/office/drawing/2014/main" id="{D9C931BF-72E8-3749-A67B-EC69E66DE36B}"/>
                    </a:ext>
                  </a:extLst>
                </p14:cNvPr>
                <p14:cNvContentPartPr/>
                <p14:nvPr/>
              </p14:nvContentPartPr>
              <p14:xfrm>
                <a:off x="5533218" y="5295092"/>
                <a:ext cx="185760" cy="44280"/>
              </p14:xfrm>
            </p:contentPart>
          </mc:Choice>
          <mc:Fallback>
            <p:pic>
              <p:nvPicPr>
                <p:cNvPr id="109" name="Ink 108">
                  <a:extLst>
                    <a:ext uri="{FF2B5EF4-FFF2-40B4-BE49-F238E27FC236}">
                      <a16:creationId xmlns:a16="http://schemas.microsoft.com/office/drawing/2014/main" id="{D9C931BF-72E8-3749-A67B-EC69E66DE36B}"/>
                    </a:ext>
                  </a:extLst>
                </p:cNvPr>
                <p:cNvPicPr/>
                <p:nvPr/>
              </p:nvPicPr>
              <p:blipFill>
                <a:blip r:embed="rId163"/>
                <a:stretch>
                  <a:fillRect/>
                </a:stretch>
              </p:blipFill>
              <p:spPr>
                <a:xfrm>
                  <a:off x="5524578" y="5286092"/>
                  <a:ext cx="203400" cy="61920"/>
                </a:xfrm>
                <a:prstGeom prst="rect">
                  <a:avLst/>
                </a:prstGeom>
              </p:spPr>
            </p:pic>
          </mc:Fallback>
        </mc:AlternateContent>
        <mc:AlternateContent xmlns:mc="http://schemas.openxmlformats.org/markup-compatibility/2006">
          <mc:Choice xmlns:p14="http://schemas.microsoft.com/office/powerpoint/2010/main" Requires="p14">
            <p:contentPart p14:bwMode="auto" r:id="rId164">
              <p14:nvContentPartPr>
                <p14:cNvPr id="110" name="Ink 109">
                  <a:extLst>
                    <a:ext uri="{FF2B5EF4-FFF2-40B4-BE49-F238E27FC236}">
                      <a16:creationId xmlns:a16="http://schemas.microsoft.com/office/drawing/2014/main" id="{1145BF20-A7C4-7D4E-8E37-3D699A81D29E}"/>
                    </a:ext>
                  </a:extLst>
                </p14:cNvPr>
                <p14:cNvContentPartPr/>
                <p14:nvPr/>
              </p14:nvContentPartPr>
              <p14:xfrm>
                <a:off x="5898978" y="5087012"/>
                <a:ext cx="273240" cy="47520"/>
              </p14:xfrm>
            </p:contentPart>
          </mc:Choice>
          <mc:Fallback>
            <p:pic>
              <p:nvPicPr>
                <p:cNvPr id="110" name="Ink 109">
                  <a:extLst>
                    <a:ext uri="{FF2B5EF4-FFF2-40B4-BE49-F238E27FC236}">
                      <a16:creationId xmlns:a16="http://schemas.microsoft.com/office/drawing/2014/main" id="{1145BF20-A7C4-7D4E-8E37-3D699A81D29E}"/>
                    </a:ext>
                  </a:extLst>
                </p:cNvPr>
                <p:cNvPicPr/>
                <p:nvPr/>
              </p:nvPicPr>
              <p:blipFill>
                <a:blip r:embed="rId165"/>
                <a:stretch>
                  <a:fillRect/>
                </a:stretch>
              </p:blipFill>
              <p:spPr>
                <a:xfrm>
                  <a:off x="5889978" y="5078372"/>
                  <a:ext cx="290880" cy="65160"/>
                </a:xfrm>
                <a:prstGeom prst="rect">
                  <a:avLst/>
                </a:prstGeom>
              </p:spPr>
            </p:pic>
          </mc:Fallback>
        </mc:AlternateContent>
        <mc:AlternateContent xmlns:mc="http://schemas.openxmlformats.org/markup-compatibility/2006">
          <mc:Choice xmlns:p14="http://schemas.microsoft.com/office/powerpoint/2010/main" Requires="p14">
            <p:contentPart p14:bwMode="auto" r:id="rId166">
              <p14:nvContentPartPr>
                <p14:cNvPr id="111" name="Ink 110">
                  <a:extLst>
                    <a:ext uri="{FF2B5EF4-FFF2-40B4-BE49-F238E27FC236}">
                      <a16:creationId xmlns:a16="http://schemas.microsoft.com/office/drawing/2014/main" id="{30E86278-A012-EF47-9960-30381D5970BA}"/>
                    </a:ext>
                  </a:extLst>
                </p14:cNvPr>
                <p14:cNvContentPartPr/>
                <p14:nvPr/>
              </p14:nvContentPartPr>
              <p14:xfrm>
                <a:off x="6048378" y="5128772"/>
                <a:ext cx="47880" cy="251640"/>
              </p14:xfrm>
            </p:contentPart>
          </mc:Choice>
          <mc:Fallback>
            <p:pic>
              <p:nvPicPr>
                <p:cNvPr id="111" name="Ink 110">
                  <a:extLst>
                    <a:ext uri="{FF2B5EF4-FFF2-40B4-BE49-F238E27FC236}">
                      <a16:creationId xmlns:a16="http://schemas.microsoft.com/office/drawing/2014/main" id="{30E86278-A012-EF47-9960-30381D5970BA}"/>
                    </a:ext>
                  </a:extLst>
                </p:cNvPr>
                <p:cNvPicPr/>
                <p:nvPr/>
              </p:nvPicPr>
              <p:blipFill>
                <a:blip r:embed="rId167"/>
                <a:stretch>
                  <a:fillRect/>
                </a:stretch>
              </p:blipFill>
              <p:spPr>
                <a:xfrm>
                  <a:off x="6039378" y="5120132"/>
                  <a:ext cx="65520" cy="269280"/>
                </a:xfrm>
                <a:prstGeom prst="rect">
                  <a:avLst/>
                </a:prstGeom>
              </p:spPr>
            </p:pic>
          </mc:Fallback>
        </mc:AlternateContent>
        <mc:AlternateContent xmlns:mc="http://schemas.openxmlformats.org/markup-compatibility/2006">
          <mc:Choice xmlns:p14="http://schemas.microsoft.com/office/powerpoint/2010/main" Requires="p14">
            <p:contentPart p14:bwMode="auto" r:id="rId168">
              <p14:nvContentPartPr>
                <p14:cNvPr id="112" name="Ink 111">
                  <a:extLst>
                    <a:ext uri="{FF2B5EF4-FFF2-40B4-BE49-F238E27FC236}">
                      <a16:creationId xmlns:a16="http://schemas.microsoft.com/office/drawing/2014/main" id="{D7C2F205-3887-BA48-99D7-C39C8921F53C}"/>
                    </a:ext>
                  </a:extLst>
                </p14:cNvPr>
                <p14:cNvContentPartPr/>
                <p14:nvPr/>
              </p14:nvContentPartPr>
              <p14:xfrm>
                <a:off x="6275178" y="5090972"/>
                <a:ext cx="925920" cy="211680"/>
              </p14:xfrm>
            </p:contentPart>
          </mc:Choice>
          <mc:Fallback>
            <p:pic>
              <p:nvPicPr>
                <p:cNvPr id="112" name="Ink 111">
                  <a:extLst>
                    <a:ext uri="{FF2B5EF4-FFF2-40B4-BE49-F238E27FC236}">
                      <a16:creationId xmlns:a16="http://schemas.microsoft.com/office/drawing/2014/main" id="{D7C2F205-3887-BA48-99D7-C39C8921F53C}"/>
                    </a:ext>
                  </a:extLst>
                </p:cNvPr>
                <p:cNvPicPr/>
                <p:nvPr/>
              </p:nvPicPr>
              <p:blipFill>
                <a:blip r:embed="rId169"/>
                <a:stretch>
                  <a:fillRect/>
                </a:stretch>
              </p:blipFill>
              <p:spPr>
                <a:xfrm>
                  <a:off x="6266538" y="5081972"/>
                  <a:ext cx="943560" cy="229320"/>
                </a:xfrm>
                <a:prstGeom prst="rect">
                  <a:avLst/>
                </a:prstGeom>
              </p:spPr>
            </p:pic>
          </mc:Fallback>
        </mc:AlternateContent>
        <mc:AlternateContent xmlns:mc="http://schemas.openxmlformats.org/markup-compatibility/2006">
          <mc:Choice xmlns:p14="http://schemas.microsoft.com/office/powerpoint/2010/main" Requires="p14">
            <p:contentPart p14:bwMode="auto" r:id="rId170">
              <p14:nvContentPartPr>
                <p14:cNvPr id="113" name="Ink 112">
                  <a:extLst>
                    <a:ext uri="{FF2B5EF4-FFF2-40B4-BE49-F238E27FC236}">
                      <a16:creationId xmlns:a16="http://schemas.microsoft.com/office/drawing/2014/main" id="{4F68809A-0821-7240-A860-9FD681E39DF2}"/>
                    </a:ext>
                  </a:extLst>
                </p14:cNvPr>
                <p14:cNvContentPartPr/>
                <p14:nvPr/>
              </p14:nvContentPartPr>
              <p14:xfrm>
                <a:off x="7328178" y="4967132"/>
                <a:ext cx="120240" cy="520560"/>
              </p14:xfrm>
            </p:contentPart>
          </mc:Choice>
          <mc:Fallback>
            <p:pic>
              <p:nvPicPr>
                <p:cNvPr id="113" name="Ink 112">
                  <a:extLst>
                    <a:ext uri="{FF2B5EF4-FFF2-40B4-BE49-F238E27FC236}">
                      <a16:creationId xmlns:a16="http://schemas.microsoft.com/office/drawing/2014/main" id="{4F68809A-0821-7240-A860-9FD681E39DF2}"/>
                    </a:ext>
                  </a:extLst>
                </p:cNvPr>
                <p:cNvPicPr/>
                <p:nvPr/>
              </p:nvPicPr>
              <p:blipFill>
                <a:blip r:embed="rId171"/>
                <a:stretch>
                  <a:fillRect/>
                </a:stretch>
              </p:blipFill>
              <p:spPr>
                <a:xfrm>
                  <a:off x="7319538" y="4958492"/>
                  <a:ext cx="137880" cy="538200"/>
                </a:xfrm>
                <a:prstGeom prst="rect">
                  <a:avLst/>
                </a:prstGeom>
              </p:spPr>
            </p:pic>
          </mc:Fallback>
        </mc:AlternateContent>
        <mc:AlternateContent xmlns:mc="http://schemas.openxmlformats.org/markup-compatibility/2006">
          <mc:Choice xmlns:p14="http://schemas.microsoft.com/office/powerpoint/2010/main" Requires="p14">
            <p:contentPart p14:bwMode="auto" r:id="rId172">
              <p14:nvContentPartPr>
                <p14:cNvPr id="114" name="Ink 113">
                  <a:extLst>
                    <a:ext uri="{FF2B5EF4-FFF2-40B4-BE49-F238E27FC236}">
                      <a16:creationId xmlns:a16="http://schemas.microsoft.com/office/drawing/2014/main" id="{4080AB2C-DCF8-7447-8599-114E37DB98F5}"/>
                    </a:ext>
                  </a:extLst>
                </p14:cNvPr>
                <p14:cNvContentPartPr/>
                <p14:nvPr/>
              </p14:nvContentPartPr>
              <p14:xfrm>
                <a:off x="7603938" y="5043092"/>
                <a:ext cx="151200" cy="302760"/>
              </p14:xfrm>
            </p:contentPart>
          </mc:Choice>
          <mc:Fallback>
            <p:pic>
              <p:nvPicPr>
                <p:cNvPr id="114" name="Ink 113">
                  <a:extLst>
                    <a:ext uri="{FF2B5EF4-FFF2-40B4-BE49-F238E27FC236}">
                      <a16:creationId xmlns:a16="http://schemas.microsoft.com/office/drawing/2014/main" id="{4080AB2C-DCF8-7447-8599-114E37DB98F5}"/>
                    </a:ext>
                  </a:extLst>
                </p:cNvPr>
                <p:cNvPicPr/>
                <p:nvPr/>
              </p:nvPicPr>
              <p:blipFill>
                <a:blip r:embed="rId173"/>
                <a:stretch>
                  <a:fillRect/>
                </a:stretch>
              </p:blipFill>
              <p:spPr>
                <a:xfrm>
                  <a:off x="7595298" y="5034452"/>
                  <a:ext cx="168840" cy="320400"/>
                </a:xfrm>
                <a:prstGeom prst="rect">
                  <a:avLst/>
                </a:prstGeom>
              </p:spPr>
            </p:pic>
          </mc:Fallback>
        </mc:AlternateContent>
        <mc:AlternateContent xmlns:mc="http://schemas.openxmlformats.org/markup-compatibility/2006">
          <mc:Choice xmlns:p14="http://schemas.microsoft.com/office/powerpoint/2010/main" Requires="p14">
            <p:contentPart p14:bwMode="auto" r:id="rId174">
              <p14:nvContentPartPr>
                <p14:cNvPr id="115" name="Ink 114">
                  <a:extLst>
                    <a:ext uri="{FF2B5EF4-FFF2-40B4-BE49-F238E27FC236}">
                      <a16:creationId xmlns:a16="http://schemas.microsoft.com/office/drawing/2014/main" id="{265567E9-5A93-B949-BC60-50A0310E8A84}"/>
                    </a:ext>
                  </a:extLst>
                </p14:cNvPr>
                <p14:cNvContentPartPr/>
                <p14:nvPr/>
              </p14:nvContentPartPr>
              <p14:xfrm>
                <a:off x="7867818" y="5136332"/>
                <a:ext cx="281880" cy="109080"/>
              </p14:xfrm>
            </p:contentPart>
          </mc:Choice>
          <mc:Fallback>
            <p:pic>
              <p:nvPicPr>
                <p:cNvPr id="115" name="Ink 114">
                  <a:extLst>
                    <a:ext uri="{FF2B5EF4-FFF2-40B4-BE49-F238E27FC236}">
                      <a16:creationId xmlns:a16="http://schemas.microsoft.com/office/drawing/2014/main" id="{265567E9-5A93-B949-BC60-50A0310E8A84}"/>
                    </a:ext>
                  </a:extLst>
                </p:cNvPr>
                <p:cNvPicPr/>
                <p:nvPr/>
              </p:nvPicPr>
              <p:blipFill>
                <a:blip r:embed="rId175"/>
                <a:stretch>
                  <a:fillRect/>
                </a:stretch>
              </p:blipFill>
              <p:spPr>
                <a:xfrm>
                  <a:off x="7859178" y="5127332"/>
                  <a:ext cx="299520" cy="126720"/>
                </a:xfrm>
                <a:prstGeom prst="rect">
                  <a:avLst/>
                </a:prstGeom>
              </p:spPr>
            </p:pic>
          </mc:Fallback>
        </mc:AlternateContent>
        <mc:AlternateContent xmlns:mc="http://schemas.openxmlformats.org/markup-compatibility/2006">
          <mc:Choice xmlns:p14="http://schemas.microsoft.com/office/powerpoint/2010/main" Requires="p14">
            <p:contentPart p14:bwMode="auto" r:id="rId176">
              <p14:nvContentPartPr>
                <p14:cNvPr id="116" name="Ink 115">
                  <a:extLst>
                    <a:ext uri="{FF2B5EF4-FFF2-40B4-BE49-F238E27FC236}">
                      <a16:creationId xmlns:a16="http://schemas.microsoft.com/office/drawing/2014/main" id="{099745EF-7306-664F-A8B5-4964440A129B}"/>
                    </a:ext>
                  </a:extLst>
                </p14:cNvPr>
                <p14:cNvContentPartPr/>
                <p14:nvPr/>
              </p14:nvContentPartPr>
              <p14:xfrm>
                <a:off x="8266698" y="5085932"/>
                <a:ext cx="317520" cy="169560"/>
              </p14:xfrm>
            </p:contentPart>
          </mc:Choice>
          <mc:Fallback>
            <p:pic>
              <p:nvPicPr>
                <p:cNvPr id="116" name="Ink 115">
                  <a:extLst>
                    <a:ext uri="{FF2B5EF4-FFF2-40B4-BE49-F238E27FC236}">
                      <a16:creationId xmlns:a16="http://schemas.microsoft.com/office/drawing/2014/main" id="{099745EF-7306-664F-A8B5-4964440A129B}"/>
                    </a:ext>
                  </a:extLst>
                </p:cNvPr>
                <p:cNvPicPr/>
                <p:nvPr/>
              </p:nvPicPr>
              <p:blipFill>
                <a:blip r:embed="rId177"/>
                <a:stretch>
                  <a:fillRect/>
                </a:stretch>
              </p:blipFill>
              <p:spPr>
                <a:xfrm>
                  <a:off x="8257698" y="5077292"/>
                  <a:ext cx="335160" cy="187200"/>
                </a:xfrm>
                <a:prstGeom prst="rect">
                  <a:avLst/>
                </a:prstGeom>
              </p:spPr>
            </p:pic>
          </mc:Fallback>
        </mc:AlternateContent>
        <mc:AlternateContent xmlns:mc="http://schemas.openxmlformats.org/markup-compatibility/2006">
          <mc:Choice xmlns:p14="http://schemas.microsoft.com/office/powerpoint/2010/main" Requires="p14">
            <p:contentPart p14:bwMode="auto" r:id="rId178">
              <p14:nvContentPartPr>
                <p14:cNvPr id="117" name="Ink 116">
                  <a:extLst>
                    <a:ext uri="{FF2B5EF4-FFF2-40B4-BE49-F238E27FC236}">
                      <a16:creationId xmlns:a16="http://schemas.microsoft.com/office/drawing/2014/main" id="{0F3A7DC1-F4F7-C24E-9AA4-C3E98226B85D}"/>
                    </a:ext>
                  </a:extLst>
                </p14:cNvPr>
                <p14:cNvContentPartPr/>
                <p14:nvPr/>
              </p14:nvContentPartPr>
              <p14:xfrm>
                <a:off x="8638578" y="4934012"/>
                <a:ext cx="166320" cy="271440"/>
              </p14:xfrm>
            </p:contentPart>
          </mc:Choice>
          <mc:Fallback>
            <p:pic>
              <p:nvPicPr>
                <p:cNvPr id="117" name="Ink 116">
                  <a:extLst>
                    <a:ext uri="{FF2B5EF4-FFF2-40B4-BE49-F238E27FC236}">
                      <a16:creationId xmlns:a16="http://schemas.microsoft.com/office/drawing/2014/main" id="{0F3A7DC1-F4F7-C24E-9AA4-C3E98226B85D}"/>
                    </a:ext>
                  </a:extLst>
                </p:cNvPr>
                <p:cNvPicPr/>
                <p:nvPr/>
              </p:nvPicPr>
              <p:blipFill>
                <a:blip r:embed="rId179"/>
                <a:stretch>
                  <a:fillRect/>
                </a:stretch>
              </p:blipFill>
              <p:spPr>
                <a:xfrm>
                  <a:off x="8629578" y="4925012"/>
                  <a:ext cx="183960" cy="289080"/>
                </a:xfrm>
                <a:prstGeom prst="rect">
                  <a:avLst/>
                </a:prstGeom>
              </p:spPr>
            </p:pic>
          </mc:Fallback>
        </mc:AlternateContent>
        <mc:AlternateContent xmlns:mc="http://schemas.openxmlformats.org/markup-compatibility/2006">
          <mc:Choice xmlns:p14="http://schemas.microsoft.com/office/powerpoint/2010/main" Requires="p14">
            <p:contentPart p14:bwMode="auto" r:id="rId180">
              <p14:nvContentPartPr>
                <p14:cNvPr id="118" name="Ink 117">
                  <a:extLst>
                    <a:ext uri="{FF2B5EF4-FFF2-40B4-BE49-F238E27FC236}">
                      <a16:creationId xmlns:a16="http://schemas.microsoft.com/office/drawing/2014/main" id="{FCEBE2E7-6E9D-304D-8561-7FD10F149247}"/>
                    </a:ext>
                  </a:extLst>
                </p14:cNvPr>
                <p14:cNvContentPartPr/>
                <p14:nvPr/>
              </p14:nvContentPartPr>
              <p14:xfrm>
                <a:off x="8852058" y="4933652"/>
                <a:ext cx="179640" cy="297360"/>
              </p14:xfrm>
            </p:contentPart>
          </mc:Choice>
          <mc:Fallback>
            <p:pic>
              <p:nvPicPr>
                <p:cNvPr id="118" name="Ink 117">
                  <a:extLst>
                    <a:ext uri="{FF2B5EF4-FFF2-40B4-BE49-F238E27FC236}">
                      <a16:creationId xmlns:a16="http://schemas.microsoft.com/office/drawing/2014/main" id="{FCEBE2E7-6E9D-304D-8561-7FD10F149247}"/>
                    </a:ext>
                  </a:extLst>
                </p:cNvPr>
                <p:cNvPicPr/>
                <p:nvPr/>
              </p:nvPicPr>
              <p:blipFill>
                <a:blip r:embed="rId181"/>
                <a:stretch>
                  <a:fillRect/>
                </a:stretch>
              </p:blipFill>
              <p:spPr>
                <a:xfrm>
                  <a:off x="8843058" y="4924652"/>
                  <a:ext cx="197280" cy="315000"/>
                </a:xfrm>
                <a:prstGeom prst="rect">
                  <a:avLst/>
                </a:prstGeom>
              </p:spPr>
            </p:pic>
          </mc:Fallback>
        </mc:AlternateContent>
        <mc:AlternateContent xmlns:mc="http://schemas.openxmlformats.org/markup-compatibility/2006">
          <mc:Choice xmlns:p14="http://schemas.microsoft.com/office/powerpoint/2010/main" Requires="p14">
            <p:contentPart p14:bwMode="auto" r:id="rId182">
              <p14:nvContentPartPr>
                <p14:cNvPr id="119" name="Ink 118">
                  <a:extLst>
                    <a:ext uri="{FF2B5EF4-FFF2-40B4-BE49-F238E27FC236}">
                      <a16:creationId xmlns:a16="http://schemas.microsoft.com/office/drawing/2014/main" id="{71AE4273-7ABE-F34D-98B2-1BAA82541C2E}"/>
                    </a:ext>
                  </a:extLst>
                </p14:cNvPr>
                <p14:cNvContentPartPr/>
                <p14:nvPr/>
              </p14:nvContentPartPr>
              <p14:xfrm>
                <a:off x="8854578" y="4940852"/>
                <a:ext cx="203760" cy="48240"/>
              </p14:xfrm>
            </p:contentPart>
          </mc:Choice>
          <mc:Fallback>
            <p:pic>
              <p:nvPicPr>
                <p:cNvPr id="119" name="Ink 118">
                  <a:extLst>
                    <a:ext uri="{FF2B5EF4-FFF2-40B4-BE49-F238E27FC236}">
                      <a16:creationId xmlns:a16="http://schemas.microsoft.com/office/drawing/2014/main" id="{71AE4273-7ABE-F34D-98B2-1BAA82541C2E}"/>
                    </a:ext>
                  </a:extLst>
                </p:cNvPr>
                <p:cNvPicPr/>
                <p:nvPr/>
              </p:nvPicPr>
              <p:blipFill>
                <a:blip r:embed="rId183"/>
                <a:stretch>
                  <a:fillRect/>
                </a:stretch>
              </p:blipFill>
              <p:spPr>
                <a:xfrm>
                  <a:off x="8845938" y="4931852"/>
                  <a:ext cx="221400" cy="65880"/>
                </a:xfrm>
                <a:prstGeom prst="rect">
                  <a:avLst/>
                </a:prstGeom>
              </p:spPr>
            </p:pic>
          </mc:Fallback>
        </mc:AlternateContent>
        <mc:AlternateContent xmlns:mc="http://schemas.openxmlformats.org/markup-compatibility/2006">
          <mc:Choice xmlns:p14="http://schemas.microsoft.com/office/powerpoint/2010/main" Requires="p14">
            <p:contentPart p14:bwMode="auto" r:id="rId184">
              <p14:nvContentPartPr>
                <p14:cNvPr id="121" name="Ink 120">
                  <a:extLst>
                    <a:ext uri="{FF2B5EF4-FFF2-40B4-BE49-F238E27FC236}">
                      <a16:creationId xmlns:a16="http://schemas.microsoft.com/office/drawing/2014/main" id="{E27EDC3B-2FB6-E34B-8119-7AF14D0BCA90}"/>
                    </a:ext>
                  </a:extLst>
                </p14:cNvPr>
                <p14:cNvContentPartPr/>
                <p14:nvPr/>
              </p14:nvContentPartPr>
              <p14:xfrm>
                <a:off x="2538018" y="6163412"/>
                <a:ext cx="6462360" cy="122760"/>
              </p14:xfrm>
            </p:contentPart>
          </mc:Choice>
          <mc:Fallback>
            <p:pic>
              <p:nvPicPr>
                <p:cNvPr id="121" name="Ink 120">
                  <a:extLst>
                    <a:ext uri="{FF2B5EF4-FFF2-40B4-BE49-F238E27FC236}">
                      <a16:creationId xmlns:a16="http://schemas.microsoft.com/office/drawing/2014/main" id="{E27EDC3B-2FB6-E34B-8119-7AF14D0BCA90}"/>
                    </a:ext>
                  </a:extLst>
                </p:cNvPr>
                <p:cNvPicPr/>
                <p:nvPr/>
              </p:nvPicPr>
              <p:blipFill>
                <a:blip r:embed="rId185"/>
                <a:stretch>
                  <a:fillRect/>
                </a:stretch>
              </p:blipFill>
              <p:spPr>
                <a:xfrm>
                  <a:off x="2529018" y="6154412"/>
                  <a:ext cx="6480000" cy="140400"/>
                </a:xfrm>
                <a:prstGeom prst="rect">
                  <a:avLst/>
                </a:prstGeom>
              </p:spPr>
            </p:pic>
          </mc:Fallback>
        </mc:AlternateContent>
        <mc:AlternateContent xmlns:mc="http://schemas.openxmlformats.org/markup-compatibility/2006">
          <mc:Choice xmlns:p14="http://schemas.microsoft.com/office/powerpoint/2010/main" Requires="p14">
            <p:contentPart p14:bwMode="auto" r:id="rId186">
              <p14:nvContentPartPr>
                <p14:cNvPr id="122" name="Ink 121">
                  <a:extLst>
                    <a:ext uri="{FF2B5EF4-FFF2-40B4-BE49-F238E27FC236}">
                      <a16:creationId xmlns:a16="http://schemas.microsoft.com/office/drawing/2014/main" id="{DFD67F68-AD96-CA4A-9056-94801B5E6110}"/>
                    </a:ext>
                  </a:extLst>
                </p14:cNvPr>
                <p14:cNvContentPartPr/>
                <p14:nvPr/>
              </p14:nvContentPartPr>
              <p14:xfrm>
                <a:off x="8838378" y="5195372"/>
                <a:ext cx="128160" cy="1092240"/>
              </p14:xfrm>
            </p:contentPart>
          </mc:Choice>
          <mc:Fallback>
            <p:pic>
              <p:nvPicPr>
                <p:cNvPr id="122" name="Ink 121">
                  <a:extLst>
                    <a:ext uri="{FF2B5EF4-FFF2-40B4-BE49-F238E27FC236}">
                      <a16:creationId xmlns:a16="http://schemas.microsoft.com/office/drawing/2014/main" id="{DFD67F68-AD96-CA4A-9056-94801B5E6110}"/>
                    </a:ext>
                  </a:extLst>
                </p:cNvPr>
                <p:cNvPicPr/>
                <p:nvPr/>
              </p:nvPicPr>
              <p:blipFill>
                <a:blip r:embed="rId187"/>
                <a:stretch>
                  <a:fillRect/>
                </a:stretch>
              </p:blipFill>
              <p:spPr>
                <a:xfrm>
                  <a:off x="8829378" y="5186372"/>
                  <a:ext cx="145800" cy="1109880"/>
                </a:xfrm>
                <a:prstGeom prst="rect">
                  <a:avLst/>
                </a:prstGeom>
              </p:spPr>
            </p:pic>
          </mc:Fallback>
        </mc:AlternateContent>
        <mc:AlternateContent xmlns:mc="http://schemas.openxmlformats.org/markup-compatibility/2006">
          <mc:Choice xmlns:p14="http://schemas.microsoft.com/office/powerpoint/2010/main" Requires="p14">
            <p:contentPart p14:bwMode="auto" r:id="rId188">
              <p14:nvContentPartPr>
                <p14:cNvPr id="124" name="Ink 123">
                  <a:extLst>
                    <a:ext uri="{FF2B5EF4-FFF2-40B4-BE49-F238E27FC236}">
                      <a16:creationId xmlns:a16="http://schemas.microsoft.com/office/drawing/2014/main" id="{95F6A4C3-4CEC-5446-A994-CF9D84D344C0}"/>
                    </a:ext>
                  </a:extLst>
                </p14:cNvPr>
                <p14:cNvContentPartPr/>
                <p14:nvPr/>
              </p14:nvContentPartPr>
              <p14:xfrm>
                <a:off x="6136218" y="5343692"/>
                <a:ext cx="321120" cy="609840"/>
              </p14:xfrm>
            </p:contentPart>
          </mc:Choice>
          <mc:Fallback>
            <p:pic>
              <p:nvPicPr>
                <p:cNvPr id="124" name="Ink 123">
                  <a:extLst>
                    <a:ext uri="{FF2B5EF4-FFF2-40B4-BE49-F238E27FC236}">
                      <a16:creationId xmlns:a16="http://schemas.microsoft.com/office/drawing/2014/main" id="{95F6A4C3-4CEC-5446-A994-CF9D84D344C0}"/>
                    </a:ext>
                  </a:extLst>
                </p:cNvPr>
                <p:cNvPicPr/>
                <p:nvPr/>
              </p:nvPicPr>
              <p:blipFill>
                <a:blip r:embed="rId189"/>
                <a:stretch>
                  <a:fillRect/>
                </a:stretch>
              </p:blipFill>
              <p:spPr>
                <a:xfrm>
                  <a:off x="6127578" y="5334692"/>
                  <a:ext cx="338760" cy="627480"/>
                </a:xfrm>
                <a:prstGeom prst="rect">
                  <a:avLst/>
                </a:prstGeom>
              </p:spPr>
            </p:pic>
          </mc:Fallback>
        </mc:AlternateContent>
        <mc:AlternateContent xmlns:mc="http://schemas.openxmlformats.org/markup-compatibility/2006">
          <mc:Choice xmlns:p14="http://schemas.microsoft.com/office/powerpoint/2010/main" Requires="p14">
            <p:contentPart p14:bwMode="auto" r:id="rId190">
              <p14:nvContentPartPr>
                <p14:cNvPr id="126" name="Ink 125">
                  <a:extLst>
                    <a:ext uri="{FF2B5EF4-FFF2-40B4-BE49-F238E27FC236}">
                      <a16:creationId xmlns:a16="http://schemas.microsoft.com/office/drawing/2014/main" id="{8644DA46-7836-A14E-822D-23E4CF809FB8}"/>
                    </a:ext>
                  </a:extLst>
                </p14:cNvPr>
                <p14:cNvContentPartPr/>
                <p14:nvPr/>
              </p14:nvContentPartPr>
              <p14:xfrm>
                <a:off x="5571378" y="3281612"/>
                <a:ext cx="739440" cy="270000"/>
              </p14:xfrm>
            </p:contentPart>
          </mc:Choice>
          <mc:Fallback>
            <p:pic>
              <p:nvPicPr>
                <p:cNvPr id="126" name="Ink 125">
                  <a:extLst>
                    <a:ext uri="{FF2B5EF4-FFF2-40B4-BE49-F238E27FC236}">
                      <a16:creationId xmlns:a16="http://schemas.microsoft.com/office/drawing/2014/main" id="{8644DA46-7836-A14E-822D-23E4CF809FB8}"/>
                    </a:ext>
                  </a:extLst>
                </p:cNvPr>
                <p:cNvPicPr/>
                <p:nvPr/>
              </p:nvPicPr>
              <p:blipFill>
                <a:blip r:embed="rId191"/>
                <a:stretch>
                  <a:fillRect/>
                </a:stretch>
              </p:blipFill>
              <p:spPr>
                <a:xfrm>
                  <a:off x="5562738" y="3272972"/>
                  <a:ext cx="757080" cy="287640"/>
                </a:xfrm>
                <a:prstGeom prst="rect">
                  <a:avLst/>
                </a:prstGeom>
              </p:spPr>
            </p:pic>
          </mc:Fallback>
        </mc:AlternateContent>
        <mc:AlternateContent xmlns:mc="http://schemas.openxmlformats.org/markup-compatibility/2006">
          <mc:Choice xmlns:p14="http://schemas.microsoft.com/office/powerpoint/2010/main" Requires="p14">
            <p:contentPart p14:bwMode="auto" r:id="rId192">
              <p14:nvContentPartPr>
                <p14:cNvPr id="127" name="Ink 126">
                  <a:extLst>
                    <a:ext uri="{FF2B5EF4-FFF2-40B4-BE49-F238E27FC236}">
                      <a16:creationId xmlns:a16="http://schemas.microsoft.com/office/drawing/2014/main" id="{31745E93-BFDC-7746-BA00-4EA22C18A955}"/>
                    </a:ext>
                  </a:extLst>
                </p14:cNvPr>
                <p14:cNvContentPartPr/>
                <p14:nvPr/>
              </p14:nvContentPartPr>
              <p14:xfrm>
                <a:off x="6558498" y="2879492"/>
                <a:ext cx="2099160" cy="893160"/>
              </p14:xfrm>
            </p:contentPart>
          </mc:Choice>
          <mc:Fallback>
            <p:pic>
              <p:nvPicPr>
                <p:cNvPr id="127" name="Ink 126">
                  <a:extLst>
                    <a:ext uri="{FF2B5EF4-FFF2-40B4-BE49-F238E27FC236}">
                      <a16:creationId xmlns:a16="http://schemas.microsoft.com/office/drawing/2014/main" id="{31745E93-BFDC-7746-BA00-4EA22C18A955}"/>
                    </a:ext>
                  </a:extLst>
                </p:cNvPr>
                <p:cNvPicPr/>
                <p:nvPr/>
              </p:nvPicPr>
              <p:blipFill>
                <a:blip r:embed="rId193"/>
                <a:stretch>
                  <a:fillRect/>
                </a:stretch>
              </p:blipFill>
              <p:spPr>
                <a:xfrm>
                  <a:off x="6549498" y="2870492"/>
                  <a:ext cx="2116800" cy="910800"/>
                </a:xfrm>
                <a:prstGeom prst="rect">
                  <a:avLst/>
                </a:prstGeom>
              </p:spPr>
            </p:pic>
          </mc:Fallback>
        </mc:AlternateContent>
        <mc:AlternateContent xmlns:mc="http://schemas.openxmlformats.org/markup-compatibility/2006">
          <mc:Choice xmlns:p14="http://schemas.microsoft.com/office/powerpoint/2010/main" Requires="p14">
            <p:contentPart p14:bwMode="auto" r:id="rId194">
              <p14:nvContentPartPr>
                <p14:cNvPr id="131" name="Ink 130">
                  <a:extLst>
                    <a:ext uri="{FF2B5EF4-FFF2-40B4-BE49-F238E27FC236}">
                      <a16:creationId xmlns:a16="http://schemas.microsoft.com/office/drawing/2014/main" id="{10482E28-7B16-644C-8426-FEB8B08D761D}"/>
                    </a:ext>
                  </a:extLst>
                </p14:cNvPr>
                <p14:cNvContentPartPr/>
                <p14:nvPr/>
              </p14:nvContentPartPr>
              <p14:xfrm>
                <a:off x="4094658" y="5925092"/>
                <a:ext cx="229680" cy="228960"/>
              </p14:xfrm>
            </p:contentPart>
          </mc:Choice>
          <mc:Fallback>
            <p:pic>
              <p:nvPicPr>
                <p:cNvPr id="131" name="Ink 130">
                  <a:extLst>
                    <a:ext uri="{FF2B5EF4-FFF2-40B4-BE49-F238E27FC236}">
                      <a16:creationId xmlns:a16="http://schemas.microsoft.com/office/drawing/2014/main" id="{10482E28-7B16-644C-8426-FEB8B08D761D}"/>
                    </a:ext>
                  </a:extLst>
                </p:cNvPr>
                <p:cNvPicPr/>
                <p:nvPr/>
              </p:nvPicPr>
              <p:blipFill>
                <a:blip r:embed="rId195"/>
                <a:stretch>
                  <a:fillRect/>
                </a:stretch>
              </p:blipFill>
              <p:spPr>
                <a:xfrm>
                  <a:off x="4086018" y="5916092"/>
                  <a:ext cx="247320" cy="246600"/>
                </a:xfrm>
                <a:prstGeom prst="rect">
                  <a:avLst/>
                </a:prstGeom>
              </p:spPr>
            </p:pic>
          </mc:Fallback>
        </mc:AlternateContent>
        <mc:AlternateContent xmlns:mc="http://schemas.openxmlformats.org/markup-compatibility/2006">
          <mc:Choice xmlns:p14="http://schemas.microsoft.com/office/powerpoint/2010/main" Requires="p14">
            <p:contentPart p14:bwMode="auto" r:id="rId196">
              <p14:nvContentPartPr>
                <p14:cNvPr id="132" name="Ink 131">
                  <a:extLst>
                    <a:ext uri="{FF2B5EF4-FFF2-40B4-BE49-F238E27FC236}">
                      <a16:creationId xmlns:a16="http://schemas.microsoft.com/office/drawing/2014/main" id="{CF5A4B1A-A9A8-B04F-91CC-16AA5E7E1BD5}"/>
                    </a:ext>
                  </a:extLst>
                </p14:cNvPr>
                <p14:cNvContentPartPr/>
                <p14:nvPr/>
              </p14:nvContentPartPr>
              <p14:xfrm>
                <a:off x="4383378" y="5948492"/>
                <a:ext cx="350640" cy="181440"/>
              </p14:xfrm>
            </p:contentPart>
          </mc:Choice>
          <mc:Fallback>
            <p:pic>
              <p:nvPicPr>
                <p:cNvPr id="132" name="Ink 131">
                  <a:extLst>
                    <a:ext uri="{FF2B5EF4-FFF2-40B4-BE49-F238E27FC236}">
                      <a16:creationId xmlns:a16="http://schemas.microsoft.com/office/drawing/2014/main" id="{CF5A4B1A-A9A8-B04F-91CC-16AA5E7E1BD5}"/>
                    </a:ext>
                  </a:extLst>
                </p:cNvPr>
                <p:cNvPicPr/>
                <p:nvPr/>
              </p:nvPicPr>
              <p:blipFill>
                <a:blip r:embed="rId197"/>
                <a:stretch>
                  <a:fillRect/>
                </a:stretch>
              </p:blipFill>
              <p:spPr>
                <a:xfrm>
                  <a:off x="4374378" y="5939492"/>
                  <a:ext cx="368280" cy="199080"/>
                </a:xfrm>
                <a:prstGeom prst="rect">
                  <a:avLst/>
                </a:prstGeom>
              </p:spPr>
            </p:pic>
          </mc:Fallback>
        </mc:AlternateContent>
        <mc:AlternateContent xmlns:mc="http://schemas.openxmlformats.org/markup-compatibility/2006">
          <mc:Choice xmlns:p14="http://schemas.microsoft.com/office/powerpoint/2010/main" Requires="p14">
            <p:contentPart p14:bwMode="auto" r:id="rId198">
              <p14:nvContentPartPr>
                <p14:cNvPr id="133" name="Ink 132">
                  <a:extLst>
                    <a:ext uri="{FF2B5EF4-FFF2-40B4-BE49-F238E27FC236}">
                      <a16:creationId xmlns:a16="http://schemas.microsoft.com/office/drawing/2014/main" id="{1B2D14C7-DB8A-9A4D-99BE-A42AB1BBD425}"/>
                    </a:ext>
                  </a:extLst>
                </p14:cNvPr>
                <p14:cNvContentPartPr/>
                <p14:nvPr/>
              </p14:nvContentPartPr>
              <p14:xfrm>
                <a:off x="4895658" y="6002492"/>
                <a:ext cx="48960" cy="22680"/>
              </p14:xfrm>
            </p:contentPart>
          </mc:Choice>
          <mc:Fallback>
            <p:pic>
              <p:nvPicPr>
                <p:cNvPr id="133" name="Ink 132">
                  <a:extLst>
                    <a:ext uri="{FF2B5EF4-FFF2-40B4-BE49-F238E27FC236}">
                      <a16:creationId xmlns:a16="http://schemas.microsoft.com/office/drawing/2014/main" id="{1B2D14C7-DB8A-9A4D-99BE-A42AB1BBD425}"/>
                    </a:ext>
                  </a:extLst>
                </p:cNvPr>
                <p:cNvPicPr/>
                <p:nvPr/>
              </p:nvPicPr>
              <p:blipFill>
                <a:blip r:embed="rId199"/>
                <a:stretch>
                  <a:fillRect/>
                </a:stretch>
              </p:blipFill>
              <p:spPr>
                <a:xfrm>
                  <a:off x="4886658" y="5993492"/>
                  <a:ext cx="66600" cy="40320"/>
                </a:xfrm>
                <a:prstGeom prst="rect">
                  <a:avLst/>
                </a:prstGeom>
              </p:spPr>
            </p:pic>
          </mc:Fallback>
        </mc:AlternateContent>
        <mc:AlternateContent xmlns:mc="http://schemas.openxmlformats.org/markup-compatibility/2006">
          <mc:Choice xmlns:p14="http://schemas.microsoft.com/office/powerpoint/2010/main" Requires="p14">
            <p:contentPart p14:bwMode="auto" r:id="rId200">
              <p14:nvContentPartPr>
                <p14:cNvPr id="134" name="Ink 133">
                  <a:extLst>
                    <a:ext uri="{FF2B5EF4-FFF2-40B4-BE49-F238E27FC236}">
                      <a16:creationId xmlns:a16="http://schemas.microsoft.com/office/drawing/2014/main" id="{6AF161EA-D7C5-8A4D-9BAD-FD5637BE827C}"/>
                    </a:ext>
                  </a:extLst>
                </p14:cNvPr>
                <p14:cNvContentPartPr/>
                <p14:nvPr/>
              </p14:nvContentPartPr>
              <p14:xfrm>
                <a:off x="4994658" y="5862452"/>
                <a:ext cx="147240" cy="330480"/>
              </p14:xfrm>
            </p:contentPart>
          </mc:Choice>
          <mc:Fallback>
            <p:pic>
              <p:nvPicPr>
                <p:cNvPr id="134" name="Ink 133">
                  <a:extLst>
                    <a:ext uri="{FF2B5EF4-FFF2-40B4-BE49-F238E27FC236}">
                      <a16:creationId xmlns:a16="http://schemas.microsoft.com/office/drawing/2014/main" id="{6AF161EA-D7C5-8A4D-9BAD-FD5637BE827C}"/>
                    </a:ext>
                  </a:extLst>
                </p:cNvPr>
                <p:cNvPicPr/>
                <p:nvPr/>
              </p:nvPicPr>
              <p:blipFill>
                <a:blip r:embed="rId201"/>
                <a:stretch>
                  <a:fillRect/>
                </a:stretch>
              </p:blipFill>
              <p:spPr>
                <a:xfrm>
                  <a:off x="4985658" y="5853452"/>
                  <a:ext cx="164880" cy="348120"/>
                </a:xfrm>
                <a:prstGeom prst="rect">
                  <a:avLst/>
                </a:prstGeom>
              </p:spPr>
            </p:pic>
          </mc:Fallback>
        </mc:AlternateContent>
        <mc:AlternateContent xmlns:mc="http://schemas.openxmlformats.org/markup-compatibility/2006">
          <mc:Choice xmlns:p14="http://schemas.microsoft.com/office/powerpoint/2010/main" Requires="p14">
            <p:contentPart p14:bwMode="auto" r:id="rId202">
              <p14:nvContentPartPr>
                <p14:cNvPr id="135" name="Ink 134">
                  <a:extLst>
                    <a:ext uri="{FF2B5EF4-FFF2-40B4-BE49-F238E27FC236}">
                      <a16:creationId xmlns:a16="http://schemas.microsoft.com/office/drawing/2014/main" id="{8CE4DC29-53B7-B946-A8E1-F1EB96347F5C}"/>
                    </a:ext>
                  </a:extLst>
                </p14:cNvPr>
                <p14:cNvContentPartPr/>
                <p14:nvPr/>
              </p14:nvContentPartPr>
              <p14:xfrm>
                <a:off x="4992858" y="5681372"/>
                <a:ext cx="9000" cy="32760"/>
              </p14:xfrm>
            </p:contentPart>
          </mc:Choice>
          <mc:Fallback>
            <p:pic>
              <p:nvPicPr>
                <p:cNvPr id="135" name="Ink 134">
                  <a:extLst>
                    <a:ext uri="{FF2B5EF4-FFF2-40B4-BE49-F238E27FC236}">
                      <a16:creationId xmlns:a16="http://schemas.microsoft.com/office/drawing/2014/main" id="{8CE4DC29-53B7-B946-A8E1-F1EB96347F5C}"/>
                    </a:ext>
                  </a:extLst>
                </p:cNvPr>
                <p:cNvPicPr/>
                <p:nvPr/>
              </p:nvPicPr>
              <p:blipFill>
                <a:blip r:embed="rId203"/>
                <a:stretch>
                  <a:fillRect/>
                </a:stretch>
              </p:blipFill>
              <p:spPr>
                <a:xfrm>
                  <a:off x="4984218" y="5672732"/>
                  <a:ext cx="26640" cy="50400"/>
                </a:xfrm>
                <a:prstGeom prst="rect">
                  <a:avLst/>
                </a:prstGeom>
              </p:spPr>
            </p:pic>
          </mc:Fallback>
        </mc:AlternateContent>
        <mc:AlternateContent xmlns:mc="http://schemas.openxmlformats.org/markup-compatibility/2006">
          <mc:Choice xmlns:p14="http://schemas.microsoft.com/office/powerpoint/2010/main" Requires="p14">
            <p:contentPart p14:bwMode="auto" r:id="rId204">
              <p14:nvContentPartPr>
                <p14:cNvPr id="136" name="Ink 135">
                  <a:extLst>
                    <a:ext uri="{FF2B5EF4-FFF2-40B4-BE49-F238E27FC236}">
                      <a16:creationId xmlns:a16="http://schemas.microsoft.com/office/drawing/2014/main" id="{AC1246DC-433C-814F-BBF1-B41077BC28AB}"/>
                    </a:ext>
                  </a:extLst>
                </p14:cNvPr>
                <p14:cNvContentPartPr/>
                <p14:nvPr/>
              </p14:nvContentPartPr>
              <p14:xfrm>
                <a:off x="5234778" y="5834372"/>
                <a:ext cx="144360" cy="215640"/>
              </p14:xfrm>
            </p:contentPart>
          </mc:Choice>
          <mc:Fallback>
            <p:pic>
              <p:nvPicPr>
                <p:cNvPr id="136" name="Ink 135">
                  <a:extLst>
                    <a:ext uri="{FF2B5EF4-FFF2-40B4-BE49-F238E27FC236}">
                      <a16:creationId xmlns:a16="http://schemas.microsoft.com/office/drawing/2014/main" id="{AC1246DC-433C-814F-BBF1-B41077BC28AB}"/>
                    </a:ext>
                  </a:extLst>
                </p:cNvPr>
                <p:cNvPicPr/>
                <p:nvPr/>
              </p:nvPicPr>
              <p:blipFill>
                <a:blip r:embed="rId205"/>
                <a:stretch>
                  <a:fillRect/>
                </a:stretch>
              </p:blipFill>
              <p:spPr>
                <a:xfrm>
                  <a:off x="5225778" y="5825372"/>
                  <a:ext cx="162000" cy="233280"/>
                </a:xfrm>
                <a:prstGeom prst="rect">
                  <a:avLst/>
                </a:prstGeom>
              </p:spPr>
            </p:pic>
          </mc:Fallback>
        </mc:AlternateContent>
        <mc:AlternateContent xmlns:mc="http://schemas.openxmlformats.org/markup-compatibility/2006">
          <mc:Choice xmlns:p14="http://schemas.microsoft.com/office/powerpoint/2010/main" Requires="p14">
            <p:contentPart p14:bwMode="auto" r:id="rId206">
              <p14:nvContentPartPr>
                <p14:cNvPr id="137" name="Ink 136">
                  <a:extLst>
                    <a:ext uri="{FF2B5EF4-FFF2-40B4-BE49-F238E27FC236}">
                      <a16:creationId xmlns:a16="http://schemas.microsoft.com/office/drawing/2014/main" id="{372FABF5-2E5A-CA4B-8F64-9CEBEC9B7304}"/>
                    </a:ext>
                  </a:extLst>
                </p14:cNvPr>
                <p14:cNvContentPartPr/>
                <p14:nvPr/>
              </p14:nvContentPartPr>
              <p14:xfrm>
                <a:off x="5362938" y="5818172"/>
                <a:ext cx="83160" cy="57240"/>
              </p14:xfrm>
            </p:contentPart>
          </mc:Choice>
          <mc:Fallback>
            <p:pic>
              <p:nvPicPr>
                <p:cNvPr id="137" name="Ink 136">
                  <a:extLst>
                    <a:ext uri="{FF2B5EF4-FFF2-40B4-BE49-F238E27FC236}">
                      <a16:creationId xmlns:a16="http://schemas.microsoft.com/office/drawing/2014/main" id="{372FABF5-2E5A-CA4B-8F64-9CEBEC9B7304}"/>
                    </a:ext>
                  </a:extLst>
                </p:cNvPr>
                <p:cNvPicPr/>
                <p:nvPr/>
              </p:nvPicPr>
              <p:blipFill>
                <a:blip r:embed="rId207"/>
                <a:stretch>
                  <a:fillRect/>
                </a:stretch>
              </p:blipFill>
              <p:spPr>
                <a:xfrm>
                  <a:off x="5353938" y="5809172"/>
                  <a:ext cx="100800" cy="74880"/>
                </a:xfrm>
                <a:prstGeom prst="rect">
                  <a:avLst/>
                </a:prstGeom>
              </p:spPr>
            </p:pic>
          </mc:Fallback>
        </mc:AlternateContent>
        <mc:AlternateContent xmlns:mc="http://schemas.openxmlformats.org/markup-compatibility/2006">
          <mc:Choice xmlns:p14="http://schemas.microsoft.com/office/powerpoint/2010/main" Requires="p14">
            <p:contentPart p14:bwMode="auto" r:id="rId208">
              <p14:nvContentPartPr>
                <p14:cNvPr id="138" name="Ink 137">
                  <a:extLst>
                    <a:ext uri="{FF2B5EF4-FFF2-40B4-BE49-F238E27FC236}">
                      <a16:creationId xmlns:a16="http://schemas.microsoft.com/office/drawing/2014/main" id="{71146F9D-6894-E64D-864B-77A7644315E2}"/>
                    </a:ext>
                  </a:extLst>
                </p14:cNvPr>
                <p14:cNvContentPartPr/>
                <p14:nvPr/>
              </p14:nvContentPartPr>
              <p14:xfrm>
                <a:off x="5659578" y="6110132"/>
                <a:ext cx="46080" cy="207000"/>
              </p14:xfrm>
            </p:contentPart>
          </mc:Choice>
          <mc:Fallback>
            <p:pic>
              <p:nvPicPr>
                <p:cNvPr id="138" name="Ink 137">
                  <a:extLst>
                    <a:ext uri="{FF2B5EF4-FFF2-40B4-BE49-F238E27FC236}">
                      <a16:creationId xmlns:a16="http://schemas.microsoft.com/office/drawing/2014/main" id="{71146F9D-6894-E64D-864B-77A7644315E2}"/>
                    </a:ext>
                  </a:extLst>
                </p:cNvPr>
                <p:cNvPicPr/>
                <p:nvPr/>
              </p:nvPicPr>
              <p:blipFill>
                <a:blip r:embed="rId209"/>
                <a:stretch>
                  <a:fillRect/>
                </a:stretch>
              </p:blipFill>
              <p:spPr>
                <a:xfrm>
                  <a:off x="5650938" y="6101492"/>
                  <a:ext cx="63720" cy="224640"/>
                </a:xfrm>
                <a:prstGeom prst="rect">
                  <a:avLst/>
                </a:prstGeom>
              </p:spPr>
            </p:pic>
          </mc:Fallback>
        </mc:AlternateContent>
        <mc:AlternateContent xmlns:mc="http://schemas.openxmlformats.org/markup-compatibility/2006">
          <mc:Choice xmlns:p14="http://schemas.microsoft.com/office/powerpoint/2010/main" Requires="p14">
            <p:contentPart p14:bwMode="auto" r:id="rId210">
              <p14:nvContentPartPr>
                <p14:cNvPr id="140" name="Ink 139">
                  <a:extLst>
                    <a:ext uri="{FF2B5EF4-FFF2-40B4-BE49-F238E27FC236}">
                      <a16:creationId xmlns:a16="http://schemas.microsoft.com/office/drawing/2014/main" id="{25D96315-77AF-AA41-B38E-6EBA20A58279}"/>
                    </a:ext>
                  </a:extLst>
                </p14:cNvPr>
                <p14:cNvContentPartPr/>
                <p14:nvPr/>
              </p14:nvContentPartPr>
              <p14:xfrm>
                <a:off x="1596978" y="1718852"/>
                <a:ext cx="311040" cy="1341360"/>
              </p14:xfrm>
            </p:contentPart>
          </mc:Choice>
          <mc:Fallback>
            <p:pic>
              <p:nvPicPr>
                <p:cNvPr id="140" name="Ink 139">
                  <a:extLst>
                    <a:ext uri="{FF2B5EF4-FFF2-40B4-BE49-F238E27FC236}">
                      <a16:creationId xmlns:a16="http://schemas.microsoft.com/office/drawing/2014/main" id="{25D96315-77AF-AA41-B38E-6EBA20A58279}"/>
                    </a:ext>
                  </a:extLst>
                </p:cNvPr>
                <p:cNvPicPr/>
                <p:nvPr/>
              </p:nvPicPr>
              <p:blipFill>
                <a:blip r:embed="rId211"/>
                <a:stretch>
                  <a:fillRect/>
                </a:stretch>
              </p:blipFill>
              <p:spPr>
                <a:xfrm>
                  <a:off x="1587978" y="1710212"/>
                  <a:ext cx="328680" cy="1359000"/>
                </a:xfrm>
                <a:prstGeom prst="rect">
                  <a:avLst/>
                </a:prstGeom>
              </p:spPr>
            </p:pic>
          </mc:Fallback>
        </mc:AlternateContent>
        <mc:AlternateContent xmlns:mc="http://schemas.openxmlformats.org/markup-compatibility/2006">
          <mc:Choice xmlns:p14="http://schemas.microsoft.com/office/powerpoint/2010/main" Requires="p14">
            <p:contentPart p14:bwMode="auto" r:id="rId212">
              <p14:nvContentPartPr>
                <p14:cNvPr id="142" name="Ink 141">
                  <a:extLst>
                    <a:ext uri="{FF2B5EF4-FFF2-40B4-BE49-F238E27FC236}">
                      <a16:creationId xmlns:a16="http://schemas.microsoft.com/office/drawing/2014/main" id="{FAC91B41-1747-7E42-BF30-9368F5742D80}"/>
                    </a:ext>
                  </a:extLst>
                </p14:cNvPr>
                <p14:cNvContentPartPr/>
                <p14:nvPr/>
              </p14:nvContentPartPr>
              <p14:xfrm>
                <a:off x="1542618" y="915332"/>
                <a:ext cx="563760" cy="440640"/>
              </p14:xfrm>
            </p:contentPart>
          </mc:Choice>
          <mc:Fallback>
            <p:pic>
              <p:nvPicPr>
                <p:cNvPr id="142" name="Ink 141">
                  <a:extLst>
                    <a:ext uri="{FF2B5EF4-FFF2-40B4-BE49-F238E27FC236}">
                      <a16:creationId xmlns:a16="http://schemas.microsoft.com/office/drawing/2014/main" id="{FAC91B41-1747-7E42-BF30-9368F5742D80}"/>
                    </a:ext>
                  </a:extLst>
                </p:cNvPr>
                <p:cNvPicPr/>
                <p:nvPr/>
              </p:nvPicPr>
              <p:blipFill>
                <a:blip r:embed="rId213"/>
                <a:stretch>
                  <a:fillRect/>
                </a:stretch>
              </p:blipFill>
              <p:spPr>
                <a:xfrm>
                  <a:off x="1533618" y="906332"/>
                  <a:ext cx="581400" cy="458280"/>
                </a:xfrm>
                <a:prstGeom prst="rect">
                  <a:avLst/>
                </a:prstGeom>
              </p:spPr>
            </p:pic>
          </mc:Fallback>
        </mc:AlternateContent>
        <mc:AlternateContent xmlns:mc="http://schemas.openxmlformats.org/markup-compatibility/2006">
          <mc:Choice xmlns:p14="http://schemas.microsoft.com/office/powerpoint/2010/main" Requires="p14">
            <p:contentPart p14:bwMode="auto" r:id="rId214">
              <p14:nvContentPartPr>
                <p14:cNvPr id="143" name="Ink 142">
                  <a:extLst>
                    <a:ext uri="{FF2B5EF4-FFF2-40B4-BE49-F238E27FC236}">
                      <a16:creationId xmlns:a16="http://schemas.microsoft.com/office/drawing/2014/main" id="{CB2E2661-8E5A-284D-8E81-0BDD91087227}"/>
                    </a:ext>
                  </a:extLst>
                </p14:cNvPr>
                <p14:cNvContentPartPr/>
                <p14:nvPr/>
              </p14:nvContentPartPr>
              <p14:xfrm>
                <a:off x="1773018" y="892292"/>
                <a:ext cx="686520" cy="328320"/>
              </p14:xfrm>
            </p:contentPart>
          </mc:Choice>
          <mc:Fallback>
            <p:pic>
              <p:nvPicPr>
                <p:cNvPr id="143" name="Ink 142">
                  <a:extLst>
                    <a:ext uri="{FF2B5EF4-FFF2-40B4-BE49-F238E27FC236}">
                      <a16:creationId xmlns:a16="http://schemas.microsoft.com/office/drawing/2014/main" id="{CB2E2661-8E5A-284D-8E81-0BDD91087227}"/>
                    </a:ext>
                  </a:extLst>
                </p:cNvPr>
                <p:cNvPicPr/>
                <p:nvPr/>
              </p:nvPicPr>
              <p:blipFill>
                <a:blip r:embed="rId215"/>
                <a:stretch>
                  <a:fillRect/>
                </a:stretch>
              </p:blipFill>
              <p:spPr>
                <a:xfrm>
                  <a:off x="1764018" y="883292"/>
                  <a:ext cx="704160" cy="345960"/>
                </a:xfrm>
                <a:prstGeom prst="rect">
                  <a:avLst/>
                </a:prstGeom>
              </p:spPr>
            </p:pic>
          </mc:Fallback>
        </mc:AlternateContent>
        <mc:AlternateContent xmlns:mc="http://schemas.openxmlformats.org/markup-compatibility/2006">
          <mc:Choice xmlns:p14="http://schemas.microsoft.com/office/powerpoint/2010/main" Requires="p14">
            <p:contentPart p14:bwMode="auto" r:id="rId216">
              <p14:nvContentPartPr>
                <p14:cNvPr id="145" name="Ink 144">
                  <a:extLst>
                    <a:ext uri="{FF2B5EF4-FFF2-40B4-BE49-F238E27FC236}">
                      <a16:creationId xmlns:a16="http://schemas.microsoft.com/office/drawing/2014/main" id="{DA566ADC-2E51-A544-9CB2-E3C528DFAC7A}"/>
                    </a:ext>
                  </a:extLst>
                </p14:cNvPr>
                <p14:cNvContentPartPr/>
                <p14:nvPr/>
              </p14:nvContentPartPr>
              <p14:xfrm>
                <a:off x="1655298" y="5872532"/>
                <a:ext cx="614880" cy="223920"/>
              </p14:xfrm>
            </p:contentPart>
          </mc:Choice>
          <mc:Fallback>
            <p:pic>
              <p:nvPicPr>
                <p:cNvPr id="145" name="Ink 144">
                  <a:extLst>
                    <a:ext uri="{FF2B5EF4-FFF2-40B4-BE49-F238E27FC236}">
                      <a16:creationId xmlns:a16="http://schemas.microsoft.com/office/drawing/2014/main" id="{DA566ADC-2E51-A544-9CB2-E3C528DFAC7A}"/>
                    </a:ext>
                  </a:extLst>
                </p:cNvPr>
                <p:cNvPicPr/>
                <p:nvPr/>
              </p:nvPicPr>
              <p:blipFill>
                <a:blip r:embed="rId217"/>
                <a:stretch>
                  <a:fillRect/>
                </a:stretch>
              </p:blipFill>
              <p:spPr>
                <a:xfrm>
                  <a:off x="1646658" y="5863892"/>
                  <a:ext cx="632520" cy="241560"/>
                </a:xfrm>
                <a:prstGeom prst="rect">
                  <a:avLst/>
                </a:prstGeom>
              </p:spPr>
            </p:pic>
          </mc:Fallback>
        </mc:AlternateContent>
        <mc:AlternateContent xmlns:mc="http://schemas.openxmlformats.org/markup-compatibility/2006">
          <mc:Choice xmlns:p14="http://schemas.microsoft.com/office/powerpoint/2010/main" Requires="p14">
            <p:contentPart p14:bwMode="auto" r:id="rId218">
              <p14:nvContentPartPr>
                <p14:cNvPr id="146" name="Ink 145">
                  <a:extLst>
                    <a:ext uri="{FF2B5EF4-FFF2-40B4-BE49-F238E27FC236}">
                      <a16:creationId xmlns:a16="http://schemas.microsoft.com/office/drawing/2014/main" id="{77CB9D97-B8A8-B44D-B7E3-8B3175281D42}"/>
                    </a:ext>
                  </a:extLst>
                </p14:cNvPr>
                <p14:cNvContentPartPr/>
                <p14:nvPr/>
              </p14:nvContentPartPr>
              <p14:xfrm>
                <a:off x="1942218" y="5787212"/>
                <a:ext cx="655560" cy="212760"/>
              </p14:xfrm>
            </p:contentPart>
          </mc:Choice>
          <mc:Fallback>
            <p:pic>
              <p:nvPicPr>
                <p:cNvPr id="146" name="Ink 145">
                  <a:extLst>
                    <a:ext uri="{FF2B5EF4-FFF2-40B4-BE49-F238E27FC236}">
                      <a16:creationId xmlns:a16="http://schemas.microsoft.com/office/drawing/2014/main" id="{77CB9D97-B8A8-B44D-B7E3-8B3175281D42}"/>
                    </a:ext>
                  </a:extLst>
                </p:cNvPr>
                <p:cNvPicPr/>
                <p:nvPr/>
              </p:nvPicPr>
              <p:blipFill>
                <a:blip r:embed="rId219"/>
                <a:stretch>
                  <a:fillRect/>
                </a:stretch>
              </p:blipFill>
              <p:spPr>
                <a:xfrm>
                  <a:off x="1933578" y="5778572"/>
                  <a:ext cx="673200" cy="230400"/>
                </a:xfrm>
                <a:prstGeom prst="rect">
                  <a:avLst/>
                </a:prstGeom>
              </p:spPr>
            </p:pic>
          </mc:Fallback>
        </mc:AlternateContent>
      </p:grpSp>
    </p:spTree>
    <p:extLst>
      <p:ext uri="{BB962C8B-B14F-4D97-AF65-F5344CB8AC3E}">
        <p14:creationId xmlns:p14="http://schemas.microsoft.com/office/powerpoint/2010/main" val="4235654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p14="http://schemas.microsoft.com/office/powerpoint/2010/main" Requires="p14">
          <p:contentPart p14:bwMode="auto" r:id="rId2">
            <p14:nvContentPartPr>
              <p14:cNvPr id="65" name="Ink 64">
                <a:extLst>
                  <a:ext uri="{FF2B5EF4-FFF2-40B4-BE49-F238E27FC236}">
                    <a16:creationId xmlns:a16="http://schemas.microsoft.com/office/drawing/2014/main" id="{255CE615-5AE2-2D4C-804B-4E5E726122CA}"/>
                  </a:ext>
                </a:extLst>
              </p14:cNvPr>
              <p14:cNvContentPartPr/>
              <p14:nvPr/>
            </p14:nvContentPartPr>
            <p14:xfrm>
              <a:off x="6168258" y="1722452"/>
              <a:ext cx="2276640" cy="1203480"/>
            </p14:xfrm>
          </p:contentPart>
        </mc:Choice>
        <mc:Fallback>
          <p:pic>
            <p:nvPicPr>
              <p:cNvPr id="65" name="Ink 64">
                <a:extLst>
                  <a:ext uri="{FF2B5EF4-FFF2-40B4-BE49-F238E27FC236}">
                    <a16:creationId xmlns:a16="http://schemas.microsoft.com/office/drawing/2014/main" id="{255CE615-5AE2-2D4C-804B-4E5E726122CA}"/>
                  </a:ext>
                </a:extLst>
              </p:cNvPr>
              <p:cNvPicPr/>
              <p:nvPr/>
            </p:nvPicPr>
            <p:blipFill>
              <a:blip r:embed="rId3"/>
              <a:stretch>
                <a:fillRect/>
              </a:stretch>
            </p:blipFill>
            <p:spPr>
              <a:xfrm>
                <a:off x="6159618" y="1713812"/>
                <a:ext cx="2294280" cy="1221120"/>
              </a:xfrm>
              <a:prstGeom prst="rect">
                <a:avLst/>
              </a:prstGeom>
            </p:spPr>
          </p:pic>
        </mc:Fallback>
      </mc:AlternateContent>
      <p:grpSp>
        <p:nvGrpSpPr>
          <p:cNvPr id="71" name="Group 70">
            <a:extLst>
              <a:ext uri="{FF2B5EF4-FFF2-40B4-BE49-F238E27FC236}">
                <a16:creationId xmlns:a16="http://schemas.microsoft.com/office/drawing/2014/main" id="{17CCAAEE-6A6B-BC48-B85F-939665E3A93F}"/>
              </a:ext>
            </a:extLst>
          </p:cNvPr>
          <p:cNvGrpSpPr/>
          <p:nvPr/>
        </p:nvGrpSpPr>
        <p:grpSpPr>
          <a:xfrm>
            <a:off x="2041578" y="515732"/>
            <a:ext cx="8841600" cy="4783680"/>
            <a:chOff x="2041578" y="515732"/>
            <a:chExt cx="8841600" cy="4783680"/>
          </a:xfrm>
        </p:grpSpPr>
        <mc:AlternateContent xmlns:mc="http://schemas.openxmlformats.org/markup-compatibility/2006">
          <mc:Choice xmlns:p14="http://schemas.microsoft.com/office/powerpoint/2010/main" Requires="p14">
            <p:contentPart p14:bwMode="auto" r:id="rId4">
              <p14:nvContentPartPr>
                <p14:cNvPr id="2" name="Ink 1">
                  <a:extLst>
                    <a:ext uri="{FF2B5EF4-FFF2-40B4-BE49-F238E27FC236}">
                      <a16:creationId xmlns:a16="http://schemas.microsoft.com/office/drawing/2014/main" id="{4BC6DB9A-74E1-A545-BAA6-4917BD05FB15}"/>
                    </a:ext>
                  </a:extLst>
                </p14:cNvPr>
                <p14:cNvContentPartPr/>
                <p14:nvPr/>
              </p14:nvContentPartPr>
              <p14:xfrm>
                <a:off x="2461698" y="992372"/>
                <a:ext cx="285840" cy="278280"/>
              </p14:xfrm>
            </p:contentPart>
          </mc:Choice>
          <mc:Fallback>
            <p:pic>
              <p:nvPicPr>
                <p:cNvPr id="2" name="Ink 1">
                  <a:extLst>
                    <a:ext uri="{FF2B5EF4-FFF2-40B4-BE49-F238E27FC236}">
                      <a16:creationId xmlns:a16="http://schemas.microsoft.com/office/drawing/2014/main" id="{4BC6DB9A-74E1-A545-BAA6-4917BD05FB15}"/>
                    </a:ext>
                  </a:extLst>
                </p:cNvPr>
                <p:cNvPicPr/>
                <p:nvPr/>
              </p:nvPicPr>
              <p:blipFill>
                <a:blip r:embed="rId5"/>
                <a:stretch>
                  <a:fillRect/>
                </a:stretch>
              </p:blipFill>
              <p:spPr>
                <a:xfrm>
                  <a:off x="2452698" y="983372"/>
                  <a:ext cx="303480" cy="29592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3" name="Ink 2">
                  <a:extLst>
                    <a:ext uri="{FF2B5EF4-FFF2-40B4-BE49-F238E27FC236}">
                      <a16:creationId xmlns:a16="http://schemas.microsoft.com/office/drawing/2014/main" id="{B0244B96-779C-0A47-A8B1-72263BB87EDC}"/>
                    </a:ext>
                  </a:extLst>
                </p14:cNvPr>
                <p14:cNvContentPartPr/>
                <p14:nvPr/>
              </p14:nvContentPartPr>
              <p14:xfrm>
                <a:off x="2841858" y="1124132"/>
                <a:ext cx="160560" cy="170280"/>
              </p14:xfrm>
            </p:contentPart>
          </mc:Choice>
          <mc:Fallback>
            <p:pic>
              <p:nvPicPr>
                <p:cNvPr id="3" name="Ink 2">
                  <a:extLst>
                    <a:ext uri="{FF2B5EF4-FFF2-40B4-BE49-F238E27FC236}">
                      <a16:creationId xmlns:a16="http://schemas.microsoft.com/office/drawing/2014/main" id="{B0244B96-779C-0A47-A8B1-72263BB87EDC}"/>
                    </a:ext>
                  </a:extLst>
                </p:cNvPr>
                <p:cNvPicPr/>
                <p:nvPr/>
              </p:nvPicPr>
              <p:blipFill>
                <a:blip r:embed="rId7"/>
                <a:stretch>
                  <a:fillRect/>
                </a:stretch>
              </p:blipFill>
              <p:spPr>
                <a:xfrm>
                  <a:off x="2833218" y="1115492"/>
                  <a:ext cx="178200" cy="18792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4" name="Ink 3">
                  <a:extLst>
                    <a:ext uri="{FF2B5EF4-FFF2-40B4-BE49-F238E27FC236}">
                      <a16:creationId xmlns:a16="http://schemas.microsoft.com/office/drawing/2014/main" id="{0733BDB2-7635-5A40-8FAE-DCBB757EF39A}"/>
                    </a:ext>
                  </a:extLst>
                </p14:cNvPr>
                <p14:cNvContentPartPr/>
                <p14:nvPr/>
              </p14:nvContentPartPr>
              <p14:xfrm>
                <a:off x="2886138" y="1120172"/>
                <a:ext cx="119880" cy="251640"/>
              </p14:xfrm>
            </p:contentPart>
          </mc:Choice>
          <mc:Fallback>
            <p:pic>
              <p:nvPicPr>
                <p:cNvPr id="4" name="Ink 3">
                  <a:extLst>
                    <a:ext uri="{FF2B5EF4-FFF2-40B4-BE49-F238E27FC236}">
                      <a16:creationId xmlns:a16="http://schemas.microsoft.com/office/drawing/2014/main" id="{0733BDB2-7635-5A40-8FAE-DCBB757EF39A}"/>
                    </a:ext>
                  </a:extLst>
                </p:cNvPr>
                <p:cNvPicPr/>
                <p:nvPr/>
              </p:nvPicPr>
              <p:blipFill>
                <a:blip r:embed="rId9"/>
                <a:stretch>
                  <a:fillRect/>
                </a:stretch>
              </p:blipFill>
              <p:spPr>
                <a:xfrm>
                  <a:off x="2877138" y="1111172"/>
                  <a:ext cx="137520" cy="26928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5" name="Ink 4">
                  <a:extLst>
                    <a:ext uri="{FF2B5EF4-FFF2-40B4-BE49-F238E27FC236}">
                      <a16:creationId xmlns:a16="http://schemas.microsoft.com/office/drawing/2014/main" id="{561F82BA-63F9-E04C-8CF6-52F67A3FE5E0}"/>
                    </a:ext>
                  </a:extLst>
                </p14:cNvPr>
                <p14:cNvContentPartPr/>
                <p14:nvPr/>
              </p14:nvContentPartPr>
              <p14:xfrm>
                <a:off x="3093858" y="1035572"/>
                <a:ext cx="173160" cy="304560"/>
              </p14:xfrm>
            </p:contentPart>
          </mc:Choice>
          <mc:Fallback>
            <p:pic>
              <p:nvPicPr>
                <p:cNvPr id="5" name="Ink 4">
                  <a:extLst>
                    <a:ext uri="{FF2B5EF4-FFF2-40B4-BE49-F238E27FC236}">
                      <a16:creationId xmlns:a16="http://schemas.microsoft.com/office/drawing/2014/main" id="{561F82BA-63F9-E04C-8CF6-52F67A3FE5E0}"/>
                    </a:ext>
                  </a:extLst>
                </p:cNvPr>
                <p:cNvPicPr/>
                <p:nvPr/>
              </p:nvPicPr>
              <p:blipFill>
                <a:blip r:embed="rId11"/>
                <a:stretch>
                  <a:fillRect/>
                </a:stretch>
              </p:blipFill>
              <p:spPr>
                <a:xfrm>
                  <a:off x="3084858" y="1026932"/>
                  <a:ext cx="190800" cy="32220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6" name="Ink 5">
                  <a:extLst>
                    <a:ext uri="{FF2B5EF4-FFF2-40B4-BE49-F238E27FC236}">
                      <a16:creationId xmlns:a16="http://schemas.microsoft.com/office/drawing/2014/main" id="{401A6FD6-58EE-3041-BD81-F5E0734E368E}"/>
                    </a:ext>
                  </a:extLst>
                </p14:cNvPr>
                <p14:cNvContentPartPr/>
                <p14:nvPr/>
              </p14:nvContentPartPr>
              <p14:xfrm>
                <a:off x="3375738" y="867452"/>
                <a:ext cx="670320" cy="402480"/>
              </p14:xfrm>
            </p:contentPart>
          </mc:Choice>
          <mc:Fallback>
            <p:pic>
              <p:nvPicPr>
                <p:cNvPr id="6" name="Ink 5">
                  <a:extLst>
                    <a:ext uri="{FF2B5EF4-FFF2-40B4-BE49-F238E27FC236}">
                      <a16:creationId xmlns:a16="http://schemas.microsoft.com/office/drawing/2014/main" id="{401A6FD6-58EE-3041-BD81-F5E0734E368E}"/>
                    </a:ext>
                  </a:extLst>
                </p:cNvPr>
                <p:cNvPicPr/>
                <p:nvPr/>
              </p:nvPicPr>
              <p:blipFill>
                <a:blip r:embed="rId13"/>
                <a:stretch>
                  <a:fillRect/>
                </a:stretch>
              </p:blipFill>
              <p:spPr>
                <a:xfrm>
                  <a:off x="3366738" y="858812"/>
                  <a:ext cx="687960" cy="42012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7" name="Ink 6">
                  <a:extLst>
                    <a:ext uri="{FF2B5EF4-FFF2-40B4-BE49-F238E27FC236}">
                      <a16:creationId xmlns:a16="http://schemas.microsoft.com/office/drawing/2014/main" id="{AE1D0FBB-78DC-FD4C-85AA-D4DED2144E72}"/>
                    </a:ext>
                  </a:extLst>
                </p14:cNvPr>
                <p14:cNvContentPartPr/>
                <p14:nvPr/>
              </p14:nvContentPartPr>
              <p14:xfrm>
                <a:off x="3914298" y="934412"/>
                <a:ext cx="34920" cy="21960"/>
              </p14:xfrm>
            </p:contentPart>
          </mc:Choice>
          <mc:Fallback>
            <p:pic>
              <p:nvPicPr>
                <p:cNvPr id="7" name="Ink 6">
                  <a:extLst>
                    <a:ext uri="{FF2B5EF4-FFF2-40B4-BE49-F238E27FC236}">
                      <a16:creationId xmlns:a16="http://schemas.microsoft.com/office/drawing/2014/main" id="{AE1D0FBB-78DC-FD4C-85AA-D4DED2144E72}"/>
                    </a:ext>
                  </a:extLst>
                </p:cNvPr>
                <p:cNvPicPr/>
                <p:nvPr/>
              </p:nvPicPr>
              <p:blipFill>
                <a:blip r:embed="rId15"/>
                <a:stretch>
                  <a:fillRect/>
                </a:stretch>
              </p:blipFill>
              <p:spPr>
                <a:xfrm>
                  <a:off x="3905658" y="925772"/>
                  <a:ext cx="52560" cy="3960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8" name="Ink 7">
                  <a:extLst>
                    <a:ext uri="{FF2B5EF4-FFF2-40B4-BE49-F238E27FC236}">
                      <a16:creationId xmlns:a16="http://schemas.microsoft.com/office/drawing/2014/main" id="{77CC5077-E225-884A-B106-B4D4A710D10E}"/>
                    </a:ext>
                  </a:extLst>
                </p14:cNvPr>
                <p14:cNvContentPartPr/>
                <p14:nvPr/>
              </p14:nvContentPartPr>
              <p14:xfrm>
                <a:off x="4151898" y="1068692"/>
                <a:ext cx="369360" cy="508680"/>
              </p14:xfrm>
            </p:contentPart>
          </mc:Choice>
          <mc:Fallback>
            <p:pic>
              <p:nvPicPr>
                <p:cNvPr id="8" name="Ink 7">
                  <a:extLst>
                    <a:ext uri="{FF2B5EF4-FFF2-40B4-BE49-F238E27FC236}">
                      <a16:creationId xmlns:a16="http://schemas.microsoft.com/office/drawing/2014/main" id="{77CC5077-E225-884A-B106-B4D4A710D10E}"/>
                    </a:ext>
                  </a:extLst>
                </p:cNvPr>
                <p:cNvPicPr/>
                <p:nvPr/>
              </p:nvPicPr>
              <p:blipFill>
                <a:blip r:embed="rId17"/>
                <a:stretch>
                  <a:fillRect/>
                </a:stretch>
              </p:blipFill>
              <p:spPr>
                <a:xfrm>
                  <a:off x="4143258" y="1060052"/>
                  <a:ext cx="387000" cy="52632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9" name="Ink 8">
                  <a:extLst>
                    <a:ext uri="{FF2B5EF4-FFF2-40B4-BE49-F238E27FC236}">
                      <a16:creationId xmlns:a16="http://schemas.microsoft.com/office/drawing/2014/main" id="{FC0F5A79-67BC-F14D-B90B-FF3FD638A651}"/>
                    </a:ext>
                  </a:extLst>
                </p14:cNvPr>
                <p14:cNvContentPartPr/>
                <p14:nvPr/>
              </p14:nvContentPartPr>
              <p14:xfrm>
                <a:off x="4983498" y="972932"/>
                <a:ext cx="904320" cy="347040"/>
              </p14:xfrm>
            </p:contentPart>
          </mc:Choice>
          <mc:Fallback>
            <p:pic>
              <p:nvPicPr>
                <p:cNvPr id="9" name="Ink 8">
                  <a:extLst>
                    <a:ext uri="{FF2B5EF4-FFF2-40B4-BE49-F238E27FC236}">
                      <a16:creationId xmlns:a16="http://schemas.microsoft.com/office/drawing/2014/main" id="{FC0F5A79-67BC-F14D-B90B-FF3FD638A651}"/>
                    </a:ext>
                  </a:extLst>
                </p:cNvPr>
                <p:cNvPicPr/>
                <p:nvPr/>
              </p:nvPicPr>
              <p:blipFill>
                <a:blip r:embed="rId19"/>
                <a:stretch>
                  <a:fillRect/>
                </a:stretch>
              </p:blipFill>
              <p:spPr>
                <a:xfrm>
                  <a:off x="4974858" y="964292"/>
                  <a:ext cx="921960" cy="36468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1" name="Ink 10">
                  <a:extLst>
                    <a:ext uri="{FF2B5EF4-FFF2-40B4-BE49-F238E27FC236}">
                      <a16:creationId xmlns:a16="http://schemas.microsoft.com/office/drawing/2014/main" id="{3D85F700-16EB-EB40-9356-D99FA4652DA0}"/>
                    </a:ext>
                  </a:extLst>
                </p14:cNvPr>
                <p14:cNvContentPartPr/>
                <p14:nvPr/>
              </p14:nvContentPartPr>
              <p14:xfrm>
                <a:off x="6674418" y="875012"/>
                <a:ext cx="519120" cy="305280"/>
              </p14:xfrm>
            </p:contentPart>
          </mc:Choice>
          <mc:Fallback>
            <p:pic>
              <p:nvPicPr>
                <p:cNvPr id="11" name="Ink 10">
                  <a:extLst>
                    <a:ext uri="{FF2B5EF4-FFF2-40B4-BE49-F238E27FC236}">
                      <a16:creationId xmlns:a16="http://schemas.microsoft.com/office/drawing/2014/main" id="{3D85F700-16EB-EB40-9356-D99FA4652DA0}"/>
                    </a:ext>
                  </a:extLst>
                </p:cNvPr>
                <p:cNvPicPr/>
                <p:nvPr/>
              </p:nvPicPr>
              <p:blipFill>
                <a:blip r:embed="rId21"/>
                <a:stretch>
                  <a:fillRect/>
                </a:stretch>
              </p:blipFill>
              <p:spPr>
                <a:xfrm>
                  <a:off x="6665778" y="866012"/>
                  <a:ext cx="536760" cy="32292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12" name="Ink 11">
                  <a:extLst>
                    <a:ext uri="{FF2B5EF4-FFF2-40B4-BE49-F238E27FC236}">
                      <a16:creationId xmlns:a16="http://schemas.microsoft.com/office/drawing/2014/main" id="{A6920F5E-11E6-F04C-ABBA-27EDE8E6F87C}"/>
                    </a:ext>
                  </a:extLst>
                </p14:cNvPr>
                <p14:cNvContentPartPr/>
                <p14:nvPr/>
              </p14:nvContentPartPr>
              <p14:xfrm>
                <a:off x="7268058" y="1113692"/>
                <a:ext cx="20160" cy="28080"/>
              </p14:xfrm>
            </p:contentPart>
          </mc:Choice>
          <mc:Fallback>
            <p:pic>
              <p:nvPicPr>
                <p:cNvPr id="12" name="Ink 11">
                  <a:extLst>
                    <a:ext uri="{FF2B5EF4-FFF2-40B4-BE49-F238E27FC236}">
                      <a16:creationId xmlns:a16="http://schemas.microsoft.com/office/drawing/2014/main" id="{A6920F5E-11E6-F04C-ABBA-27EDE8E6F87C}"/>
                    </a:ext>
                  </a:extLst>
                </p:cNvPr>
                <p:cNvPicPr/>
                <p:nvPr/>
              </p:nvPicPr>
              <p:blipFill>
                <a:blip r:embed="rId23"/>
                <a:stretch>
                  <a:fillRect/>
                </a:stretch>
              </p:blipFill>
              <p:spPr>
                <a:xfrm>
                  <a:off x="7259058" y="1104692"/>
                  <a:ext cx="37800" cy="4572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13" name="Ink 12">
                  <a:extLst>
                    <a:ext uri="{FF2B5EF4-FFF2-40B4-BE49-F238E27FC236}">
                      <a16:creationId xmlns:a16="http://schemas.microsoft.com/office/drawing/2014/main" id="{5358CB70-9A1D-9840-9AD2-160634F77580}"/>
                    </a:ext>
                  </a:extLst>
                </p14:cNvPr>
                <p14:cNvContentPartPr/>
                <p14:nvPr/>
              </p14:nvContentPartPr>
              <p14:xfrm>
                <a:off x="7502058" y="773852"/>
                <a:ext cx="215640" cy="356760"/>
              </p14:xfrm>
            </p:contentPart>
          </mc:Choice>
          <mc:Fallback>
            <p:pic>
              <p:nvPicPr>
                <p:cNvPr id="13" name="Ink 12">
                  <a:extLst>
                    <a:ext uri="{FF2B5EF4-FFF2-40B4-BE49-F238E27FC236}">
                      <a16:creationId xmlns:a16="http://schemas.microsoft.com/office/drawing/2014/main" id="{5358CB70-9A1D-9840-9AD2-160634F77580}"/>
                    </a:ext>
                  </a:extLst>
                </p:cNvPr>
                <p:cNvPicPr/>
                <p:nvPr/>
              </p:nvPicPr>
              <p:blipFill>
                <a:blip r:embed="rId25"/>
                <a:stretch>
                  <a:fillRect/>
                </a:stretch>
              </p:blipFill>
              <p:spPr>
                <a:xfrm>
                  <a:off x="7493058" y="765212"/>
                  <a:ext cx="233280" cy="37440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14" name="Ink 13">
                  <a:extLst>
                    <a:ext uri="{FF2B5EF4-FFF2-40B4-BE49-F238E27FC236}">
                      <a16:creationId xmlns:a16="http://schemas.microsoft.com/office/drawing/2014/main" id="{BF01BCFB-835C-9B4B-A0E2-3DD1090CB189}"/>
                    </a:ext>
                  </a:extLst>
                </p14:cNvPr>
                <p14:cNvContentPartPr/>
                <p14:nvPr/>
              </p14:nvContentPartPr>
              <p14:xfrm>
                <a:off x="7855218" y="1010372"/>
                <a:ext cx="85320" cy="40320"/>
              </p14:xfrm>
            </p:contentPart>
          </mc:Choice>
          <mc:Fallback>
            <p:pic>
              <p:nvPicPr>
                <p:cNvPr id="14" name="Ink 13">
                  <a:extLst>
                    <a:ext uri="{FF2B5EF4-FFF2-40B4-BE49-F238E27FC236}">
                      <a16:creationId xmlns:a16="http://schemas.microsoft.com/office/drawing/2014/main" id="{BF01BCFB-835C-9B4B-A0E2-3DD1090CB189}"/>
                    </a:ext>
                  </a:extLst>
                </p:cNvPr>
                <p:cNvPicPr/>
                <p:nvPr/>
              </p:nvPicPr>
              <p:blipFill>
                <a:blip r:embed="rId27"/>
                <a:stretch>
                  <a:fillRect/>
                </a:stretch>
              </p:blipFill>
              <p:spPr>
                <a:xfrm>
                  <a:off x="7846578" y="1001372"/>
                  <a:ext cx="102960" cy="5796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15" name="Ink 14">
                  <a:extLst>
                    <a:ext uri="{FF2B5EF4-FFF2-40B4-BE49-F238E27FC236}">
                      <a16:creationId xmlns:a16="http://schemas.microsoft.com/office/drawing/2014/main" id="{53844A5B-453E-7A4C-A4FE-AD9330A4CF92}"/>
                    </a:ext>
                  </a:extLst>
                </p14:cNvPr>
                <p14:cNvContentPartPr/>
                <p14:nvPr/>
              </p14:nvContentPartPr>
              <p14:xfrm>
                <a:off x="4442058" y="1790132"/>
                <a:ext cx="1463400" cy="599760"/>
              </p14:xfrm>
            </p:contentPart>
          </mc:Choice>
          <mc:Fallback>
            <p:pic>
              <p:nvPicPr>
                <p:cNvPr id="15" name="Ink 14">
                  <a:extLst>
                    <a:ext uri="{FF2B5EF4-FFF2-40B4-BE49-F238E27FC236}">
                      <a16:creationId xmlns:a16="http://schemas.microsoft.com/office/drawing/2014/main" id="{53844A5B-453E-7A4C-A4FE-AD9330A4CF92}"/>
                    </a:ext>
                  </a:extLst>
                </p:cNvPr>
                <p:cNvPicPr/>
                <p:nvPr/>
              </p:nvPicPr>
              <p:blipFill>
                <a:blip r:embed="rId29"/>
                <a:stretch>
                  <a:fillRect/>
                </a:stretch>
              </p:blipFill>
              <p:spPr>
                <a:xfrm>
                  <a:off x="4433058" y="1781132"/>
                  <a:ext cx="1481040" cy="61740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25" name="Ink 24">
                  <a:extLst>
                    <a:ext uri="{FF2B5EF4-FFF2-40B4-BE49-F238E27FC236}">
                      <a16:creationId xmlns:a16="http://schemas.microsoft.com/office/drawing/2014/main" id="{5CF824E4-FB25-A841-B43B-CFF62D5B7610}"/>
                    </a:ext>
                  </a:extLst>
                </p14:cNvPr>
                <p14:cNvContentPartPr/>
                <p14:nvPr/>
              </p14:nvContentPartPr>
              <p14:xfrm>
                <a:off x="8852778" y="905612"/>
                <a:ext cx="686160" cy="376200"/>
              </p14:xfrm>
            </p:contentPart>
          </mc:Choice>
          <mc:Fallback>
            <p:pic>
              <p:nvPicPr>
                <p:cNvPr id="25" name="Ink 24">
                  <a:extLst>
                    <a:ext uri="{FF2B5EF4-FFF2-40B4-BE49-F238E27FC236}">
                      <a16:creationId xmlns:a16="http://schemas.microsoft.com/office/drawing/2014/main" id="{5CF824E4-FB25-A841-B43B-CFF62D5B7610}"/>
                    </a:ext>
                  </a:extLst>
                </p:cNvPr>
                <p:cNvPicPr/>
                <p:nvPr/>
              </p:nvPicPr>
              <p:blipFill>
                <a:blip r:embed="rId31"/>
                <a:stretch>
                  <a:fillRect/>
                </a:stretch>
              </p:blipFill>
              <p:spPr>
                <a:xfrm>
                  <a:off x="8843778" y="896612"/>
                  <a:ext cx="703800" cy="39384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26" name="Ink 25">
                  <a:extLst>
                    <a:ext uri="{FF2B5EF4-FFF2-40B4-BE49-F238E27FC236}">
                      <a16:creationId xmlns:a16="http://schemas.microsoft.com/office/drawing/2014/main" id="{0F60FE3C-5CD3-0B4A-80D0-0BA3755F5EFA}"/>
                    </a:ext>
                  </a:extLst>
                </p14:cNvPr>
                <p14:cNvContentPartPr/>
                <p14:nvPr/>
              </p14:nvContentPartPr>
              <p14:xfrm>
                <a:off x="9143298" y="939812"/>
                <a:ext cx="585360" cy="366840"/>
              </p14:xfrm>
            </p:contentPart>
          </mc:Choice>
          <mc:Fallback>
            <p:pic>
              <p:nvPicPr>
                <p:cNvPr id="26" name="Ink 25">
                  <a:extLst>
                    <a:ext uri="{FF2B5EF4-FFF2-40B4-BE49-F238E27FC236}">
                      <a16:creationId xmlns:a16="http://schemas.microsoft.com/office/drawing/2014/main" id="{0F60FE3C-5CD3-0B4A-80D0-0BA3755F5EFA}"/>
                    </a:ext>
                  </a:extLst>
                </p:cNvPr>
                <p:cNvPicPr/>
                <p:nvPr/>
              </p:nvPicPr>
              <p:blipFill>
                <a:blip r:embed="rId33"/>
                <a:stretch>
                  <a:fillRect/>
                </a:stretch>
              </p:blipFill>
              <p:spPr>
                <a:xfrm>
                  <a:off x="9134298" y="931172"/>
                  <a:ext cx="603000" cy="38448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16" name="Ink 15">
                  <a:extLst>
                    <a:ext uri="{FF2B5EF4-FFF2-40B4-BE49-F238E27FC236}">
                      <a16:creationId xmlns:a16="http://schemas.microsoft.com/office/drawing/2014/main" id="{C7AF45E2-A50D-6A45-8834-3553E1F0C441}"/>
                    </a:ext>
                  </a:extLst>
                </p14:cNvPr>
                <p14:cNvContentPartPr/>
                <p14:nvPr/>
              </p14:nvContentPartPr>
              <p14:xfrm>
                <a:off x="6534738" y="1985972"/>
                <a:ext cx="290520" cy="315000"/>
              </p14:xfrm>
            </p:contentPart>
          </mc:Choice>
          <mc:Fallback>
            <p:pic>
              <p:nvPicPr>
                <p:cNvPr id="16" name="Ink 15">
                  <a:extLst>
                    <a:ext uri="{FF2B5EF4-FFF2-40B4-BE49-F238E27FC236}">
                      <a16:creationId xmlns:a16="http://schemas.microsoft.com/office/drawing/2014/main" id="{C7AF45E2-A50D-6A45-8834-3553E1F0C441}"/>
                    </a:ext>
                  </a:extLst>
                </p:cNvPr>
                <p:cNvPicPr/>
                <p:nvPr/>
              </p:nvPicPr>
              <p:blipFill>
                <a:blip r:embed="rId35"/>
                <a:stretch>
                  <a:fillRect/>
                </a:stretch>
              </p:blipFill>
              <p:spPr>
                <a:xfrm>
                  <a:off x="6526098" y="1977332"/>
                  <a:ext cx="308160" cy="33264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17" name="Ink 16">
                  <a:extLst>
                    <a:ext uri="{FF2B5EF4-FFF2-40B4-BE49-F238E27FC236}">
                      <a16:creationId xmlns:a16="http://schemas.microsoft.com/office/drawing/2014/main" id="{D44381D4-D95F-4E4D-ACC1-EFB4A867B352}"/>
                    </a:ext>
                  </a:extLst>
                </p14:cNvPr>
                <p14:cNvContentPartPr/>
                <p14:nvPr/>
              </p14:nvContentPartPr>
              <p14:xfrm>
                <a:off x="6996618" y="2113772"/>
                <a:ext cx="88920" cy="46800"/>
              </p14:xfrm>
            </p:contentPart>
          </mc:Choice>
          <mc:Fallback>
            <p:pic>
              <p:nvPicPr>
                <p:cNvPr id="17" name="Ink 16">
                  <a:extLst>
                    <a:ext uri="{FF2B5EF4-FFF2-40B4-BE49-F238E27FC236}">
                      <a16:creationId xmlns:a16="http://schemas.microsoft.com/office/drawing/2014/main" id="{D44381D4-D95F-4E4D-ACC1-EFB4A867B352}"/>
                    </a:ext>
                  </a:extLst>
                </p:cNvPr>
                <p:cNvPicPr/>
                <p:nvPr/>
              </p:nvPicPr>
              <p:blipFill>
                <a:blip r:embed="rId37"/>
                <a:stretch>
                  <a:fillRect/>
                </a:stretch>
              </p:blipFill>
              <p:spPr>
                <a:xfrm>
                  <a:off x="6987618" y="2104772"/>
                  <a:ext cx="106560" cy="6444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18" name="Ink 17">
                  <a:extLst>
                    <a:ext uri="{FF2B5EF4-FFF2-40B4-BE49-F238E27FC236}">
                      <a16:creationId xmlns:a16="http://schemas.microsoft.com/office/drawing/2014/main" id="{B64221F9-6666-7F4F-983F-D6186F027A9F}"/>
                    </a:ext>
                  </a:extLst>
                </p14:cNvPr>
                <p14:cNvContentPartPr/>
                <p14:nvPr/>
              </p14:nvContentPartPr>
              <p14:xfrm>
                <a:off x="7254018" y="1923332"/>
                <a:ext cx="160920" cy="342000"/>
              </p14:xfrm>
            </p:contentPart>
          </mc:Choice>
          <mc:Fallback>
            <p:pic>
              <p:nvPicPr>
                <p:cNvPr id="18" name="Ink 17">
                  <a:extLst>
                    <a:ext uri="{FF2B5EF4-FFF2-40B4-BE49-F238E27FC236}">
                      <a16:creationId xmlns:a16="http://schemas.microsoft.com/office/drawing/2014/main" id="{B64221F9-6666-7F4F-983F-D6186F027A9F}"/>
                    </a:ext>
                  </a:extLst>
                </p:cNvPr>
                <p:cNvPicPr/>
                <p:nvPr/>
              </p:nvPicPr>
              <p:blipFill>
                <a:blip r:embed="rId39"/>
                <a:stretch>
                  <a:fillRect/>
                </a:stretch>
              </p:blipFill>
              <p:spPr>
                <a:xfrm>
                  <a:off x="7245378" y="1914332"/>
                  <a:ext cx="178560" cy="35964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19" name="Ink 18">
                  <a:extLst>
                    <a:ext uri="{FF2B5EF4-FFF2-40B4-BE49-F238E27FC236}">
                      <a16:creationId xmlns:a16="http://schemas.microsoft.com/office/drawing/2014/main" id="{593F07A7-93C7-D844-89F4-D7DC2D9ECDDD}"/>
                    </a:ext>
                  </a:extLst>
                </p14:cNvPr>
                <p14:cNvContentPartPr/>
                <p14:nvPr/>
              </p14:nvContentPartPr>
              <p14:xfrm>
                <a:off x="7197498" y="1893812"/>
                <a:ext cx="273600" cy="385560"/>
              </p14:xfrm>
            </p:contentPart>
          </mc:Choice>
          <mc:Fallback>
            <p:pic>
              <p:nvPicPr>
                <p:cNvPr id="19" name="Ink 18">
                  <a:extLst>
                    <a:ext uri="{FF2B5EF4-FFF2-40B4-BE49-F238E27FC236}">
                      <a16:creationId xmlns:a16="http://schemas.microsoft.com/office/drawing/2014/main" id="{593F07A7-93C7-D844-89F4-D7DC2D9ECDDD}"/>
                    </a:ext>
                  </a:extLst>
                </p:cNvPr>
                <p:cNvPicPr/>
                <p:nvPr/>
              </p:nvPicPr>
              <p:blipFill>
                <a:blip r:embed="rId41"/>
                <a:stretch>
                  <a:fillRect/>
                </a:stretch>
              </p:blipFill>
              <p:spPr>
                <a:xfrm>
                  <a:off x="7188498" y="1884812"/>
                  <a:ext cx="291240" cy="40320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20" name="Ink 19">
                  <a:extLst>
                    <a:ext uri="{FF2B5EF4-FFF2-40B4-BE49-F238E27FC236}">
                      <a16:creationId xmlns:a16="http://schemas.microsoft.com/office/drawing/2014/main" id="{0F5C8692-E8F5-6F45-B7FF-1CF278BD46C8}"/>
                    </a:ext>
                  </a:extLst>
                </p14:cNvPr>
                <p14:cNvContentPartPr/>
                <p14:nvPr/>
              </p14:nvContentPartPr>
              <p14:xfrm>
                <a:off x="7599618" y="2180372"/>
                <a:ext cx="84240" cy="24480"/>
              </p14:xfrm>
            </p:contentPart>
          </mc:Choice>
          <mc:Fallback>
            <p:pic>
              <p:nvPicPr>
                <p:cNvPr id="20" name="Ink 19">
                  <a:extLst>
                    <a:ext uri="{FF2B5EF4-FFF2-40B4-BE49-F238E27FC236}">
                      <a16:creationId xmlns:a16="http://schemas.microsoft.com/office/drawing/2014/main" id="{0F5C8692-E8F5-6F45-B7FF-1CF278BD46C8}"/>
                    </a:ext>
                  </a:extLst>
                </p:cNvPr>
                <p:cNvPicPr/>
                <p:nvPr/>
              </p:nvPicPr>
              <p:blipFill>
                <a:blip r:embed="rId43"/>
                <a:stretch>
                  <a:fillRect/>
                </a:stretch>
              </p:blipFill>
              <p:spPr>
                <a:xfrm>
                  <a:off x="7590978" y="2171732"/>
                  <a:ext cx="101880" cy="4212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21" name="Ink 20">
                  <a:extLst>
                    <a:ext uri="{FF2B5EF4-FFF2-40B4-BE49-F238E27FC236}">
                      <a16:creationId xmlns:a16="http://schemas.microsoft.com/office/drawing/2014/main" id="{A09AB992-DC0C-8946-B591-5619AE629BF5}"/>
                    </a:ext>
                  </a:extLst>
                </p14:cNvPr>
                <p14:cNvContentPartPr/>
                <p14:nvPr/>
              </p14:nvContentPartPr>
              <p14:xfrm>
                <a:off x="7891938" y="1922252"/>
                <a:ext cx="130320" cy="316800"/>
              </p14:xfrm>
            </p:contentPart>
          </mc:Choice>
          <mc:Fallback>
            <p:pic>
              <p:nvPicPr>
                <p:cNvPr id="21" name="Ink 20">
                  <a:extLst>
                    <a:ext uri="{FF2B5EF4-FFF2-40B4-BE49-F238E27FC236}">
                      <a16:creationId xmlns:a16="http://schemas.microsoft.com/office/drawing/2014/main" id="{A09AB992-DC0C-8946-B591-5619AE629BF5}"/>
                    </a:ext>
                  </a:extLst>
                </p:cNvPr>
                <p:cNvPicPr/>
                <p:nvPr/>
              </p:nvPicPr>
              <p:blipFill>
                <a:blip r:embed="rId45"/>
                <a:stretch>
                  <a:fillRect/>
                </a:stretch>
              </p:blipFill>
              <p:spPr>
                <a:xfrm>
                  <a:off x="7882938" y="1913252"/>
                  <a:ext cx="147960" cy="33444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22" name="Ink 21">
                  <a:extLst>
                    <a:ext uri="{FF2B5EF4-FFF2-40B4-BE49-F238E27FC236}">
                      <a16:creationId xmlns:a16="http://schemas.microsoft.com/office/drawing/2014/main" id="{4FECF0DE-AE49-2F40-BCCB-25B8337CA2BF}"/>
                    </a:ext>
                  </a:extLst>
                </p14:cNvPr>
                <p14:cNvContentPartPr/>
                <p14:nvPr/>
              </p14:nvContentPartPr>
              <p14:xfrm>
                <a:off x="8150058" y="2138612"/>
                <a:ext cx="45000" cy="29520"/>
              </p14:xfrm>
            </p:contentPart>
          </mc:Choice>
          <mc:Fallback>
            <p:pic>
              <p:nvPicPr>
                <p:cNvPr id="22" name="Ink 21">
                  <a:extLst>
                    <a:ext uri="{FF2B5EF4-FFF2-40B4-BE49-F238E27FC236}">
                      <a16:creationId xmlns:a16="http://schemas.microsoft.com/office/drawing/2014/main" id="{4FECF0DE-AE49-2F40-BCCB-25B8337CA2BF}"/>
                    </a:ext>
                  </a:extLst>
                </p:cNvPr>
                <p:cNvPicPr/>
                <p:nvPr/>
              </p:nvPicPr>
              <p:blipFill>
                <a:blip r:embed="rId47"/>
                <a:stretch>
                  <a:fillRect/>
                </a:stretch>
              </p:blipFill>
              <p:spPr>
                <a:xfrm>
                  <a:off x="8141058" y="2129612"/>
                  <a:ext cx="62640" cy="4716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27" name="Ink 26">
                  <a:extLst>
                    <a:ext uri="{FF2B5EF4-FFF2-40B4-BE49-F238E27FC236}">
                      <a16:creationId xmlns:a16="http://schemas.microsoft.com/office/drawing/2014/main" id="{3C83C834-B7C5-BB4F-9991-FF55F29B8589}"/>
                    </a:ext>
                  </a:extLst>
                </p14:cNvPr>
                <p14:cNvContentPartPr/>
                <p14:nvPr/>
              </p14:nvContentPartPr>
              <p14:xfrm>
                <a:off x="8564778" y="2001092"/>
                <a:ext cx="673200" cy="292320"/>
              </p14:xfrm>
            </p:contentPart>
          </mc:Choice>
          <mc:Fallback>
            <p:pic>
              <p:nvPicPr>
                <p:cNvPr id="27" name="Ink 26">
                  <a:extLst>
                    <a:ext uri="{FF2B5EF4-FFF2-40B4-BE49-F238E27FC236}">
                      <a16:creationId xmlns:a16="http://schemas.microsoft.com/office/drawing/2014/main" id="{3C83C834-B7C5-BB4F-9991-FF55F29B8589}"/>
                    </a:ext>
                  </a:extLst>
                </p:cNvPr>
                <p:cNvPicPr/>
                <p:nvPr/>
              </p:nvPicPr>
              <p:blipFill>
                <a:blip r:embed="rId49"/>
                <a:stretch>
                  <a:fillRect/>
                </a:stretch>
              </p:blipFill>
              <p:spPr>
                <a:xfrm>
                  <a:off x="8555778" y="1992092"/>
                  <a:ext cx="690840" cy="30996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28" name="Ink 27">
                  <a:extLst>
                    <a:ext uri="{FF2B5EF4-FFF2-40B4-BE49-F238E27FC236}">
                      <a16:creationId xmlns:a16="http://schemas.microsoft.com/office/drawing/2014/main" id="{BC857649-BF05-BD4C-A3D8-F68B3D7CA06F}"/>
                    </a:ext>
                  </a:extLst>
                </p14:cNvPr>
                <p14:cNvContentPartPr/>
                <p14:nvPr/>
              </p14:nvContentPartPr>
              <p14:xfrm>
                <a:off x="8763138" y="1940252"/>
                <a:ext cx="1062000" cy="306720"/>
              </p14:xfrm>
            </p:contentPart>
          </mc:Choice>
          <mc:Fallback>
            <p:pic>
              <p:nvPicPr>
                <p:cNvPr id="28" name="Ink 27">
                  <a:extLst>
                    <a:ext uri="{FF2B5EF4-FFF2-40B4-BE49-F238E27FC236}">
                      <a16:creationId xmlns:a16="http://schemas.microsoft.com/office/drawing/2014/main" id="{BC857649-BF05-BD4C-A3D8-F68B3D7CA06F}"/>
                    </a:ext>
                  </a:extLst>
                </p:cNvPr>
                <p:cNvPicPr/>
                <p:nvPr/>
              </p:nvPicPr>
              <p:blipFill>
                <a:blip r:embed="rId51"/>
                <a:stretch>
                  <a:fillRect/>
                </a:stretch>
              </p:blipFill>
              <p:spPr>
                <a:xfrm>
                  <a:off x="8754138" y="1931252"/>
                  <a:ext cx="1079640" cy="32436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31" name="Ink 30">
                  <a:extLst>
                    <a:ext uri="{FF2B5EF4-FFF2-40B4-BE49-F238E27FC236}">
                      <a16:creationId xmlns:a16="http://schemas.microsoft.com/office/drawing/2014/main" id="{68D40D02-A635-154D-BDCA-A91E95E79436}"/>
                    </a:ext>
                  </a:extLst>
                </p14:cNvPr>
                <p14:cNvContentPartPr/>
                <p14:nvPr/>
              </p14:nvContentPartPr>
              <p14:xfrm>
                <a:off x="5924898" y="515732"/>
                <a:ext cx="2494080" cy="1114920"/>
              </p14:xfrm>
            </p:contentPart>
          </mc:Choice>
          <mc:Fallback>
            <p:pic>
              <p:nvPicPr>
                <p:cNvPr id="31" name="Ink 30">
                  <a:extLst>
                    <a:ext uri="{FF2B5EF4-FFF2-40B4-BE49-F238E27FC236}">
                      <a16:creationId xmlns:a16="http://schemas.microsoft.com/office/drawing/2014/main" id="{68D40D02-A635-154D-BDCA-A91E95E79436}"/>
                    </a:ext>
                  </a:extLst>
                </p:cNvPr>
                <p:cNvPicPr/>
                <p:nvPr/>
              </p:nvPicPr>
              <p:blipFill>
                <a:blip r:embed="rId53"/>
                <a:stretch>
                  <a:fillRect/>
                </a:stretch>
              </p:blipFill>
              <p:spPr>
                <a:xfrm>
                  <a:off x="5915898" y="506732"/>
                  <a:ext cx="2511720" cy="113256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36" name="Ink 35">
                  <a:extLst>
                    <a:ext uri="{FF2B5EF4-FFF2-40B4-BE49-F238E27FC236}">
                      <a16:creationId xmlns:a16="http://schemas.microsoft.com/office/drawing/2014/main" id="{D9A9D106-A2D7-EF43-AD72-6B98EA74830B}"/>
                    </a:ext>
                  </a:extLst>
                </p14:cNvPr>
                <p14:cNvContentPartPr/>
                <p14:nvPr/>
              </p14:nvContentPartPr>
              <p14:xfrm>
                <a:off x="5137938" y="2992532"/>
                <a:ext cx="80280" cy="2148840"/>
              </p14:xfrm>
            </p:contentPart>
          </mc:Choice>
          <mc:Fallback>
            <p:pic>
              <p:nvPicPr>
                <p:cNvPr id="36" name="Ink 35">
                  <a:extLst>
                    <a:ext uri="{FF2B5EF4-FFF2-40B4-BE49-F238E27FC236}">
                      <a16:creationId xmlns:a16="http://schemas.microsoft.com/office/drawing/2014/main" id="{D9A9D106-A2D7-EF43-AD72-6B98EA74830B}"/>
                    </a:ext>
                  </a:extLst>
                </p:cNvPr>
                <p:cNvPicPr/>
                <p:nvPr/>
              </p:nvPicPr>
              <p:blipFill>
                <a:blip r:embed="rId55"/>
                <a:stretch>
                  <a:fillRect/>
                </a:stretch>
              </p:blipFill>
              <p:spPr>
                <a:xfrm>
                  <a:off x="5128938" y="2983532"/>
                  <a:ext cx="97920" cy="216648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37" name="Ink 36">
                  <a:extLst>
                    <a:ext uri="{FF2B5EF4-FFF2-40B4-BE49-F238E27FC236}">
                      <a16:creationId xmlns:a16="http://schemas.microsoft.com/office/drawing/2014/main" id="{7DAC99D8-9A82-3945-8D7B-F9E30AAEA924}"/>
                    </a:ext>
                  </a:extLst>
                </p14:cNvPr>
                <p14:cNvContentPartPr/>
                <p14:nvPr/>
              </p14:nvContentPartPr>
              <p14:xfrm>
                <a:off x="4848858" y="4522892"/>
                <a:ext cx="2655360" cy="423720"/>
              </p14:xfrm>
            </p:contentPart>
          </mc:Choice>
          <mc:Fallback>
            <p:pic>
              <p:nvPicPr>
                <p:cNvPr id="37" name="Ink 36">
                  <a:extLst>
                    <a:ext uri="{FF2B5EF4-FFF2-40B4-BE49-F238E27FC236}">
                      <a16:creationId xmlns:a16="http://schemas.microsoft.com/office/drawing/2014/main" id="{7DAC99D8-9A82-3945-8D7B-F9E30AAEA924}"/>
                    </a:ext>
                  </a:extLst>
                </p:cNvPr>
                <p:cNvPicPr/>
                <p:nvPr/>
              </p:nvPicPr>
              <p:blipFill>
                <a:blip r:embed="rId57"/>
                <a:stretch>
                  <a:fillRect/>
                </a:stretch>
              </p:blipFill>
              <p:spPr>
                <a:xfrm>
                  <a:off x="4839858" y="4514252"/>
                  <a:ext cx="2673000" cy="44136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38" name="Ink 37">
                  <a:extLst>
                    <a:ext uri="{FF2B5EF4-FFF2-40B4-BE49-F238E27FC236}">
                      <a16:creationId xmlns:a16="http://schemas.microsoft.com/office/drawing/2014/main" id="{F5CABEDF-677E-A04A-BF45-14F78CD32621}"/>
                    </a:ext>
                  </a:extLst>
                </p14:cNvPr>
                <p14:cNvContentPartPr/>
                <p14:nvPr/>
              </p14:nvContentPartPr>
              <p14:xfrm>
                <a:off x="5515218" y="3626492"/>
                <a:ext cx="54720" cy="1111320"/>
              </p14:xfrm>
            </p:contentPart>
          </mc:Choice>
          <mc:Fallback>
            <p:pic>
              <p:nvPicPr>
                <p:cNvPr id="38" name="Ink 37">
                  <a:extLst>
                    <a:ext uri="{FF2B5EF4-FFF2-40B4-BE49-F238E27FC236}">
                      <a16:creationId xmlns:a16="http://schemas.microsoft.com/office/drawing/2014/main" id="{F5CABEDF-677E-A04A-BF45-14F78CD32621}"/>
                    </a:ext>
                  </a:extLst>
                </p:cNvPr>
                <p:cNvPicPr/>
                <p:nvPr/>
              </p:nvPicPr>
              <p:blipFill>
                <a:blip r:embed="rId59"/>
                <a:stretch>
                  <a:fillRect/>
                </a:stretch>
              </p:blipFill>
              <p:spPr>
                <a:xfrm>
                  <a:off x="5506578" y="3617852"/>
                  <a:ext cx="72360" cy="112896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39" name="Ink 38">
                  <a:extLst>
                    <a:ext uri="{FF2B5EF4-FFF2-40B4-BE49-F238E27FC236}">
                      <a16:creationId xmlns:a16="http://schemas.microsoft.com/office/drawing/2014/main" id="{157F92D6-3093-0A4A-BF7B-1705C8C2B070}"/>
                    </a:ext>
                  </a:extLst>
                </p14:cNvPr>
                <p14:cNvContentPartPr/>
                <p14:nvPr/>
              </p14:nvContentPartPr>
              <p14:xfrm>
                <a:off x="5421258" y="3650972"/>
                <a:ext cx="523080" cy="1213920"/>
              </p14:xfrm>
            </p:contentPart>
          </mc:Choice>
          <mc:Fallback>
            <p:pic>
              <p:nvPicPr>
                <p:cNvPr id="39" name="Ink 38">
                  <a:extLst>
                    <a:ext uri="{FF2B5EF4-FFF2-40B4-BE49-F238E27FC236}">
                      <a16:creationId xmlns:a16="http://schemas.microsoft.com/office/drawing/2014/main" id="{157F92D6-3093-0A4A-BF7B-1705C8C2B070}"/>
                    </a:ext>
                  </a:extLst>
                </p:cNvPr>
                <p:cNvPicPr/>
                <p:nvPr/>
              </p:nvPicPr>
              <p:blipFill>
                <a:blip r:embed="rId61"/>
                <a:stretch>
                  <a:fillRect/>
                </a:stretch>
              </p:blipFill>
              <p:spPr>
                <a:xfrm>
                  <a:off x="5412258" y="3642332"/>
                  <a:ext cx="540720" cy="123156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40" name="Ink 39">
                  <a:extLst>
                    <a:ext uri="{FF2B5EF4-FFF2-40B4-BE49-F238E27FC236}">
                      <a16:creationId xmlns:a16="http://schemas.microsoft.com/office/drawing/2014/main" id="{340565AA-E9A9-A34B-8111-9C882D5FFC93}"/>
                    </a:ext>
                  </a:extLst>
                </p14:cNvPr>
                <p14:cNvContentPartPr/>
                <p14:nvPr/>
              </p14:nvContentPartPr>
              <p14:xfrm>
                <a:off x="6383898" y="3293132"/>
                <a:ext cx="48960" cy="1327320"/>
              </p14:xfrm>
            </p:contentPart>
          </mc:Choice>
          <mc:Fallback>
            <p:pic>
              <p:nvPicPr>
                <p:cNvPr id="40" name="Ink 39">
                  <a:extLst>
                    <a:ext uri="{FF2B5EF4-FFF2-40B4-BE49-F238E27FC236}">
                      <a16:creationId xmlns:a16="http://schemas.microsoft.com/office/drawing/2014/main" id="{340565AA-E9A9-A34B-8111-9C882D5FFC93}"/>
                    </a:ext>
                  </a:extLst>
                </p:cNvPr>
                <p:cNvPicPr/>
                <p:nvPr/>
              </p:nvPicPr>
              <p:blipFill>
                <a:blip r:embed="rId63"/>
                <a:stretch>
                  <a:fillRect/>
                </a:stretch>
              </p:blipFill>
              <p:spPr>
                <a:xfrm>
                  <a:off x="6375258" y="3284492"/>
                  <a:ext cx="66600" cy="134496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41" name="Ink 40">
                  <a:extLst>
                    <a:ext uri="{FF2B5EF4-FFF2-40B4-BE49-F238E27FC236}">
                      <a16:creationId xmlns:a16="http://schemas.microsoft.com/office/drawing/2014/main" id="{2A0FE3CC-006D-F341-BC7B-9919B40374AD}"/>
                    </a:ext>
                  </a:extLst>
                </p14:cNvPr>
                <p14:cNvContentPartPr/>
                <p14:nvPr/>
              </p14:nvContentPartPr>
              <p14:xfrm>
                <a:off x="6303258" y="3320492"/>
                <a:ext cx="578880" cy="1571040"/>
              </p14:xfrm>
            </p:contentPart>
          </mc:Choice>
          <mc:Fallback>
            <p:pic>
              <p:nvPicPr>
                <p:cNvPr id="41" name="Ink 40">
                  <a:extLst>
                    <a:ext uri="{FF2B5EF4-FFF2-40B4-BE49-F238E27FC236}">
                      <a16:creationId xmlns:a16="http://schemas.microsoft.com/office/drawing/2014/main" id="{2A0FE3CC-006D-F341-BC7B-9919B40374AD}"/>
                    </a:ext>
                  </a:extLst>
                </p:cNvPr>
                <p:cNvPicPr/>
                <p:nvPr/>
              </p:nvPicPr>
              <p:blipFill>
                <a:blip r:embed="rId65"/>
                <a:stretch>
                  <a:fillRect/>
                </a:stretch>
              </p:blipFill>
              <p:spPr>
                <a:xfrm>
                  <a:off x="6294258" y="3311492"/>
                  <a:ext cx="596520" cy="1588680"/>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42" name="Ink 41">
                  <a:extLst>
                    <a:ext uri="{FF2B5EF4-FFF2-40B4-BE49-F238E27FC236}">
                      <a16:creationId xmlns:a16="http://schemas.microsoft.com/office/drawing/2014/main" id="{F37430D5-5630-0F4B-AD38-B07B90B4C5E8}"/>
                    </a:ext>
                  </a:extLst>
                </p14:cNvPr>
                <p14:cNvContentPartPr/>
                <p14:nvPr/>
              </p14:nvContentPartPr>
              <p14:xfrm>
                <a:off x="8470458" y="2665652"/>
                <a:ext cx="148680" cy="2123640"/>
              </p14:xfrm>
            </p:contentPart>
          </mc:Choice>
          <mc:Fallback>
            <p:pic>
              <p:nvPicPr>
                <p:cNvPr id="42" name="Ink 41">
                  <a:extLst>
                    <a:ext uri="{FF2B5EF4-FFF2-40B4-BE49-F238E27FC236}">
                      <a16:creationId xmlns:a16="http://schemas.microsoft.com/office/drawing/2014/main" id="{F37430D5-5630-0F4B-AD38-B07B90B4C5E8}"/>
                    </a:ext>
                  </a:extLst>
                </p:cNvPr>
                <p:cNvPicPr/>
                <p:nvPr/>
              </p:nvPicPr>
              <p:blipFill>
                <a:blip r:embed="rId67"/>
                <a:stretch>
                  <a:fillRect/>
                </a:stretch>
              </p:blipFill>
              <p:spPr>
                <a:xfrm>
                  <a:off x="8461458" y="2657012"/>
                  <a:ext cx="166320" cy="2141280"/>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43" name="Ink 42">
                  <a:extLst>
                    <a:ext uri="{FF2B5EF4-FFF2-40B4-BE49-F238E27FC236}">
                      <a16:creationId xmlns:a16="http://schemas.microsoft.com/office/drawing/2014/main" id="{BB810D85-E16E-8143-BD07-EB65B60CAF29}"/>
                    </a:ext>
                  </a:extLst>
                </p14:cNvPr>
                <p14:cNvContentPartPr/>
                <p14:nvPr/>
              </p14:nvContentPartPr>
              <p14:xfrm>
                <a:off x="8242218" y="4314092"/>
                <a:ext cx="2640960" cy="408960"/>
              </p14:xfrm>
            </p:contentPart>
          </mc:Choice>
          <mc:Fallback>
            <p:pic>
              <p:nvPicPr>
                <p:cNvPr id="43" name="Ink 42">
                  <a:extLst>
                    <a:ext uri="{FF2B5EF4-FFF2-40B4-BE49-F238E27FC236}">
                      <a16:creationId xmlns:a16="http://schemas.microsoft.com/office/drawing/2014/main" id="{BB810D85-E16E-8143-BD07-EB65B60CAF29}"/>
                    </a:ext>
                  </a:extLst>
                </p:cNvPr>
                <p:cNvPicPr/>
                <p:nvPr/>
              </p:nvPicPr>
              <p:blipFill>
                <a:blip r:embed="rId69"/>
                <a:stretch>
                  <a:fillRect/>
                </a:stretch>
              </p:blipFill>
              <p:spPr>
                <a:xfrm>
                  <a:off x="8233218" y="4305092"/>
                  <a:ext cx="2658600" cy="426600"/>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44" name="Ink 43">
                  <a:extLst>
                    <a:ext uri="{FF2B5EF4-FFF2-40B4-BE49-F238E27FC236}">
                      <a16:creationId xmlns:a16="http://schemas.microsoft.com/office/drawing/2014/main" id="{F20DEC83-1DBA-2D44-BF73-A6BD5DA16C3D}"/>
                    </a:ext>
                  </a:extLst>
                </p14:cNvPr>
                <p14:cNvContentPartPr/>
                <p14:nvPr/>
              </p14:nvContentPartPr>
              <p14:xfrm>
                <a:off x="8928378" y="3263612"/>
                <a:ext cx="59400" cy="1244160"/>
              </p14:xfrm>
            </p:contentPart>
          </mc:Choice>
          <mc:Fallback>
            <p:pic>
              <p:nvPicPr>
                <p:cNvPr id="44" name="Ink 43">
                  <a:extLst>
                    <a:ext uri="{FF2B5EF4-FFF2-40B4-BE49-F238E27FC236}">
                      <a16:creationId xmlns:a16="http://schemas.microsoft.com/office/drawing/2014/main" id="{F20DEC83-1DBA-2D44-BF73-A6BD5DA16C3D}"/>
                    </a:ext>
                  </a:extLst>
                </p:cNvPr>
                <p:cNvPicPr/>
                <p:nvPr/>
              </p:nvPicPr>
              <p:blipFill>
                <a:blip r:embed="rId71"/>
                <a:stretch>
                  <a:fillRect/>
                </a:stretch>
              </p:blipFill>
              <p:spPr>
                <a:xfrm>
                  <a:off x="8919738" y="3254972"/>
                  <a:ext cx="77040" cy="1261800"/>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45" name="Ink 44">
                  <a:extLst>
                    <a:ext uri="{FF2B5EF4-FFF2-40B4-BE49-F238E27FC236}">
                      <a16:creationId xmlns:a16="http://schemas.microsoft.com/office/drawing/2014/main" id="{3DE30E84-4575-9D40-871F-1C9F6F606C6D}"/>
                    </a:ext>
                  </a:extLst>
                </p14:cNvPr>
                <p14:cNvContentPartPr/>
                <p14:nvPr/>
              </p14:nvContentPartPr>
              <p14:xfrm>
                <a:off x="9280818" y="3402572"/>
                <a:ext cx="57600" cy="1059120"/>
              </p14:xfrm>
            </p:contentPart>
          </mc:Choice>
          <mc:Fallback>
            <p:pic>
              <p:nvPicPr>
                <p:cNvPr id="45" name="Ink 44">
                  <a:extLst>
                    <a:ext uri="{FF2B5EF4-FFF2-40B4-BE49-F238E27FC236}">
                      <a16:creationId xmlns:a16="http://schemas.microsoft.com/office/drawing/2014/main" id="{3DE30E84-4575-9D40-871F-1C9F6F606C6D}"/>
                    </a:ext>
                  </a:extLst>
                </p:cNvPr>
                <p:cNvPicPr/>
                <p:nvPr/>
              </p:nvPicPr>
              <p:blipFill>
                <a:blip r:embed="rId73"/>
                <a:stretch>
                  <a:fillRect/>
                </a:stretch>
              </p:blipFill>
              <p:spPr>
                <a:xfrm>
                  <a:off x="9271818" y="3393932"/>
                  <a:ext cx="75240" cy="1076760"/>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46" name="Ink 45">
                  <a:extLst>
                    <a:ext uri="{FF2B5EF4-FFF2-40B4-BE49-F238E27FC236}">
                      <a16:creationId xmlns:a16="http://schemas.microsoft.com/office/drawing/2014/main" id="{96A1FE18-F6B9-6444-898A-8EDD53C8C176}"/>
                    </a:ext>
                  </a:extLst>
                </p14:cNvPr>
                <p14:cNvContentPartPr/>
                <p14:nvPr/>
              </p14:nvContentPartPr>
              <p14:xfrm>
                <a:off x="8871858" y="3375212"/>
                <a:ext cx="428040" cy="82080"/>
              </p14:xfrm>
            </p:contentPart>
          </mc:Choice>
          <mc:Fallback>
            <p:pic>
              <p:nvPicPr>
                <p:cNvPr id="46" name="Ink 45">
                  <a:extLst>
                    <a:ext uri="{FF2B5EF4-FFF2-40B4-BE49-F238E27FC236}">
                      <a16:creationId xmlns:a16="http://schemas.microsoft.com/office/drawing/2014/main" id="{96A1FE18-F6B9-6444-898A-8EDD53C8C176}"/>
                    </a:ext>
                  </a:extLst>
                </p:cNvPr>
                <p:cNvPicPr/>
                <p:nvPr/>
              </p:nvPicPr>
              <p:blipFill>
                <a:blip r:embed="rId75"/>
                <a:stretch>
                  <a:fillRect/>
                </a:stretch>
              </p:blipFill>
              <p:spPr>
                <a:xfrm>
                  <a:off x="8862858" y="3366212"/>
                  <a:ext cx="445680" cy="99720"/>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47" name="Ink 46">
                  <a:extLst>
                    <a:ext uri="{FF2B5EF4-FFF2-40B4-BE49-F238E27FC236}">
                      <a16:creationId xmlns:a16="http://schemas.microsoft.com/office/drawing/2014/main" id="{6905A062-1954-AF48-B94C-DF7DF31D41E7}"/>
                    </a:ext>
                  </a:extLst>
                </p14:cNvPr>
                <p14:cNvContentPartPr/>
                <p14:nvPr/>
              </p14:nvContentPartPr>
              <p14:xfrm>
                <a:off x="9300258" y="2903252"/>
                <a:ext cx="41760" cy="753480"/>
              </p14:xfrm>
            </p:contentPart>
          </mc:Choice>
          <mc:Fallback>
            <p:pic>
              <p:nvPicPr>
                <p:cNvPr id="47" name="Ink 46">
                  <a:extLst>
                    <a:ext uri="{FF2B5EF4-FFF2-40B4-BE49-F238E27FC236}">
                      <a16:creationId xmlns:a16="http://schemas.microsoft.com/office/drawing/2014/main" id="{6905A062-1954-AF48-B94C-DF7DF31D41E7}"/>
                    </a:ext>
                  </a:extLst>
                </p:cNvPr>
                <p:cNvPicPr/>
                <p:nvPr/>
              </p:nvPicPr>
              <p:blipFill>
                <a:blip r:embed="rId77"/>
                <a:stretch>
                  <a:fillRect/>
                </a:stretch>
              </p:blipFill>
              <p:spPr>
                <a:xfrm>
                  <a:off x="9291618" y="2894612"/>
                  <a:ext cx="59400" cy="771120"/>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48" name="Ink 47">
                  <a:extLst>
                    <a:ext uri="{FF2B5EF4-FFF2-40B4-BE49-F238E27FC236}">
                      <a16:creationId xmlns:a16="http://schemas.microsoft.com/office/drawing/2014/main" id="{ACB9F29E-1239-174A-A849-2F967E9CED28}"/>
                    </a:ext>
                  </a:extLst>
                </p14:cNvPr>
                <p14:cNvContentPartPr/>
                <p14:nvPr/>
              </p14:nvContentPartPr>
              <p14:xfrm>
                <a:off x="9237618" y="2803892"/>
                <a:ext cx="629280" cy="1760400"/>
              </p14:xfrm>
            </p:contentPart>
          </mc:Choice>
          <mc:Fallback>
            <p:pic>
              <p:nvPicPr>
                <p:cNvPr id="48" name="Ink 47">
                  <a:extLst>
                    <a:ext uri="{FF2B5EF4-FFF2-40B4-BE49-F238E27FC236}">
                      <a16:creationId xmlns:a16="http://schemas.microsoft.com/office/drawing/2014/main" id="{ACB9F29E-1239-174A-A849-2F967E9CED28}"/>
                    </a:ext>
                  </a:extLst>
                </p:cNvPr>
                <p:cNvPicPr/>
                <p:nvPr/>
              </p:nvPicPr>
              <p:blipFill>
                <a:blip r:embed="rId79"/>
                <a:stretch>
                  <a:fillRect/>
                </a:stretch>
              </p:blipFill>
              <p:spPr>
                <a:xfrm>
                  <a:off x="9228618" y="2795252"/>
                  <a:ext cx="646920" cy="1778040"/>
                </a:xfrm>
                <a:prstGeom prst="rect">
                  <a:avLst/>
                </a:prstGeom>
              </p:spPr>
            </p:pic>
          </mc:Fallback>
        </mc:AlternateContent>
        <mc:AlternateContent xmlns:mc="http://schemas.openxmlformats.org/markup-compatibility/2006">
          <mc:Choice xmlns:p14="http://schemas.microsoft.com/office/powerpoint/2010/main" Requires="p14">
            <p:contentPart p14:bwMode="auto" r:id="rId80">
              <p14:nvContentPartPr>
                <p14:cNvPr id="52" name="Ink 51">
                  <a:extLst>
                    <a:ext uri="{FF2B5EF4-FFF2-40B4-BE49-F238E27FC236}">
                      <a16:creationId xmlns:a16="http://schemas.microsoft.com/office/drawing/2014/main" id="{B01C2BAF-4E6E-734E-97A1-4E25C736D4A2}"/>
                    </a:ext>
                  </a:extLst>
                </p14:cNvPr>
                <p14:cNvContentPartPr/>
                <p14:nvPr/>
              </p14:nvContentPartPr>
              <p14:xfrm>
                <a:off x="9835218" y="2417612"/>
                <a:ext cx="23040" cy="682560"/>
              </p14:xfrm>
            </p:contentPart>
          </mc:Choice>
          <mc:Fallback>
            <p:pic>
              <p:nvPicPr>
                <p:cNvPr id="52" name="Ink 51">
                  <a:extLst>
                    <a:ext uri="{FF2B5EF4-FFF2-40B4-BE49-F238E27FC236}">
                      <a16:creationId xmlns:a16="http://schemas.microsoft.com/office/drawing/2014/main" id="{B01C2BAF-4E6E-734E-97A1-4E25C736D4A2}"/>
                    </a:ext>
                  </a:extLst>
                </p:cNvPr>
                <p:cNvPicPr/>
                <p:nvPr/>
              </p:nvPicPr>
              <p:blipFill>
                <a:blip r:embed="rId81"/>
                <a:stretch>
                  <a:fillRect/>
                </a:stretch>
              </p:blipFill>
              <p:spPr>
                <a:xfrm>
                  <a:off x="9826578" y="2408972"/>
                  <a:ext cx="40680" cy="700200"/>
                </a:xfrm>
                <a:prstGeom prst="rect">
                  <a:avLst/>
                </a:prstGeom>
              </p:spPr>
            </p:pic>
          </mc:Fallback>
        </mc:AlternateContent>
        <mc:AlternateContent xmlns:mc="http://schemas.openxmlformats.org/markup-compatibility/2006">
          <mc:Choice xmlns:p14="http://schemas.microsoft.com/office/powerpoint/2010/main" Requires="p14">
            <p:contentPart p14:bwMode="auto" r:id="rId82">
              <p14:nvContentPartPr>
                <p14:cNvPr id="53" name="Ink 52">
                  <a:extLst>
                    <a:ext uri="{FF2B5EF4-FFF2-40B4-BE49-F238E27FC236}">
                      <a16:creationId xmlns:a16="http://schemas.microsoft.com/office/drawing/2014/main" id="{193D64A5-E962-5440-B458-765A01DC5BA1}"/>
                    </a:ext>
                  </a:extLst>
                </p14:cNvPr>
                <p14:cNvContentPartPr/>
                <p14:nvPr/>
              </p14:nvContentPartPr>
              <p14:xfrm>
                <a:off x="9810378" y="2299892"/>
                <a:ext cx="723240" cy="2073960"/>
              </p14:xfrm>
            </p:contentPart>
          </mc:Choice>
          <mc:Fallback>
            <p:pic>
              <p:nvPicPr>
                <p:cNvPr id="53" name="Ink 52">
                  <a:extLst>
                    <a:ext uri="{FF2B5EF4-FFF2-40B4-BE49-F238E27FC236}">
                      <a16:creationId xmlns:a16="http://schemas.microsoft.com/office/drawing/2014/main" id="{193D64A5-E962-5440-B458-765A01DC5BA1}"/>
                    </a:ext>
                  </a:extLst>
                </p:cNvPr>
                <p:cNvPicPr/>
                <p:nvPr/>
              </p:nvPicPr>
              <p:blipFill>
                <a:blip r:embed="rId83"/>
                <a:stretch>
                  <a:fillRect/>
                </a:stretch>
              </p:blipFill>
              <p:spPr>
                <a:xfrm>
                  <a:off x="9801738" y="2290892"/>
                  <a:ext cx="740880" cy="2091600"/>
                </a:xfrm>
                <a:prstGeom prst="rect">
                  <a:avLst/>
                </a:prstGeom>
              </p:spPr>
            </p:pic>
          </mc:Fallback>
        </mc:AlternateContent>
        <mc:AlternateContent xmlns:mc="http://schemas.openxmlformats.org/markup-compatibility/2006">
          <mc:Choice xmlns:p14="http://schemas.microsoft.com/office/powerpoint/2010/main" Requires="p14">
            <p:contentPart p14:bwMode="auto" r:id="rId84">
              <p14:nvContentPartPr>
                <p14:cNvPr id="54" name="Ink 53">
                  <a:extLst>
                    <a:ext uri="{FF2B5EF4-FFF2-40B4-BE49-F238E27FC236}">
                      <a16:creationId xmlns:a16="http://schemas.microsoft.com/office/drawing/2014/main" id="{7CECE0D9-A28E-5A4E-9A73-755AC3B0FEBD}"/>
                    </a:ext>
                  </a:extLst>
                </p14:cNvPr>
                <p14:cNvContentPartPr/>
                <p14:nvPr/>
              </p14:nvContentPartPr>
              <p14:xfrm>
                <a:off x="9527058" y="4814492"/>
                <a:ext cx="459720" cy="311040"/>
              </p14:xfrm>
            </p:contentPart>
          </mc:Choice>
          <mc:Fallback>
            <p:pic>
              <p:nvPicPr>
                <p:cNvPr id="54" name="Ink 53">
                  <a:extLst>
                    <a:ext uri="{FF2B5EF4-FFF2-40B4-BE49-F238E27FC236}">
                      <a16:creationId xmlns:a16="http://schemas.microsoft.com/office/drawing/2014/main" id="{7CECE0D9-A28E-5A4E-9A73-755AC3B0FEBD}"/>
                    </a:ext>
                  </a:extLst>
                </p:cNvPr>
                <p:cNvPicPr/>
                <p:nvPr/>
              </p:nvPicPr>
              <p:blipFill>
                <a:blip r:embed="rId85"/>
                <a:stretch>
                  <a:fillRect/>
                </a:stretch>
              </p:blipFill>
              <p:spPr>
                <a:xfrm>
                  <a:off x="9518418" y="4805852"/>
                  <a:ext cx="477360" cy="328680"/>
                </a:xfrm>
                <a:prstGeom prst="rect">
                  <a:avLst/>
                </a:prstGeom>
              </p:spPr>
            </p:pic>
          </mc:Fallback>
        </mc:AlternateContent>
        <mc:AlternateContent xmlns:mc="http://schemas.openxmlformats.org/markup-compatibility/2006">
          <mc:Choice xmlns:p14="http://schemas.microsoft.com/office/powerpoint/2010/main" Requires="p14">
            <p:contentPart p14:bwMode="auto" r:id="rId86">
              <p14:nvContentPartPr>
                <p14:cNvPr id="55" name="Ink 54">
                  <a:extLst>
                    <a:ext uri="{FF2B5EF4-FFF2-40B4-BE49-F238E27FC236}">
                      <a16:creationId xmlns:a16="http://schemas.microsoft.com/office/drawing/2014/main" id="{A4E5186A-8E07-9C4F-B467-6A29597095FD}"/>
                    </a:ext>
                  </a:extLst>
                </p14:cNvPr>
                <p14:cNvContentPartPr/>
                <p14:nvPr/>
              </p14:nvContentPartPr>
              <p14:xfrm>
                <a:off x="9601218" y="4844732"/>
                <a:ext cx="493200" cy="203040"/>
              </p14:xfrm>
            </p:contentPart>
          </mc:Choice>
          <mc:Fallback>
            <p:pic>
              <p:nvPicPr>
                <p:cNvPr id="55" name="Ink 54">
                  <a:extLst>
                    <a:ext uri="{FF2B5EF4-FFF2-40B4-BE49-F238E27FC236}">
                      <a16:creationId xmlns:a16="http://schemas.microsoft.com/office/drawing/2014/main" id="{A4E5186A-8E07-9C4F-B467-6A29597095FD}"/>
                    </a:ext>
                  </a:extLst>
                </p:cNvPr>
                <p:cNvPicPr/>
                <p:nvPr/>
              </p:nvPicPr>
              <p:blipFill>
                <a:blip r:embed="rId87"/>
                <a:stretch>
                  <a:fillRect/>
                </a:stretch>
              </p:blipFill>
              <p:spPr>
                <a:xfrm>
                  <a:off x="9592578" y="4836092"/>
                  <a:ext cx="510840" cy="220680"/>
                </a:xfrm>
                <a:prstGeom prst="rect">
                  <a:avLst/>
                </a:prstGeom>
              </p:spPr>
            </p:pic>
          </mc:Fallback>
        </mc:AlternateContent>
        <mc:AlternateContent xmlns:mc="http://schemas.openxmlformats.org/markup-compatibility/2006">
          <mc:Choice xmlns:p14="http://schemas.microsoft.com/office/powerpoint/2010/main" Requires="p14">
            <p:contentPart p14:bwMode="auto" r:id="rId88">
              <p14:nvContentPartPr>
                <p14:cNvPr id="56" name="Ink 55">
                  <a:extLst>
                    <a:ext uri="{FF2B5EF4-FFF2-40B4-BE49-F238E27FC236}">
                      <a16:creationId xmlns:a16="http://schemas.microsoft.com/office/drawing/2014/main" id="{F3D17A7E-4F8C-AB4D-84C8-06BA6EC9A1B6}"/>
                    </a:ext>
                  </a:extLst>
                </p14:cNvPr>
                <p14:cNvContentPartPr/>
                <p14:nvPr/>
              </p14:nvContentPartPr>
              <p14:xfrm>
                <a:off x="6804378" y="5026172"/>
                <a:ext cx="551160" cy="273240"/>
              </p14:xfrm>
            </p:contentPart>
          </mc:Choice>
          <mc:Fallback>
            <p:pic>
              <p:nvPicPr>
                <p:cNvPr id="56" name="Ink 55">
                  <a:extLst>
                    <a:ext uri="{FF2B5EF4-FFF2-40B4-BE49-F238E27FC236}">
                      <a16:creationId xmlns:a16="http://schemas.microsoft.com/office/drawing/2014/main" id="{F3D17A7E-4F8C-AB4D-84C8-06BA6EC9A1B6}"/>
                    </a:ext>
                  </a:extLst>
                </p:cNvPr>
                <p:cNvPicPr/>
                <p:nvPr/>
              </p:nvPicPr>
              <p:blipFill>
                <a:blip r:embed="rId89"/>
                <a:stretch>
                  <a:fillRect/>
                </a:stretch>
              </p:blipFill>
              <p:spPr>
                <a:xfrm>
                  <a:off x="6795378" y="5017532"/>
                  <a:ext cx="568800" cy="290880"/>
                </a:xfrm>
                <a:prstGeom prst="rect">
                  <a:avLst/>
                </a:prstGeom>
              </p:spPr>
            </p:pic>
          </mc:Fallback>
        </mc:AlternateContent>
        <mc:AlternateContent xmlns:mc="http://schemas.openxmlformats.org/markup-compatibility/2006">
          <mc:Choice xmlns:p14="http://schemas.microsoft.com/office/powerpoint/2010/main" Requires="p14">
            <p:contentPart p14:bwMode="auto" r:id="rId90">
              <p14:nvContentPartPr>
                <p14:cNvPr id="57" name="Ink 56">
                  <a:extLst>
                    <a:ext uri="{FF2B5EF4-FFF2-40B4-BE49-F238E27FC236}">
                      <a16:creationId xmlns:a16="http://schemas.microsoft.com/office/drawing/2014/main" id="{891A355E-B3D3-6344-B689-FBFF801AA0DC}"/>
                    </a:ext>
                  </a:extLst>
                </p14:cNvPr>
                <p14:cNvContentPartPr/>
                <p14:nvPr/>
              </p14:nvContentPartPr>
              <p14:xfrm>
                <a:off x="7087698" y="5048492"/>
                <a:ext cx="589320" cy="151200"/>
              </p14:xfrm>
            </p:contentPart>
          </mc:Choice>
          <mc:Fallback>
            <p:pic>
              <p:nvPicPr>
                <p:cNvPr id="57" name="Ink 56">
                  <a:extLst>
                    <a:ext uri="{FF2B5EF4-FFF2-40B4-BE49-F238E27FC236}">
                      <a16:creationId xmlns:a16="http://schemas.microsoft.com/office/drawing/2014/main" id="{891A355E-B3D3-6344-B689-FBFF801AA0DC}"/>
                    </a:ext>
                  </a:extLst>
                </p:cNvPr>
                <p:cNvPicPr/>
                <p:nvPr/>
              </p:nvPicPr>
              <p:blipFill>
                <a:blip r:embed="rId91"/>
                <a:stretch>
                  <a:fillRect/>
                </a:stretch>
              </p:blipFill>
              <p:spPr>
                <a:xfrm>
                  <a:off x="7079058" y="5039492"/>
                  <a:ext cx="606960" cy="168840"/>
                </a:xfrm>
                <a:prstGeom prst="rect">
                  <a:avLst/>
                </a:prstGeom>
              </p:spPr>
            </p:pic>
          </mc:Fallback>
        </mc:AlternateContent>
        <mc:AlternateContent xmlns:mc="http://schemas.openxmlformats.org/markup-compatibility/2006">
          <mc:Choice xmlns:p14="http://schemas.microsoft.com/office/powerpoint/2010/main" Requires="p14">
            <p:contentPart p14:bwMode="auto" r:id="rId92">
              <p14:nvContentPartPr>
                <p14:cNvPr id="33" name="Ink 32">
                  <a:extLst>
                    <a:ext uri="{FF2B5EF4-FFF2-40B4-BE49-F238E27FC236}">
                      <a16:creationId xmlns:a16="http://schemas.microsoft.com/office/drawing/2014/main" id="{F60171C0-7924-F943-937E-1775F500C2C0}"/>
                    </a:ext>
                  </a:extLst>
                </p14:cNvPr>
                <p14:cNvContentPartPr/>
                <p14:nvPr/>
              </p14:nvContentPartPr>
              <p14:xfrm>
                <a:off x="2041578" y="3092612"/>
                <a:ext cx="1839600" cy="1611720"/>
              </p14:xfrm>
            </p:contentPart>
          </mc:Choice>
          <mc:Fallback>
            <p:pic>
              <p:nvPicPr>
                <p:cNvPr id="33" name="Ink 32">
                  <a:extLst>
                    <a:ext uri="{FF2B5EF4-FFF2-40B4-BE49-F238E27FC236}">
                      <a16:creationId xmlns:a16="http://schemas.microsoft.com/office/drawing/2014/main" id="{F60171C0-7924-F943-937E-1775F500C2C0}"/>
                    </a:ext>
                  </a:extLst>
                </p:cNvPr>
                <p:cNvPicPr/>
                <p:nvPr/>
              </p:nvPicPr>
              <p:blipFill>
                <a:blip r:embed="rId93"/>
                <a:stretch>
                  <a:fillRect/>
                </a:stretch>
              </p:blipFill>
              <p:spPr>
                <a:xfrm>
                  <a:off x="2032578" y="3083612"/>
                  <a:ext cx="1857240" cy="1629360"/>
                </a:xfrm>
                <a:prstGeom prst="rect">
                  <a:avLst/>
                </a:prstGeom>
              </p:spPr>
            </p:pic>
          </mc:Fallback>
        </mc:AlternateContent>
        <mc:AlternateContent xmlns:mc="http://schemas.openxmlformats.org/markup-compatibility/2006">
          <mc:Choice xmlns:p14="http://schemas.microsoft.com/office/powerpoint/2010/main" Requires="p14">
            <p:contentPart p14:bwMode="auto" r:id="rId94">
              <p14:nvContentPartPr>
                <p14:cNvPr id="34" name="Ink 33">
                  <a:extLst>
                    <a:ext uri="{FF2B5EF4-FFF2-40B4-BE49-F238E27FC236}">
                      <a16:creationId xmlns:a16="http://schemas.microsoft.com/office/drawing/2014/main" id="{21E6AEE3-A098-644F-875A-F8898FE3A56D}"/>
                    </a:ext>
                  </a:extLst>
                </p14:cNvPr>
                <p14:cNvContentPartPr/>
                <p14:nvPr/>
              </p14:nvContentPartPr>
              <p14:xfrm>
                <a:off x="2796498" y="3174332"/>
                <a:ext cx="223920" cy="1467360"/>
              </p14:xfrm>
            </p:contentPart>
          </mc:Choice>
          <mc:Fallback>
            <p:pic>
              <p:nvPicPr>
                <p:cNvPr id="34" name="Ink 33">
                  <a:extLst>
                    <a:ext uri="{FF2B5EF4-FFF2-40B4-BE49-F238E27FC236}">
                      <a16:creationId xmlns:a16="http://schemas.microsoft.com/office/drawing/2014/main" id="{21E6AEE3-A098-644F-875A-F8898FE3A56D}"/>
                    </a:ext>
                  </a:extLst>
                </p:cNvPr>
                <p:cNvPicPr/>
                <p:nvPr/>
              </p:nvPicPr>
              <p:blipFill>
                <a:blip r:embed="rId95"/>
                <a:stretch>
                  <a:fillRect/>
                </a:stretch>
              </p:blipFill>
              <p:spPr>
                <a:xfrm>
                  <a:off x="2787498" y="3165332"/>
                  <a:ext cx="241560" cy="1485000"/>
                </a:xfrm>
                <a:prstGeom prst="rect">
                  <a:avLst/>
                </a:prstGeom>
              </p:spPr>
            </p:pic>
          </mc:Fallback>
        </mc:AlternateContent>
        <mc:AlternateContent xmlns:mc="http://schemas.openxmlformats.org/markup-compatibility/2006">
          <mc:Choice xmlns:p14="http://schemas.microsoft.com/office/powerpoint/2010/main" Requires="p14">
            <p:contentPart p14:bwMode="auto" r:id="rId96">
              <p14:nvContentPartPr>
                <p14:cNvPr id="35" name="Ink 34">
                  <a:extLst>
                    <a:ext uri="{FF2B5EF4-FFF2-40B4-BE49-F238E27FC236}">
                      <a16:creationId xmlns:a16="http://schemas.microsoft.com/office/drawing/2014/main" id="{9EF6E4E2-94C5-A24D-8707-3FE75D443D01}"/>
                    </a:ext>
                  </a:extLst>
                </p14:cNvPr>
                <p14:cNvContentPartPr/>
                <p14:nvPr/>
              </p14:nvContentPartPr>
              <p14:xfrm>
                <a:off x="2167578" y="3442172"/>
                <a:ext cx="1636560" cy="653400"/>
              </p14:xfrm>
            </p:contentPart>
          </mc:Choice>
          <mc:Fallback>
            <p:pic>
              <p:nvPicPr>
                <p:cNvPr id="35" name="Ink 34">
                  <a:extLst>
                    <a:ext uri="{FF2B5EF4-FFF2-40B4-BE49-F238E27FC236}">
                      <a16:creationId xmlns:a16="http://schemas.microsoft.com/office/drawing/2014/main" id="{9EF6E4E2-94C5-A24D-8707-3FE75D443D01}"/>
                    </a:ext>
                  </a:extLst>
                </p:cNvPr>
                <p:cNvPicPr/>
                <p:nvPr/>
              </p:nvPicPr>
              <p:blipFill>
                <a:blip r:embed="rId97"/>
                <a:stretch>
                  <a:fillRect/>
                </a:stretch>
              </p:blipFill>
              <p:spPr>
                <a:xfrm>
                  <a:off x="2158578" y="3433172"/>
                  <a:ext cx="1654200" cy="671040"/>
                </a:xfrm>
                <a:prstGeom prst="rect">
                  <a:avLst/>
                </a:prstGeom>
              </p:spPr>
            </p:pic>
          </mc:Fallback>
        </mc:AlternateContent>
        <mc:AlternateContent xmlns:mc="http://schemas.openxmlformats.org/markup-compatibility/2006">
          <mc:Choice xmlns:p14="http://schemas.microsoft.com/office/powerpoint/2010/main" Requires="p14">
            <p:contentPart p14:bwMode="auto" r:id="rId98">
              <p14:nvContentPartPr>
                <p14:cNvPr id="58" name="Ink 57">
                  <a:extLst>
                    <a:ext uri="{FF2B5EF4-FFF2-40B4-BE49-F238E27FC236}">
                      <a16:creationId xmlns:a16="http://schemas.microsoft.com/office/drawing/2014/main" id="{85824187-C040-5F46-A003-29D6BEAFEC87}"/>
                    </a:ext>
                  </a:extLst>
                </p14:cNvPr>
                <p14:cNvContentPartPr/>
                <p14:nvPr/>
              </p14:nvContentPartPr>
              <p14:xfrm>
                <a:off x="3085578" y="4766972"/>
                <a:ext cx="347760" cy="277560"/>
              </p14:xfrm>
            </p:contentPart>
          </mc:Choice>
          <mc:Fallback>
            <p:pic>
              <p:nvPicPr>
                <p:cNvPr id="58" name="Ink 57">
                  <a:extLst>
                    <a:ext uri="{FF2B5EF4-FFF2-40B4-BE49-F238E27FC236}">
                      <a16:creationId xmlns:a16="http://schemas.microsoft.com/office/drawing/2014/main" id="{85824187-C040-5F46-A003-29D6BEAFEC87}"/>
                    </a:ext>
                  </a:extLst>
                </p:cNvPr>
                <p:cNvPicPr/>
                <p:nvPr/>
              </p:nvPicPr>
              <p:blipFill>
                <a:blip r:embed="rId99"/>
                <a:stretch>
                  <a:fillRect/>
                </a:stretch>
              </p:blipFill>
              <p:spPr>
                <a:xfrm>
                  <a:off x="3076578" y="4758332"/>
                  <a:ext cx="365400" cy="295200"/>
                </a:xfrm>
                <a:prstGeom prst="rect">
                  <a:avLst/>
                </a:prstGeom>
              </p:spPr>
            </p:pic>
          </mc:Fallback>
        </mc:AlternateContent>
        <mc:AlternateContent xmlns:mc="http://schemas.openxmlformats.org/markup-compatibility/2006">
          <mc:Choice xmlns:p14="http://schemas.microsoft.com/office/powerpoint/2010/main" Requires="p14">
            <p:contentPart p14:bwMode="auto" r:id="rId100">
              <p14:nvContentPartPr>
                <p14:cNvPr id="59" name="Ink 58">
                  <a:extLst>
                    <a:ext uri="{FF2B5EF4-FFF2-40B4-BE49-F238E27FC236}">
                      <a16:creationId xmlns:a16="http://schemas.microsoft.com/office/drawing/2014/main" id="{9557BB94-9505-464D-9E09-1245858B794E}"/>
                    </a:ext>
                  </a:extLst>
                </p14:cNvPr>
                <p14:cNvContentPartPr/>
                <p14:nvPr/>
              </p14:nvContentPartPr>
              <p14:xfrm>
                <a:off x="3148578" y="4850492"/>
                <a:ext cx="700920" cy="265320"/>
              </p14:xfrm>
            </p:contentPart>
          </mc:Choice>
          <mc:Fallback>
            <p:pic>
              <p:nvPicPr>
                <p:cNvPr id="59" name="Ink 58">
                  <a:extLst>
                    <a:ext uri="{FF2B5EF4-FFF2-40B4-BE49-F238E27FC236}">
                      <a16:creationId xmlns:a16="http://schemas.microsoft.com/office/drawing/2014/main" id="{9557BB94-9505-464D-9E09-1245858B794E}"/>
                    </a:ext>
                  </a:extLst>
                </p:cNvPr>
                <p:cNvPicPr/>
                <p:nvPr/>
              </p:nvPicPr>
              <p:blipFill>
                <a:blip r:embed="rId101"/>
                <a:stretch>
                  <a:fillRect/>
                </a:stretch>
              </p:blipFill>
              <p:spPr>
                <a:xfrm>
                  <a:off x="3139578" y="4841492"/>
                  <a:ext cx="718560" cy="282960"/>
                </a:xfrm>
                <a:prstGeom prst="rect">
                  <a:avLst/>
                </a:prstGeom>
              </p:spPr>
            </p:pic>
          </mc:Fallback>
        </mc:AlternateContent>
        <mc:AlternateContent xmlns:mc="http://schemas.openxmlformats.org/markup-compatibility/2006">
          <mc:Choice xmlns:p14="http://schemas.microsoft.com/office/powerpoint/2010/main" Requires="p14">
            <p:contentPart p14:bwMode="auto" r:id="rId102">
              <p14:nvContentPartPr>
                <p14:cNvPr id="62" name="Ink 61">
                  <a:extLst>
                    <a:ext uri="{FF2B5EF4-FFF2-40B4-BE49-F238E27FC236}">
                      <a16:creationId xmlns:a16="http://schemas.microsoft.com/office/drawing/2014/main" id="{CEC20D4E-41B8-C346-8755-64EBBED70CA2}"/>
                    </a:ext>
                  </a:extLst>
                </p14:cNvPr>
                <p14:cNvContentPartPr/>
                <p14:nvPr/>
              </p14:nvContentPartPr>
              <p14:xfrm>
                <a:off x="2918898" y="4756892"/>
                <a:ext cx="511920" cy="255600"/>
              </p14:xfrm>
            </p:contentPart>
          </mc:Choice>
          <mc:Fallback>
            <p:pic>
              <p:nvPicPr>
                <p:cNvPr id="62" name="Ink 61">
                  <a:extLst>
                    <a:ext uri="{FF2B5EF4-FFF2-40B4-BE49-F238E27FC236}">
                      <a16:creationId xmlns:a16="http://schemas.microsoft.com/office/drawing/2014/main" id="{CEC20D4E-41B8-C346-8755-64EBBED70CA2}"/>
                    </a:ext>
                  </a:extLst>
                </p:cNvPr>
                <p:cNvPicPr/>
                <p:nvPr/>
              </p:nvPicPr>
              <p:blipFill>
                <a:blip r:embed="rId103"/>
                <a:stretch>
                  <a:fillRect/>
                </a:stretch>
              </p:blipFill>
              <p:spPr>
                <a:xfrm>
                  <a:off x="2910258" y="4748252"/>
                  <a:ext cx="529560" cy="273240"/>
                </a:xfrm>
                <a:prstGeom prst="rect">
                  <a:avLst/>
                </a:prstGeom>
              </p:spPr>
            </p:pic>
          </mc:Fallback>
        </mc:AlternateContent>
        <mc:AlternateContent xmlns:mc="http://schemas.openxmlformats.org/markup-compatibility/2006">
          <mc:Choice xmlns:p14="http://schemas.microsoft.com/office/powerpoint/2010/main" Requires="p14">
            <p:contentPart p14:bwMode="auto" r:id="rId104">
              <p14:nvContentPartPr>
                <p14:cNvPr id="63" name="Ink 62">
                  <a:extLst>
                    <a:ext uri="{FF2B5EF4-FFF2-40B4-BE49-F238E27FC236}">
                      <a16:creationId xmlns:a16="http://schemas.microsoft.com/office/drawing/2014/main" id="{A2380728-F915-CE45-B7BA-451E0570CDBE}"/>
                    </a:ext>
                  </a:extLst>
                </p14:cNvPr>
                <p14:cNvContentPartPr/>
                <p14:nvPr/>
              </p14:nvContentPartPr>
              <p14:xfrm>
                <a:off x="3113298" y="4910612"/>
                <a:ext cx="530640" cy="161640"/>
              </p14:xfrm>
            </p:contentPart>
          </mc:Choice>
          <mc:Fallback>
            <p:pic>
              <p:nvPicPr>
                <p:cNvPr id="63" name="Ink 62">
                  <a:extLst>
                    <a:ext uri="{FF2B5EF4-FFF2-40B4-BE49-F238E27FC236}">
                      <a16:creationId xmlns:a16="http://schemas.microsoft.com/office/drawing/2014/main" id="{A2380728-F915-CE45-B7BA-451E0570CDBE}"/>
                    </a:ext>
                  </a:extLst>
                </p:cNvPr>
                <p:cNvPicPr/>
                <p:nvPr/>
              </p:nvPicPr>
              <p:blipFill>
                <a:blip r:embed="rId105"/>
                <a:stretch>
                  <a:fillRect/>
                </a:stretch>
              </p:blipFill>
              <p:spPr>
                <a:xfrm>
                  <a:off x="3104658" y="4901612"/>
                  <a:ext cx="548280" cy="179280"/>
                </a:xfrm>
                <a:prstGeom prst="rect">
                  <a:avLst/>
                </a:prstGeom>
              </p:spPr>
            </p:pic>
          </mc:Fallback>
        </mc:AlternateContent>
        <mc:AlternateContent xmlns:mc="http://schemas.openxmlformats.org/markup-compatibility/2006">
          <mc:Choice xmlns:p14="http://schemas.microsoft.com/office/powerpoint/2010/main" Requires="p14">
            <p:contentPart p14:bwMode="auto" r:id="rId106">
              <p14:nvContentPartPr>
                <p14:cNvPr id="67" name="Ink 66">
                  <a:extLst>
                    <a:ext uri="{FF2B5EF4-FFF2-40B4-BE49-F238E27FC236}">
                      <a16:creationId xmlns:a16="http://schemas.microsoft.com/office/drawing/2014/main" id="{D5340464-7266-8241-8DF4-F61E13D8013D}"/>
                    </a:ext>
                  </a:extLst>
                </p14:cNvPr>
                <p14:cNvContentPartPr/>
                <p14:nvPr/>
              </p14:nvContentPartPr>
              <p14:xfrm>
                <a:off x="3515778" y="4228052"/>
                <a:ext cx="652680" cy="378000"/>
              </p14:xfrm>
            </p:contentPart>
          </mc:Choice>
          <mc:Fallback>
            <p:pic>
              <p:nvPicPr>
                <p:cNvPr id="67" name="Ink 66">
                  <a:extLst>
                    <a:ext uri="{FF2B5EF4-FFF2-40B4-BE49-F238E27FC236}">
                      <a16:creationId xmlns:a16="http://schemas.microsoft.com/office/drawing/2014/main" id="{D5340464-7266-8241-8DF4-F61E13D8013D}"/>
                    </a:ext>
                  </a:extLst>
                </p:cNvPr>
                <p:cNvPicPr/>
                <p:nvPr/>
              </p:nvPicPr>
              <p:blipFill>
                <a:blip r:embed="rId107"/>
                <a:stretch>
                  <a:fillRect/>
                </a:stretch>
              </p:blipFill>
              <p:spPr>
                <a:xfrm>
                  <a:off x="3506778" y="4219412"/>
                  <a:ext cx="670320" cy="395640"/>
                </a:xfrm>
                <a:prstGeom prst="rect">
                  <a:avLst/>
                </a:prstGeom>
              </p:spPr>
            </p:pic>
          </mc:Fallback>
        </mc:AlternateContent>
        <mc:AlternateContent xmlns:mc="http://schemas.openxmlformats.org/markup-compatibility/2006">
          <mc:Choice xmlns:p14="http://schemas.microsoft.com/office/powerpoint/2010/main" Requires="p14">
            <p:contentPart p14:bwMode="auto" r:id="rId108">
              <p14:nvContentPartPr>
                <p14:cNvPr id="69" name="Ink 68">
                  <a:extLst>
                    <a:ext uri="{FF2B5EF4-FFF2-40B4-BE49-F238E27FC236}">
                      <a16:creationId xmlns:a16="http://schemas.microsoft.com/office/drawing/2014/main" id="{E5CD3FFD-B086-0748-9A68-6400477E9E76}"/>
                    </a:ext>
                  </a:extLst>
                </p14:cNvPr>
                <p14:cNvContentPartPr/>
                <p14:nvPr/>
              </p14:nvContentPartPr>
              <p14:xfrm>
                <a:off x="3817098" y="4368452"/>
                <a:ext cx="295560" cy="266760"/>
              </p14:xfrm>
            </p:contentPart>
          </mc:Choice>
          <mc:Fallback>
            <p:pic>
              <p:nvPicPr>
                <p:cNvPr id="69" name="Ink 68">
                  <a:extLst>
                    <a:ext uri="{FF2B5EF4-FFF2-40B4-BE49-F238E27FC236}">
                      <a16:creationId xmlns:a16="http://schemas.microsoft.com/office/drawing/2014/main" id="{E5CD3FFD-B086-0748-9A68-6400477E9E76}"/>
                    </a:ext>
                  </a:extLst>
                </p:cNvPr>
                <p:cNvPicPr/>
                <p:nvPr/>
              </p:nvPicPr>
              <p:blipFill>
                <a:blip r:embed="rId109"/>
                <a:stretch>
                  <a:fillRect/>
                </a:stretch>
              </p:blipFill>
              <p:spPr>
                <a:xfrm>
                  <a:off x="3808458" y="4359452"/>
                  <a:ext cx="313200" cy="284400"/>
                </a:xfrm>
                <a:prstGeom prst="rect">
                  <a:avLst/>
                </a:prstGeom>
              </p:spPr>
            </p:pic>
          </mc:Fallback>
        </mc:AlternateContent>
        <mc:AlternateContent xmlns:mc="http://schemas.openxmlformats.org/markup-compatibility/2006">
          <mc:Choice xmlns:p14="http://schemas.microsoft.com/office/powerpoint/2010/main" Requires="p14">
            <p:contentPart p14:bwMode="auto" r:id="rId110">
              <p14:nvContentPartPr>
                <p14:cNvPr id="70" name="Ink 69">
                  <a:extLst>
                    <a:ext uri="{FF2B5EF4-FFF2-40B4-BE49-F238E27FC236}">
                      <a16:creationId xmlns:a16="http://schemas.microsoft.com/office/drawing/2014/main" id="{17755368-6090-1743-B2DA-53CF3B279511}"/>
                    </a:ext>
                  </a:extLst>
                </p14:cNvPr>
                <p14:cNvContentPartPr/>
                <p14:nvPr/>
              </p14:nvContentPartPr>
              <p14:xfrm>
                <a:off x="3769218" y="4469972"/>
                <a:ext cx="518040" cy="261720"/>
              </p14:xfrm>
            </p:contentPart>
          </mc:Choice>
          <mc:Fallback>
            <p:pic>
              <p:nvPicPr>
                <p:cNvPr id="70" name="Ink 69">
                  <a:extLst>
                    <a:ext uri="{FF2B5EF4-FFF2-40B4-BE49-F238E27FC236}">
                      <a16:creationId xmlns:a16="http://schemas.microsoft.com/office/drawing/2014/main" id="{17755368-6090-1743-B2DA-53CF3B279511}"/>
                    </a:ext>
                  </a:extLst>
                </p:cNvPr>
                <p:cNvPicPr/>
                <p:nvPr/>
              </p:nvPicPr>
              <p:blipFill>
                <a:blip r:embed="rId111"/>
                <a:stretch>
                  <a:fillRect/>
                </a:stretch>
              </p:blipFill>
              <p:spPr>
                <a:xfrm>
                  <a:off x="3760218" y="4461332"/>
                  <a:ext cx="535680" cy="279360"/>
                </a:xfrm>
                <a:prstGeom prst="rect">
                  <a:avLst/>
                </a:prstGeom>
              </p:spPr>
            </p:pic>
          </mc:Fallback>
        </mc:AlternateContent>
      </p:grpSp>
    </p:spTree>
    <p:extLst>
      <p:ext uri="{BB962C8B-B14F-4D97-AF65-F5344CB8AC3E}">
        <p14:creationId xmlns:p14="http://schemas.microsoft.com/office/powerpoint/2010/main" val="29529726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45F4C0F-8154-9247-BD53-B915B85BD22D}"/>
              </a:ext>
            </a:extLst>
          </p:cNvPr>
          <p:cNvSpPr/>
          <p:nvPr/>
        </p:nvSpPr>
        <p:spPr>
          <a:xfrm>
            <a:off x="808891" y="258901"/>
            <a:ext cx="7772400" cy="6432530"/>
          </a:xfrm>
          <a:prstGeom prst="rect">
            <a:avLst/>
          </a:prstGeom>
        </p:spPr>
        <p:txBody>
          <a:bodyPr wrap="square">
            <a:spAutoFit/>
          </a:bodyPr>
          <a:lstStyle/>
          <a:p>
            <a:r>
              <a:rPr lang="en-GB" b="1" dirty="0">
                <a:solidFill>
                  <a:srgbClr val="242A65"/>
                </a:solidFill>
                <a:latin typeface="Calibri" panose="020F0502020204030204" pitchFamily="34" charset="0"/>
                <a:cs typeface="Calibri" panose="020F0502020204030204" pitchFamily="34" charset="0"/>
              </a:rPr>
              <a:t>Line Chart.</a:t>
            </a:r>
          </a:p>
          <a:p>
            <a:endParaRPr lang="en-GB" sz="1600" dirty="0">
              <a:solidFill>
                <a:srgbClr val="242A65"/>
              </a:solidFill>
              <a:latin typeface="Calibri" panose="020F0502020204030204" pitchFamily="34" charset="0"/>
              <a:cs typeface="Calibri" panose="020F0502020204030204" pitchFamily="34" charset="0"/>
            </a:endParaRPr>
          </a:p>
          <a:p>
            <a:r>
              <a:rPr lang="en-GB" sz="1600" dirty="0">
                <a:solidFill>
                  <a:srgbClr val="242A65"/>
                </a:solidFill>
                <a:latin typeface="Calibri" panose="020F0502020204030204" pitchFamily="34" charset="0"/>
                <a:cs typeface="Calibri" panose="020F0502020204030204" pitchFamily="34" charset="0"/>
              </a:rPr>
              <a:t>A line chart is, as one can imagine, a line or multiple lines showing how single, or multiple variables develop over time. </a:t>
            </a:r>
          </a:p>
          <a:p>
            <a:endParaRPr lang="en-GB" sz="1600" dirty="0">
              <a:solidFill>
                <a:srgbClr val="242A65"/>
              </a:solidFill>
              <a:latin typeface="Calibri" panose="020F0502020204030204" pitchFamily="34" charset="0"/>
              <a:cs typeface="Calibri" panose="020F0502020204030204" pitchFamily="34" charset="0"/>
            </a:endParaRPr>
          </a:p>
          <a:p>
            <a:r>
              <a:rPr lang="en-GB" b="1" dirty="0">
                <a:solidFill>
                  <a:srgbClr val="242A65"/>
                </a:solidFill>
                <a:latin typeface="Calibri" panose="020F0502020204030204" pitchFamily="34" charset="0"/>
                <a:cs typeface="Calibri" panose="020F0502020204030204" pitchFamily="34" charset="0"/>
              </a:rPr>
              <a:t>Pie Chart.</a:t>
            </a:r>
          </a:p>
          <a:p>
            <a:endParaRPr lang="en-GB" sz="1600" dirty="0">
              <a:solidFill>
                <a:srgbClr val="242A65"/>
              </a:solidFill>
              <a:latin typeface="Calibri" panose="020F0502020204030204" pitchFamily="34" charset="0"/>
              <a:cs typeface="Calibri" panose="020F0502020204030204" pitchFamily="34" charset="0"/>
            </a:endParaRPr>
          </a:p>
          <a:p>
            <a:r>
              <a:rPr lang="en-GB" sz="1600" dirty="0">
                <a:solidFill>
                  <a:srgbClr val="242A65"/>
                </a:solidFill>
                <a:latin typeface="Calibri" panose="020F0502020204030204" pitchFamily="34" charset="0"/>
                <a:cs typeface="Calibri" panose="020F0502020204030204" pitchFamily="34" charset="0"/>
              </a:rPr>
              <a:t>A pie chart is a circular graph divided into slices. The larger a slice is the bigger portion of the total quantity it represents.</a:t>
            </a:r>
          </a:p>
          <a:p>
            <a:endParaRPr lang="en-GB" sz="1600" dirty="0">
              <a:solidFill>
                <a:srgbClr val="242A65"/>
              </a:solidFill>
              <a:latin typeface="Calibri" panose="020F0502020204030204" pitchFamily="34" charset="0"/>
              <a:cs typeface="Calibri" panose="020F0502020204030204" pitchFamily="34" charset="0"/>
            </a:endParaRPr>
          </a:p>
          <a:p>
            <a:r>
              <a:rPr lang="en-GB" b="1" dirty="0">
                <a:solidFill>
                  <a:srgbClr val="242A65"/>
                </a:solidFill>
                <a:latin typeface="Calibri" panose="020F0502020204030204" pitchFamily="34" charset="0"/>
                <a:cs typeface="Calibri" panose="020F0502020204030204" pitchFamily="34" charset="0"/>
              </a:rPr>
              <a:t>Bar Graph.</a:t>
            </a:r>
          </a:p>
          <a:p>
            <a:endParaRPr lang="en-GB" sz="1600" dirty="0">
              <a:solidFill>
                <a:srgbClr val="242A65"/>
              </a:solidFill>
              <a:latin typeface="Calibri" panose="020F0502020204030204" pitchFamily="34" charset="0"/>
              <a:cs typeface="Calibri" panose="020F0502020204030204" pitchFamily="34" charset="0"/>
            </a:endParaRPr>
          </a:p>
          <a:p>
            <a:r>
              <a:rPr lang="en-GB" sz="1600" dirty="0">
                <a:solidFill>
                  <a:srgbClr val="242A65"/>
                </a:solidFill>
                <a:latin typeface="Calibri" panose="020F0502020204030204" pitchFamily="34" charset="0"/>
                <a:cs typeface="Calibri" panose="020F0502020204030204" pitchFamily="34" charset="0"/>
              </a:rPr>
              <a:t>A bar chart or bar graph is a chart or graph that presents categorical data with rectangular bars with heights or lengths proportional to the values that they represent. The bars can be plotted vertically or horizontally. Can be of one variable or many variable.</a:t>
            </a:r>
          </a:p>
          <a:p>
            <a:endParaRPr lang="en-GB" sz="1600" dirty="0">
              <a:solidFill>
                <a:srgbClr val="242A65"/>
              </a:solidFill>
              <a:latin typeface="Calibri" panose="020F0502020204030204" pitchFamily="34" charset="0"/>
              <a:cs typeface="Calibri" panose="020F0502020204030204" pitchFamily="34" charset="0"/>
            </a:endParaRPr>
          </a:p>
          <a:p>
            <a:endParaRPr lang="en-GB" b="1" dirty="0">
              <a:solidFill>
                <a:srgbClr val="242A65"/>
              </a:solidFill>
              <a:latin typeface="Calibri" panose="020F0502020204030204" pitchFamily="34" charset="0"/>
              <a:cs typeface="Calibri" panose="020F0502020204030204" pitchFamily="34" charset="0"/>
            </a:endParaRPr>
          </a:p>
          <a:p>
            <a:r>
              <a:rPr lang="en-GB" b="1" dirty="0">
                <a:solidFill>
                  <a:srgbClr val="242A65"/>
                </a:solidFill>
                <a:latin typeface="Calibri" panose="020F0502020204030204" pitchFamily="34" charset="0"/>
                <a:cs typeface="Calibri" panose="020F0502020204030204" pitchFamily="34" charset="0"/>
              </a:rPr>
              <a:t>Histogram</a:t>
            </a:r>
          </a:p>
          <a:p>
            <a:endParaRPr lang="en-GB" sz="1600" b="1" i="0" dirty="0">
              <a:solidFill>
                <a:srgbClr val="242A65"/>
              </a:solidFill>
              <a:effectLst/>
              <a:latin typeface="Calibri" panose="020F0502020204030204" pitchFamily="34" charset="0"/>
              <a:cs typeface="Calibri" panose="020F0502020204030204" pitchFamily="34" charset="0"/>
            </a:endParaRPr>
          </a:p>
          <a:p>
            <a:r>
              <a:rPr lang="en-GB" sz="1600" dirty="0">
                <a:solidFill>
                  <a:srgbClr val="242A65"/>
                </a:solidFill>
                <a:latin typeface="Calibri" panose="020F0502020204030204" pitchFamily="34" charset="0"/>
                <a:cs typeface="Calibri" panose="020F0502020204030204" pitchFamily="34" charset="0"/>
              </a:rPr>
              <a:t>A series of bins showing us the frequency of observations of a given variable.</a:t>
            </a:r>
          </a:p>
          <a:p>
            <a:endParaRPr lang="en-GB" sz="1600" b="1" dirty="0">
              <a:solidFill>
                <a:srgbClr val="242A65"/>
              </a:solidFill>
              <a:latin typeface="Calibri" panose="020F0502020204030204" pitchFamily="34" charset="0"/>
              <a:cs typeface="Calibri" panose="020F0502020204030204" pitchFamily="34" charset="0"/>
            </a:endParaRPr>
          </a:p>
          <a:p>
            <a:r>
              <a:rPr lang="en-GB" b="1" i="0" dirty="0">
                <a:solidFill>
                  <a:srgbClr val="242A65"/>
                </a:solidFill>
                <a:effectLst/>
                <a:latin typeface="Calibri" panose="020F0502020204030204" pitchFamily="34" charset="0"/>
                <a:cs typeface="Calibri" panose="020F0502020204030204" pitchFamily="34" charset="0"/>
              </a:rPr>
              <a:t>Scatter Plots</a:t>
            </a:r>
            <a:endParaRPr lang="en-GB" b="1" dirty="0">
              <a:solidFill>
                <a:srgbClr val="242A65"/>
              </a:solidFill>
              <a:latin typeface="Calibri" panose="020F0502020204030204" pitchFamily="34" charset="0"/>
              <a:cs typeface="Calibri" panose="020F0502020204030204" pitchFamily="34" charset="0"/>
            </a:endParaRPr>
          </a:p>
          <a:p>
            <a:r>
              <a:rPr lang="en-GB" sz="1600" dirty="0">
                <a:solidFill>
                  <a:srgbClr val="242A65"/>
                </a:solidFill>
                <a:latin typeface="Calibri" panose="020F0502020204030204" pitchFamily="34" charset="0"/>
                <a:cs typeface="Calibri" panose="020F0502020204030204" pitchFamily="34" charset="0"/>
              </a:rPr>
              <a:t>A scatter plot is a great indicator that allows us to see whether there is a pattern to be found between two variables. E.g. : Positive or negative relationship.</a:t>
            </a:r>
          </a:p>
        </p:txBody>
      </p:sp>
      <p:pic>
        <p:nvPicPr>
          <p:cNvPr id="4" name="Picture 3">
            <a:extLst>
              <a:ext uri="{FF2B5EF4-FFF2-40B4-BE49-F238E27FC236}">
                <a16:creationId xmlns:a16="http://schemas.microsoft.com/office/drawing/2014/main" id="{48F893F0-C0ED-9F43-AA3C-81C4B8F309B4}"/>
              </a:ext>
            </a:extLst>
          </p:cNvPr>
          <p:cNvPicPr>
            <a:picLocks noChangeAspect="1"/>
          </p:cNvPicPr>
          <p:nvPr/>
        </p:nvPicPr>
        <p:blipFill>
          <a:blip r:embed="rId2"/>
          <a:stretch>
            <a:fillRect/>
          </a:stretch>
        </p:blipFill>
        <p:spPr>
          <a:xfrm>
            <a:off x="8407329" y="0"/>
            <a:ext cx="1803488" cy="1278288"/>
          </a:xfrm>
          <a:prstGeom prst="rect">
            <a:avLst/>
          </a:prstGeom>
        </p:spPr>
      </p:pic>
      <p:pic>
        <p:nvPicPr>
          <p:cNvPr id="5" name="Picture 4">
            <a:extLst>
              <a:ext uri="{FF2B5EF4-FFF2-40B4-BE49-F238E27FC236}">
                <a16:creationId xmlns:a16="http://schemas.microsoft.com/office/drawing/2014/main" id="{CBCE5715-9797-CA49-9A22-885ECA40DE47}"/>
              </a:ext>
            </a:extLst>
          </p:cNvPr>
          <p:cNvPicPr>
            <a:picLocks noChangeAspect="1"/>
          </p:cNvPicPr>
          <p:nvPr/>
        </p:nvPicPr>
        <p:blipFill>
          <a:blip r:embed="rId3"/>
          <a:stretch>
            <a:fillRect/>
          </a:stretch>
        </p:blipFill>
        <p:spPr>
          <a:xfrm>
            <a:off x="10210817" y="1203569"/>
            <a:ext cx="1701802" cy="1420736"/>
          </a:xfrm>
          <a:prstGeom prst="rect">
            <a:avLst/>
          </a:prstGeom>
        </p:spPr>
      </p:pic>
      <p:pic>
        <p:nvPicPr>
          <p:cNvPr id="6" name="Picture 5">
            <a:extLst>
              <a:ext uri="{FF2B5EF4-FFF2-40B4-BE49-F238E27FC236}">
                <a16:creationId xmlns:a16="http://schemas.microsoft.com/office/drawing/2014/main" id="{C07AB344-1E61-2646-ACC1-B63A9E4A4247}"/>
              </a:ext>
            </a:extLst>
          </p:cNvPr>
          <p:cNvPicPr>
            <a:picLocks noChangeAspect="1"/>
          </p:cNvPicPr>
          <p:nvPr/>
        </p:nvPicPr>
        <p:blipFill>
          <a:blip r:embed="rId4"/>
          <a:stretch>
            <a:fillRect/>
          </a:stretch>
        </p:blipFill>
        <p:spPr>
          <a:xfrm>
            <a:off x="8546228" y="2618042"/>
            <a:ext cx="2259623" cy="1329457"/>
          </a:xfrm>
          <a:prstGeom prst="rect">
            <a:avLst/>
          </a:prstGeom>
        </p:spPr>
      </p:pic>
      <p:pic>
        <p:nvPicPr>
          <p:cNvPr id="7" name="Picture 6">
            <a:extLst>
              <a:ext uri="{FF2B5EF4-FFF2-40B4-BE49-F238E27FC236}">
                <a16:creationId xmlns:a16="http://schemas.microsoft.com/office/drawing/2014/main" id="{CF0C1C36-D66B-9F49-8812-B33822D390D3}"/>
              </a:ext>
            </a:extLst>
          </p:cNvPr>
          <p:cNvPicPr>
            <a:picLocks noChangeAspect="1"/>
          </p:cNvPicPr>
          <p:nvPr/>
        </p:nvPicPr>
        <p:blipFill>
          <a:blip r:embed="rId5"/>
          <a:stretch>
            <a:fillRect/>
          </a:stretch>
        </p:blipFill>
        <p:spPr>
          <a:xfrm>
            <a:off x="9931436" y="3947499"/>
            <a:ext cx="2260564" cy="1601663"/>
          </a:xfrm>
          <a:prstGeom prst="rect">
            <a:avLst/>
          </a:prstGeom>
        </p:spPr>
      </p:pic>
      <p:pic>
        <p:nvPicPr>
          <p:cNvPr id="8" name="Picture 7">
            <a:extLst>
              <a:ext uri="{FF2B5EF4-FFF2-40B4-BE49-F238E27FC236}">
                <a16:creationId xmlns:a16="http://schemas.microsoft.com/office/drawing/2014/main" id="{47871818-1401-6845-BC38-23396A8C4830}"/>
              </a:ext>
            </a:extLst>
          </p:cNvPr>
          <p:cNvPicPr>
            <a:picLocks noChangeAspect="1"/>
          </p:cNvPicPr>
          <p:nvPr/>
        </p:nvPicPr>
        <p:blipFill>
          <a:blip r:embed="rId6"/>
          <a:stretch>
            <a:fillRect/>
          </a:stretch>
        </p:blipFill>
        <p:spPr>
          <a:xfrm>
            <a:off x="8034289" y="5361972"/>
            <a:ext cx="1897147" cy="1422860"/>
          </a:xfrm>
          <a:prstGeom prst="rect">
            <a:avLst/>
          </a:prstGeom>
        </p:spPr>
      </p:pic>
    </p:spTree>
    <p:extLst>
      <p:ext uri="{BB962C8B-B14F-4D97-AF65-F5344CB8AC3E}">
        <p14:creationId xmlns:p14="http://schemas.microsoft.com/office/powerpoint/2010/main" val="37227081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CC0F8DA-3531-734C-9366-140380D4B65F}"/>
              </a:ext>
            </a:extLst>
          </p:cNvPr>
          <p:cNvPicPr>
            <a:picLocks noChangeAspect="1"/>
          </p:cNvPicPr>
          <p:nvPr/>
        </p:nvPicPr>
        <p:blipFill>
          <a:blip r:embed="rId2"/>
          <a:stretch>
            <a:fillRect/>
          </a:stretch>
        </p:blipFill>
        <p:spPr>
          <a:xfrm>
            <a:off x="726314" y="613316"/>
            <a:ext cx="11465685" cy="6012221"/>
          </a:xfrm>
          <a:prstGeom prst="rect">
            <a:avLst/>
          </a:prstGeom>
        </p:spPr>
      </p:pic>
      <p:grpSp>
        <p:nvGrpSpPr>
          <p:cNvPr id="40" name="Group 39">
            <a:extLst>
              <a:ext uri="{FF2B5EF4-FFF2-40B4-BE49-F238E27FC236}">
                <a16:creationId xmlns:a16="http://schemas.microsoft.com/office/drawing/2014/main" id="{37596F8F-3664-5E44-808D-486868544142}"/>
              </a:ext>
            </a:extLst>
          </p:cNvPr>
          <p:cNvGrpSpPr/>
          <p:nvPr/>
        </p:nvGrpSpPr>
        <p:grpSpPr>
          <a:xfrm>
            <a:off x="4835478" y="5131524"/>
            <a:ext cx="2032200" cy="666000"/>
            <a:chOff x="4835478" y="5131524"/>
            <a:chExt cx="2032200" cy="666000"/>
          </a:xfrm>
        </p:grpSpPr>
        <mc:AlternateContent xmlns:mc="http://schemas.openxmlformats.org/markup-compatibility/2006">
          <mc:Choice xmlns:p14="http://schemas.microsoft.com/office/powerpoint/2010/main" Requires="p14">
            <p:contentPart p14:bwMode="auto" r:id="rId3">
              <p14:nvContentPartPr>
                <p14:cNvPr id="38" name="Ink 37">
                  <a:extLst>
                    <a:ext uri="{FF2B5EF4-FFF2-40B4-BE49-F238E27FC236}">
                      <a16:creationId xmlns:a16="http://schemas.microsoft.com/office/drawing/2014/main" id="{7985D2B2-2B83-5848-B01D-0B56DEC91231}"/>
                    </a:ext>
                  </a:extLst>
                </p14:cNvPr>
                <p14:cNvContentPartPr/>
                <p14:nvPr/>
              </p14:nvContentPartPr>
              <p14:xfrm>
                <a:off x="4835478" y="5199564"/>
                <a:ext cx="743400" cy="597960"/>
              </p14:xfrm>
            </p:contentPart>
          </mc:Choice>
          <mc:Fallback>
            <p:pic>
              <p:nvPicPr>
                <p:cNvPr id="38" name="Ink 37">
                  <a:extLst>
                    <a:ext uri="{FF2B5EF4-FFF2-40B4-BE49-F238E27FC236}">
                      <a16:creationId xmlns:a16="http://schemas.microsoft.com/office/drawing/2014/main" id="{7985D2B2-2B83-5848-B01D-0B56DEC91231}"/>
                    </a:ext>
                  </a:extLst>
                </p:cNvPr>
                <p:cNvPicPr/>
                <p:nvPr/>
              </p:nvPicPr>
              <p:blipFill>
                <a:blip r:embed="rId4"/>
                <a:stretch>
                  <a:fillRect/>
                </a:stretch>
              </p:blipFill>
              <p:spPr>
                <a:xfrm>
                  <a:off x="4831158" y="5195244"/>
                  <a:ext cx="752040" cy="60660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39" name="Ink 38">
                  <a:extLst>
                    <a:ext uri="{FF2B5EF4-FFF2-40B4-BE49-F238E27FC236}">
                      <a16:creationId xmlns:a16="http://schemas.microsoft.com/office/drawing/2014/main" id="{97997CAB-F048-9E4C-9B09-3B1BA5733194}"/>
                    </a:ext>
                  </a:extLst>
                </p14:cNvPr>
                <p14:cNvContentPartPr/>
                <p14:nvPr/>
              </p14:nvContentPartPr>
              <p14:xfrm>
                <a:off x="6062358" y="5131524"/>
                <a:ext cx="805320" cy="537480"/>
              </p14:xfrm>
            </p:contentPart>
          </mc:Choice>
          <mc:Fallback>
            <p:pic>
              <p:nvPicPr>
                <p:cNvPr id="39" name="Ink 38">
                  <a:extLst>
                    <a:ext uri="{FF2B5EF4-FFF2-40B4-BE49-F238E27FC236}">
                      <a16:creationId xmlns:a16="http://schemas.microsoft.com/office/drawing/2014/main" id="{97997CAB-F048-9E4C-9B09-3B1BA5733194}"/>
                    </a:ext>
                  </a:extLst>
                </p:cNvPr>
                <p:cNvPicPr/>
                <p:nvPr/>
              </p:nvPicPr>
              <p:blipFill>
                <a:blip r:embed="rId6"/>
                <a:stretch>
                  <a:fillRect/>
                </a:stretch>
              </p:blipFill>
              <p:spPr>
                <a:xfrm>
                  <a:off x="6058038" y="5127204"/>
                  <a:ext cx="813960" cy="54612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7">
            <p14:nvContentPartPr>
              <p14:cNvPr id="82" name="Ink 81">
                <a:extLst>
                  <a:ext uri="{FF2B5EF4-FFF2-40B4-BE49-F238E27FC236}">
                    <a16:creationId xmlns:a16="http://schemas.microsoft.com/office/drawing/2014/main" id="{96DFBD24-C877-334C-95BD-D929D0A2B9F0}"/>
                  </a:ext>
                </a:extLst>
              </p14:cNvPr>
              <p14:cNvContentPartPr/>
              <p14:nvPr/>
            </p14:nvContentPartPr>
            <p14:xfrm>
              <a:off x="1804278" y="2764524"/>
              <a:ext cx="3960" cy="7200"/>
            </p14:xfrm>
          </p:contentPart>
        </mc:Choice>
        <mc:Fallback>
          <p:pic>
            <p:nvPicPr>
              <p:cNvPr id="82" name="Ink 81">
                <a:extLst>
                  <a:ext uri="{FF2B5EF4-FFF2-40B4-BE49-F238E27FC236}">
                    <a16:creationId xmlns:a16="http://schemas.microsoft.com/office/drawing/2014/main" id="{96DFBD24-C877-334C-95BD-D929D0A2B9F0}"/>
                  </a:ext>
                </a:extLst>
              </p:cNvPr>
              <p:cNvPicPr/>
              <p:nvPr/>
            </p:nvPicPr>
            <p:blipFill>
              <a:blip r:embed="rId8"/>
              <a:stretch>
                <a:fillRect/>
              </a:stretch>
            </p:blipFill>
            <p:spPr>
              <a:xfrm>
                <a:off x="1799958" y="2760204"/>
                <a:ext cx="12600" cy="1584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154" name="Ink 153">
                <a:extLst>
                  <a:ext uri="{FF2B5EF4-FFF2-40B4-BE49-F238E27FC236}">
                    <a16:creationId xmlns:a16="http://schemas.microsoft.com/office/drawing/2014/main" id="{70CE7087-E384-D743-9852-891C4BBCFF67}"/>
                  </a:ext>
                </a:extLst>
              </p14:cNvPr>
              <p14:cNvContentPartPr/>
              <p14:nvPr/>
            </p14:nvContentPartPr>
            <p14:xfrm>
              <a:off x="7887918" y="3161244"/>
              <a:ext cx="298440" cy="388080"/>
            </p14:xfrm>
          </p:contentPart>
        </mc:Choice>
        <mc:Fallback>
          <p:pic>
            <p:nvPicPr>
              <p:cNvPr id="154" name="Ink 153">
                <a:extLst>
                  <a:ext uri="{FF2B5EF4-FFF2-40B4-BE49-F238E27FC236}">
                    <a16:creationId xmlns:a16="http://schemas.microsoft.com/office/drawing/2014/main" id="{70CE7087-E384-D743-9852-891C4BBCFF67}"/>
                  </a:ext>
                </a:extLst>
              </p:cNvPr>
              <p:cNvPicPr/>
              <p:nvPr/>
            </p:nvPicPr>
            <p:blipFill>
              <a:blip r:embed="rId10"/>
              <a:stretch>
                <a:fillRect/>
              </a:stretch>
            </p:blipFill>
            <p:spPr>
              <a:xfrm>
                <a:off x="7883598" y="3156924"/>
                <a:ext cx="307080" cy="396720"/>
              </a:xfrm>
              <a:prstGeom prst="rect">
                <a:avLst/>
              </a:prstGeom>
            </p:spPr>
          </p:pic>
        </mc:Fallback>
      </mc:AlternateContent>
      <p:grpSp>
        <p:nvGrpSpPr>
          <p:cNvPr id="156" name="Group 155">
            <a:extLst>
              <a:ext uri="{FF2B5EF4-FFF2-40B4-BE49-F238E27FC236}">
                <a16:creationId xmlns:a16="http://schemas.microsoft.com/office/drawing/2014/main" id="{A28DA8D4-D359-9C44-9632-81B7CBE3EA2D}"/>
              </a:ext>
            </a:extLst>
          </p:cNvPr>
          <p:cNvGrpSpPr/>
          <p:nvPr/>
        </p:nvGrpSpPr>
        <p:grpSpPr>
          <a:xfrm>
            <a:off x="3694278" y="1894404"/>
            <a:ext cx="3326400" cy="1847880"/>
            <a:chOff x="3694278" y="1894404"/>
            <a:chExt cx="3326400" cy="1847880"/>
          </a:xfrm>
        </p:grpSpPr>
        <mc:AlternateContent xmlns:mc="http://schemas.openxmlformats.org/markup-compatibility/2006">
          <mc:Choice xmlns:p14="http://schemas.microsoft.com/office/powerpoint/2010/main" Requires="p14">
            <p:contentPart p14:bwMode="auto" r:id="rId11">
              <p14:nvContentPartPr>
                <p14:cNvPr id="151" name="Ink 150">
                  <a:extLst>
                    <a:ext uri="{FF2B5EF4-FFF2-40B4-BE49-F238E27FC236}">
                      <a16:creationId xmlns:a16="http://schemas.microsoft.com/office/drawing/2014/main" id="{6A934593-37E9-A049-B376-13D6B876DED7}"/>
                    </a:ext>
                  </a:extLst>
                </p14:cNvPr>
                <p14:cNvContentPartPr/>
                <p14:nvPr/>
              </p14:nvContentPartPr>
              <p14:xfrm>
                <a:off x="5415078" y="1894404"/>
                <a:ext cx="504360" cy="443520"/>
              </p14:xfrm>
            </p:contentPart>
          </mc:Choice>
          <mc:Fallback>
            <p:pic>
              <p:nvPicPr>
                <p:cNvPr id="151" name="Ink 150">
                  <a:extLst>
                    <a:ext uri="{FF2B5EF4-FFF2-40B4-BE49-F238E27FC236}">
                      <a16:creationId xmlns:a16="http://schemas.microsoft.com/office/drawing/2014/main" id="{6A934593-37E9-A049-B376-13D6B876DED7}"/>
                    </a:ext>
                  </a:extLst>
                </p:cNvPr>
                <p:cNvPicPr/>
                <p:nvPr/>
              </p:nvPicPr>
              <p:blipFill>
                <a:blip r:embed="rId12"/>
                <a:stretch>
                  <a:fillRect/>
                </a:stretch>
              </p:blipFill>
              <p:spPr>
                <a:xfrm>
                  <a:off x="5410758" y="1890084"/>
                  <a:ext cx="513000" cy="45216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152" name="Ink 151">
                  <a:extLst>
                    <a:ext uri="{FF2B5EF4-FFF2-40B4-BE49-F238E27FC236}">
                      <a16:creationId xmlns:a16="http://schemas.microsoft.com/office/drawing/2014/main" id="{F7540395-C466-6B49-90C4-730A60FFCBFD}"/>
                    </a:ext>
                  </a:extLst>
                </p14:cNvPr>
                <p14:cNvContentPartPr/>
                <p14:nvPr/>
              </p14:nvContentPartPr>
              <p14:xfrm>
                <a:off x="4384398" y="3262404"/>
                <a:ext cx="469080" cy="479880"/>
              </p14:xfrm>
            </p:contentPart>
          </mc:Choice>
          <mc:Fallback>
            <p:pic>
              <p:nvPicPr>
                <p:cNvPr id="152" name="Ink 151">
                  <a:extLst>
                    <a:ext uri="{FF2B5EF4-FFF2-40B4-BE49-F238E27FC236}">
                      <a16:creationId xmlns:a16="http://schemas.microsoft.com/office/drawing/2014/main" id="{F7540395-C466-6B49-90C4-730A60FFCBFD}"/>
                    </a:ext>
                  </a:extLst>
                </p:cNvPr>
                <p:cNvPicPr/>
                <p:nvPr/>
              </p:nvPicPr>
              <p:blipFill>
                <a:blip r:embed="rId14"/>
                <a:stretch>
                  <a:fillRect/>
                </a:stretch>
              </p:blipFill>
              <p:spPr>
                <a:xfrm>
                  <a:off x="4380078" y="3258084"/>
                  <a:ext cx="477720" cy="48852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153" name="Ink 152">
                  <a:extLst>
                    <a:ext uri="{FF2B5EF4-FFF2-40B4-BE49-F238E27FC236}">
                      <a16:creationId xmlns:a16="http://schemas.microsoft.com/office/drawing/2014/main" id="{D7E4BA8B-422F-844E-B772-229F425F9C84}"/>
                    </a:ext>
                  </a:extLst>
                </p14:cNvPr>
                <p14:cNvContentPartPr/>
                <p14:nvPr/>
              </p14:nvContentPartPr>
              <p14:xfrm>
                <a:off x="6589038" y="2452764"/>
                <a:ext cx="431640" cy="452520"/>
              </p14:xfrm>
            </p:contentPart>
          </mc:Choice>
          <mc:Fallback>
            <p:pic>
              <p:nvPicPr>
                <p:cNvPr id="153" name="Ink 152">
                  <a:extLst>
                    <a:ext uri="{FF2B5EF4-FFF2-40B4-BE49-F238E27FC236}">
                      <a16:creationId xmlns:a16="http://schemas.microsoft.com/office/drawing/2014/main" id="{D7E4BA8B-422F-844E-B772-229F425F9C84}"/>
                    </a:ext>
                  </a:extLst>
                </p:cNvPr>
                <p:cNvPicPr/>
                <p:nvPr/>
              </p:nvPicPr>
              <p:blipFill>
                <a:blip r:embed="rId16"/>
                <a:stretch>
                  <a:fillRect/>
                </a:stretch>
              </p:blipFill>
              <p:spPr>
                <a:xfrm>
                  <a:off x="6584718" y="2448444"/>
                  <a:ext cx="440280" cy="46116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155" name="Ink 154">
                  <a:extLst>
                    <a:ext uri="{FF2B5EF4-FFF2-40B4-BE49-F238E27FC236}">
                      <a16:creationId xmlns:a16="http://schemas.microsoft.com/office/drawing/2014/main" id="{E5B10478-9B71-D14E-B83C-5813D7591FDA}"/>
                    </a:ext>
                  </a:extLst>
                </p14:cNvPr>
                <p14:cNvContentPartPr/>
                <p14:nvPr/>
              </p14:nvContentPartPr>
              <p14:xfrm>
                <a:off x="3694278" y="2969364"/>
                <a:ext cx="2683440" cy="106560"/>
              </p14:xfrm>
            </p:contentPart>
          </mc:Choice>
          <mc:Fallback>
            <p:pic>
              <p:nvPicPr>
                <p:cNvPr id="155" name="Ink 154">
                  <a:extLst>
                    <a:ext uri="{FF2B5EF4-FFF2-40B4-BE49-F238E27FC236}">
                      <a16:creationId xmlns:a16="http://schemas.microsoft.com/office/drawing/2014/main" id="{E5B10478-9B71-D14E-B83C-5813D7591FDA}"/>
                    </a:ext>
                  </a:extLst>
                </p:cNvPr>
                <p:cNvPicPr/>
                <p:nvPr/>
              </p:nvPicPr>
              <p:blipFill>
                <a:blip r:embed="rId18"/>
                <a:stretch>
                  <a:fillRect/>
                </a:stretch>
              </p:blipFill>
              <p:spPr>
                <a:xfrm>
                  <a:off x="3689958" y="2965044"/>
                  <a:ext cx="2692080" cy="115200"/>
                </a:xfrm>
                <a:prstGeom prst="rect">
                  <a:avLst/>
                </a:prstGeom>
              </p:spPr>
            </p:pic>
          </mc:Fallback>
        </mc:AlternateContent>
      </p:grpSp>
      <p:grpSp>
        <p:nvGrpSpPr>
          <p:cNvPr id="159" name="Group 158">
            <a:extLst>
              <a:ext uri="{FF2B5EF4-FFF2-40B4-BE49-F238E27FC236}">
                <a16:creationId xmlns:a16="http://schemas.microsoft.com/office/drawing/2014/main" id="{2A2C2E1E-D0C5-B047-AD8E-40B8FD427AC3}"/>
              </a:ext>
            </a:extLst>
          </p:cNvPr>
          <p:cNvGrpSpPr/>
          <p:nvPr/>
        </p:nvGrpSpPr>
        <p:grpSpPr>
          <a:xfrm>
            <a:off x="4609758" y="4072764"/>
            <a:ext cx="484920" cy="413280"/>
            <a:chOff x="4609758" y="4072764"/>
            <a:chExt cx="484920" cy="413280"/>
          </a:xfrm>
        </p:grpSpPr>
        <mc:AlternateContent xmlns:mc="http://schemas.openxmlformats.org/markup-compatibility/2006">
          <mc:Choice xmlns:p14="http://schemas.microsoft.com/office/powerpoint/2010/main" Requires="p14">
            <p:contentPart p14:bwMode="auto" r:id="rId19">
              <p14:nvContentPartPr>
                <p14:cNvPr id="157" name="Ink 156">
                  <a:extLst>
                    <a:ext uri="{FF2B5EF4-FFF2-40B4-BE49-F238E27FC236}">
                      <a16:creationId xmlns:a16="http://schemas.microsoft.com/office/drawing/2014/main" id="{EDCA45E3-8D91-ED47-B996-43C2444F639D}"/>
                    </a:ext>
                  </a:extLst>
                </p14:cNvPr>
                <p14:cNvContentPartPr/>
                <p14:nvPr/>
              </p14:nvContentPartPr>
              <p14:xfrm>
                <a:off x="4609758" y="4121724"/>
                <a:ext cx="318600" cy="364320"/>
              </p14:xfrm>
            </p:contentPart>
          </mc:Choice>
          <mc:Fallback>
            <p:pic>
              <p:nvPicPr>
                <p:cNvPr id="157" name="Ink 156">
                  <a:extLst>
                    <a:ext uri="{FF2B5EF4-FFF2-40B4-BE49-F238E27FC236}">
                      <a16:creationId xmlns:a16="http://schemas.microsoft.com/office/drawing/2014/main" id="{EDCA45E3-8D91-ED47-B996-43C2444F639D}"/>
                    </a:ext>
                  </a:extLst>
                </p:cNvPr>
                <p:cNvPicPr/>
                <p:nvPr/>
              </p:nvPicPr>
              <p:blipFill>
                <a:blip r:embed="rId20"/>
                <a:stretch>
                  <a:fillRect/>
                </a:stretch>
              </p:blipFill>
              <p:spPr>
                <a:xfrm>
                  <a:off x="4605438" y="4117404"/>
                  <a:ext cx="327240" cy="37296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158" name="Ink 157">
                  <a:extLst>
                    <a:ext uri="{FF2B5EF4-FFF2-40B4-BE49-F238E27FC236}">
                      <a16:creationId xmlns:a16="http://schemas.microsoft.com/office/drawing/2014/main" id="{C4B0AE56-CF1E-D348-A74A-BC70B4F2AF8F}"/>
                    </a:ext>
                  </a:extLst>
                </p14:cNvPr>
                <p14:cNvContentPartPr/>
                <p14:nvPr/>
              </p14:nvContentPartPr>
              <p14:xfrm>
                <a:off x="4729998" y="4072764"/>
                <a:ext cx="364680" cy="372960"/>
              </p14:xfrm>
            </p:contentPart>
          </mc:Choice>
          <mc:Fallback>
            <p:pic>
              <p:nvPicPr>
                <p:cNvPr id="158" name="Ink 157">
                  <a:extLst>
                    <a:ext uri="{FF2B5EF4-FFF2-40B4-BE49-F238E27FC236}">
                      <a16:creationId xmlns:a16="http://schemas.microsoft.com/office/drawing/2014/main" id="{C4B0AE56-CF1E-D348-A74A-BC70B4F2AF8F}"/>
                    </a:ext>
                  </a:extLst>
                </p:cNvPr>
                <p:cNvPicPr/>
                <p:nvPr/>
              </p:nvPicPr>
              <p:blipFill>
                <a:blip r:embed="rId22"/>
                <a:stretch>
                  <a:fillRect/>
                </a:stretch>
              </p:blipFill>
              <p:spPr>
                <a:xfrm>
                  <a:off x="4725678" y="4068444"/>
                  <a:ext cx="373320" cy="381600"/>
                </a:xfrm>
                <a:prstGeom prst="rect">
                  <a:avLst/>
                </a:prstGeom>
              </p:spPr>
            </p:pic>
          </mc:Fallback>
        </mc:AlternateContent>
      </p:grpSp>
    </p:spTree>
    <p:extLst>
      <p:ext uri="{BB962C8B-B14F-4D97-AF65-F5344CB8AC3E}">
        <p14:creationId xmlns:p14="http://schemas.microsoft.com/office/powerpoint/2010/main" val="40974991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030DC8B-21C9-614E-B747-A147A7DB0C02}"/>
              </a:ext>
            </a:extLst>
          </p:cNvPr>
          <p:cNvPicPr>
            <a:picLocks noChangeAspect="1"/>
          </p:cNvPicPr>
          <p:nvPr/>
        </p:nvPicPr>
        <p:blipFill>
          <a:blip r:embed="rId2"/>
          <a:stretch>
            <a:fillRect/>
          </a:stretch>
        </p:blipFill>
        <p:spPr>
          <a:xfrm>
            <a:off x="747132" y="624232"/>
            <a:ext cx="11444868" cy="6001305"/>
          </a:xfrm>
          <a:prstGeom prst="rect">
            <a:avLst/>
          </a:prstGeom>
        </p:spPr>
      </p:pic>
      <mc:AlternateContent xmlns:mc="http://schemas.openxmlformats.org/markup-compatibility/2006">
        <mc:Choice xmlns:p14="http://schemas.microsoft.com/office/powerpoint/2010/main" Requires="p14">
          <p:contentPart p14:bwMode="auto" r:id="rId3">
            <p14:nvContentPartPr>
              <p14:cNvPr id="3" name="Ink 2">
                <a:extLst>
                  <a:ext uri="{FF2B5EF4-FFF2-40B4-BE49-F238E27FC236}">
                    <a16:creationId xmlns:a16="http://schemas.microsoft.com/office/drawing/2014/main" id="{ADAE8F4F-0636-444E-BD5B-6276387075DE}"/>
                  </a:ext>
                </a:extLst>
              </p14:cNvPr>
              <p14:cNvContentPartPr/>
              <p14:nvPr/>
            </p14:nvContentPartPr>
            <p14:xfrm>
              <a:off x="3963558" y="3220644"/>
              <a:ext cx="1898280" cy="687960"/>
            </p14:xfrm>
          </p:contentPart>
        </mc:Choice>
        <mc:Fallback>
          <p:pic>
            <p:nvPicPr>
              <p:cNvPr id="3" name="Ink 2">
                <a:extLst>
                  <a:ext uri="{FF2B5EF4-FFF2-40B4-BE49-F238E27FC236}">
                    <a16:creationId xmlns:a16="http://schemas.microsoft.com/office/drawing/2014/main" id="{ADAE8F4F-0636-444E-BD5B-6276387075DE}"/>
                  </a:ext>
                </a:extLst>
              </p:cNvPr>
              <p:cNvPicPr/>
              <p:nvPr/>
            </p:nvPicPr>
            <p:blipFill>
              <a:blip r:embed="rId4"/>
              <a:stretch>
                <a:fillRect/>
              </a:stretch>
            </p:blipFill>
            <p:spPr>
              <a:xfrm>
                <a:off x="3954558" y="3211644"/>
                <a:ext cx="1915920" cy="70560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4" name="Ink 3">
                <a:extLst>
                  <a:ext uri="{FF2B5EF4-FFF2-40B4-BE49-F238E27FC236}">
                    <a16:creationId xmlns:a16="http://schemas.microsoft.com/office/drawing/2014/main" id="{D88C103B-C642-744C-9DF4-A570CFD0B634}"/>
                  </a:ext>
                </a:extLst>
              </p14:cNvPr>
              <p14:cNvContentPartPr/>
              <p14:nvPr/>
            </p14:nvContentPartPr>
            <p14:xfrm>
              <a:off x="8159718" y="3347004"/>
              <a:ext cx="397440" cy="280080"/>
            </p14:xfrm>
          </p:contentPart>
        </mc:Choice>
        <mc:Fallback>
          <p:pic>
            <p:nvPicPr>
              <p:cNvPr id="4" name="Ink 3">
                <a:extLst>
                  <a:ext uri="{FF2B5EF4-FFF2-40B4-BE49-F238E27FC236}">
                    <a16:creationId xmlns:a16="http://schemas.microsoft.com/office/drawing/2014/main" id="{D88C103B-C642-744C-9DF4-A570CFD0B634}"/>
                  </a:ext>
                </a:extLst>
              </p:cNvPr>
              <p:cNvPicPr/>
              <p:nvPr/>
            </p:nvPicPr>
            <p:blipFill>
              <a:blip r:embed="rId6"/>
              <a:stretch>
                <a:fillRect/>
              </a:stretch>
            </p:blipFill>
            <p:spPr>
              <a:xfrm>
                <a:off x="8150718" y="3338004"/>
                <a:ext cx="415080" cy="29772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5" name="Ink 4">
                <a:extLst>
                  <a:ext uri="{FF2B5EF4-FFF2-40B4-BE49-F238E27FC236}">
                    <a16:creationId xmlns:a16="http://schemas.microsoft.com/office/drawing/2014/main" id="{93A07F3B-D14C-C946-82DF-CEB0608EEA52}"/>
                  </a:ext>
                </a:extLst>
              </p14:cNvPr>
              <p14:cNvContentPartPr/>
              <p14:nvPr/>
            </p14:nvContentPartPr>
            <p14:xfrm>
              <a:off x="8279958" y="3315684"/>
              <a:ext cx="459720" cy="257040"/>
            </p14:xfrm>
          </p:contentPart>
        </mc:Choice>
        <mc:Fallback>
          <p:pic>
            <p:nvPicPr>
              <p:cNvPr id="5" name="Ink 4">
                <a:extLst>
                  <a:ext uri="{FF2B5EF4-FFF2-40B4-BE49-F238E27FC236}">
                    <a16:creationId xmlns:a16="http://schemas.microsoft.com/office/drawing/2014/main" id="{93A07F3B-D14C-C946-82DF-CEB0608EEA52}"/>
                  </a:ext>
                </a:extLst>
              </p:cNvPr>
              <p:cNvPicPr/>
              <p:nvPr/>
            </p:nvPicPr>
            <p:blipFill>
              <a:blip r:embed="rId8"/>
              <a:stretch>
                <a:fillRect/>
              </a:stretch>
            </p:blipFill>
            <p:spPr>
              <a:xfrm>
                <a:off x="8271318" y="3307044"/>
                <a:ext cx="477360" cy="274680"/>
              </a:xfrm>
              <a:prstGeom prst="rect">
                <a:avLst/>
              </a:prstGeom>
            </p:spPr>
          </p:pic>
        </mc:Fallback>
      </mc:AlternateContent>
      <p:grpSp>
        <p:nvGrpSpPr>
          <p:cNvPr id="17" name="Group 16">
            <a:extLst>
              <a:ext uri="{FF2B5EF4-FFF2-40B4-BE49-F238E27FC236}">
                <a16:creationId xmlns:a16="http://schemas.microsoft.com/office/drawing/2014/main" id="{8810725C-9B71-3146-B339-02E3A26D7700}"/>
              </a:ext>
            </a:extLst>
          </p:cNvPr>
          <p:cNvGrpSpPr/>
          <p:nvPr/>
        </p:nvGrpSpPr>
        <p:grpSpPr>
          <a:xfrm>
            <a:off x="9652998" y="1883604"/>
            <a:ext cx="2412000" cy="1771560"/>
            <a:chOff x="9652998" y="1883604"/>
            <a:chExt cx="2412000" cy="1771560"/>
          </a:xfrm>
        </p:grpSpPr>
        <mc:AlternateContent xmlns:mc="http://schemas.openxmlformats.org/markup-compatibility/2006">
          <mc:Choice xmlns:p14="http://schemas.microsoft.com/office/powerpoint/2010/main" Requires="p14">
            <p:contentPart p14:bwMode="auto" r:id="rId9">
              <p14:nvContentPartPr>
                <p14:cNvPr id="7" name="Ink 6">
                  <a:extLst>
                    <a:ext uri="{FF2B5EF4-FFF2-40B4-BE49-F238E27FC236}">
                      <a16:creationId xmlns:a16="http://schemas.microsoft.com/office/drawing/2014/main" id="{BEC51D33-E668-784B-847F-A6E09F19607E}"/>
                    </a:ext>
                  </a:extLst>
                </p14:cNvPr>
                <p14:cNvContentPartPr/>
                <p14:nvPr/>
              </p14:nvContentPartPr>
              <p14:xfrm>
                <a:off x="9730038" y="2239644"/>
                <a:ext cx="1625400" cy="578160"/>
              </p14:xfrm>
            </p:contentPart>
          </mc:Choice>
          <mc:Fallback>
            <p:pic>
              <p:nvPicPr>
                <p:cNvPr id="7" name="Ink 6">
                  <a:extLst>
                    <a:ext uri="{FF2B5EF4-FFF2-40B4-BE49-F238E27FC236}">
                      <a16:creationId xmlns:a16="http://schemas.microsoft.com/office/drawing/2014/main" id="{BEC51D33-E668-784B-847F-A6E09F19607E}"/>
                    </a:ext>
                  </a:extLst>
                </p:cNvPr>
                <p:cNvPicPr/>
                <p:nvPr/>
              </p:nvPicPr>
              <p:blipFill>
                <a:blip r:embed="rId10"/>
                <a:stretch>
                  <a:fillRect/>
                </a:stretch>
              </p:blipFill>
              <p:spPr>
                <a:xfrm>
                  <a:off x="9721398" y="2230644"/>
                  <a:ext cx="1643040" cy="59580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8" name="Ink 7">
                  <a:extLst>
                    <a:ext uri="{FF2B5EF4-FFF2-40B4-BE49-F238E27FC236}">
                      <a16:creationId xmlns:a16="http://schemas.microsoft.com/office/drawing/2014/main" id="{A18917C0-04C9-B349-BC95-23010805E4D0}"/>
                    </a:ext>
                  </a:extLst>
                </p14:cNvPr>
                <p14:cNvContentPartPr/>
                <p14:nvPr/>
              </p14:nvContentPartPr>
              <p14:xfrm>
                <a:off x="9964758" y="2775684"/>
                <a:ext cx="1782720" cy="774360"/>
              </p14:xfrm>
            </p:contentPart>
          </mc:Choice>
          <mc:Fallback>
            <p:pic>
              <p:nvPicPr>
                <p:cNvPr id="8" name="Ink 7">
                  <a:extLst>
                    <a:ext uri="{FF2B5EF4-FFF2-40B4-BE49-F238E27FC236}">
                      <a16:creationId xmlns:a16="http://schemas.microsoft.com/office/drawing/2014/main" id="{A18917C0-04C9-B349-BC95-23010805E4D0}"/>
                    </a:ext>
                  </a:extLst>
                </p:cNvPr>
                <p:cNvPicPr/>
                <p:nvPr/>
              </p:nvPicPr>
              <p:blipFill>
                <a:blip r:embed="rId12"/>
                <a:stretch>
                  <a:fillRect/>
                </a:stretch>
              </p:blipFill>
              <p:spPr>
                <a:xfrm>
                  <a:off x="9955758" y="2767044"/>
                  <a:ext cx="1800360" cy="79200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9" name="Ink 8">
                  <a:extLst>
                    <a:ext uri="{FF2B5EF4-FFF2-40B4-BE49-F238E27FC236}">
                      <a16:creationId xmlns:a16="http://schemas.microsoft.com/office/drawing/2014/main" id="{628C73F6-0077-264E-8BDB-5656799AAA7F}"/>
                    </a:ext>
                  </a:extLst>
                </p14:cNvPr>
                <p14:cNvContentPartPr/>
                <p14:nvPr/>
              </p14:nvContentPartPr>
              <p14:xfrm>
                <a:off x="10555158" y="2444844"/>
                <a:ext cx="1388520" cy="428040"/>
              </p14:xfrm>
            </p:contentPart>
          </mc:Choice>
          <mc:Fallback>
            <p:pic>
              <p:nvPicPr>
                <p:cNvPr id="9" name="Ink 8">
                  <a:extLst>
                    <a:ext uri="{FF2B5EF4-FFF2-40B4-BE49-F238E27FC236}">
                      <a16:creationId xmlns:a16="http://schemas.microsoft.com/office/drawing/2014/main" id="{628C73F6-0077-264E-8BDB-5656799AAA7F}"/>
                    </a:ext>
                  </a:extLst>
                </p:cNvPr>
                <p:cNvPicPr/>
                <p:nvPr/>
              </p:nvPicPr>
              <p:blipFill>
                <a:blip r:embed="rId14"/>
                <a:stretch>
                  <a:fillRect/>
                </a:stretch>
              </p:blipFill>
              <p:spPr>
                <a:xfrm>
                  <a:off x="10546158" y="2435844"/>
                  <a:ext cx="1406160" cy="44568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11" name="Ink 10">
                  <a:extLst>
                    <a:ext uri="{FF2B5EF4-FFF2-40B4-BE49-F238E27FC236}">
                      <a16:creationId xmlns:a16="http://schemas.microsoft.com/office/drawing/2014/main" id="{BA631237-D24F-E541-9CFC-BE8E36B288F4}"/>
                    </a:ext>
                  </a:extLst>
                </p14:cNvPr>
                <p14:cNvContentPartPr/>
                <p14:nvPr/>
              </p14:nvContentPartPr>
              <p14:xfrm>
                <a:off x="9652998" y="1883604"/>
                <a:ext cx="544680" cy="1771560"/>
              </p14:xfrm>
            </p:contentPart>
          </mc:Choice>
          <mc:Fallback>
            <p:pic>
              <p:nvPicPr>
                <p:cNvPr id="11" name="Ink 10">
                  <a:extLst>
                    <a:ext uri="{FF2B5EF4-FFF2-40B4-BE49-F238E27FC236}">
                      <a16:creationId xmlns:a16="http://schemas.microsoft.com/office/drawing/2014/main" id="{BA631237-D24F-E541-9CFC-BE8E36B288F4}"/>
                    </a:ext>
                  </a:extLst>
                </p:cNvPr>
                <p:cNvPicPr/>
                <p:nvPr/>
              </p:nvPicPr>
              <p:blipFill>
                <a:blip r:embed="rId16"/>
                <a:stretch>
                  <a:fillRect/>
                </a:stretch>
              </p:blipFill>
              <p:spPr>
                <a:xfrm>
                  <a:off x="9643998" y="1874964"/>
                  <a:ext cx="562320" cy="178920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12" name="Ink 11">
                  <a:extLst>
                    <a:ext uri="{FF2B5EF4-FFF2-40B4-BE49-F238E27FC236}">
                      <a16:creationId xmlns:a16="http://schemas.microsoft.com/office/drawing/2014/main" id="{937F1CC5-3258-D74A-A3A5-231D510B09C8}"/>
                    </a:ext>
                  </a:extLst>
                </p14:cNvPr>
                <p14:cNvContentPartPr/>
                <p14:nvPr/>
              </p14:nvContentPartPr>
              <p14:xfrm>
                <a:off x="10081038" y="3232524"/>
                <a:ext cx="1983960" cy="348120"/>
              </p14:xfrm>
            </p:contentPart>
          </mc:Choice>
          <mc:Fallback>
            <p:pic>
              <p:nvPicPr>
                <p:cNvPr id="12" name="Ink 11">
                  <a:extLst>
                    <a:ext uri="{FF2B5EF4-FFF2-40B4-BE49-F238E27FC236}">
                      <a16:creationId xmlns:a16="http://schemas.microsoft.com/office/drawing/2014/main" id="{937F1CC5-3258-D74A-A3A5-231D510B09C8}"/>
                    </a:ext>
                  </a:extLst>
                </p:cNvPr>
                <p:cNvPicPr/>
                <p:nvPr/>
              </p:nvPicPr>
              <p:blipFill>
                <a:blip r:embed="rId18"/>
                <a:stretch>
                  <a:fillRect/>
                </a:stretch>
              </p:blipFill>
              <p:spPr>
                <a:xfrm>
                  <a:off x="10072038" y="3223524"/>
                  <a:ext cx="2001600" cy="36576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14" name="Ink 13">
                  <a:extLst>
                    <a:ext uri="{FF2B5EF4-FFF2-40B4-BE49-F238E27FC236}">
                      <a16:creationId xmlns:a16="http://schemas.microsoft.com/office/drawing/2014/main" id="{ACC8EADB-F57B-194B-8BAF-3AE7E0027174}"/>
                    </a:ext>
                  </a:extLst>
                </p14:cNvPr>
                <p14:cNvContentPartPr/>
                <p14:nvPr/>
              </p14:nvContentPartPr>
              <p14:xfrm>
                <a:off x="9715278" y="2339364"/>
                <a:ext cx="315000" cy="918000"/>
              </p14:xfrm>
            </p:contentPart>
          </mc:Choice>
          <mc:Fallback>
            <p:pic>
              <p:nvPicPr>
                <p:cNvPr id="14" name="Ink 13">
                  <a:extLst>
                    <a:ext uri="{FF2B5EF4-FFF2-40B4-BE49-F238E27FC236}">
                      <a16:creationId xmlns:a16="http://schemas.microsoft.com/office/drawing/2014/main" id="{ACC8EADB-F57B-194B-8BAF-3AE7E0027174}"/>
                    </a:ext>
                  </a:extLst>
                </p:cNvPr>
                <p:cNvPicPr/>
                <p:nvPr/>
              </p:nvPicPr>
              <p:blipFill>
                <a:blip r:embed="rId20"/>
                <a:stretch>
                  <a:fillRect/>
                </a:stretch>
              </p:blipFill>
              <p:spPr>
                <a:xfrm>
                  <a:off x="9706278" y="2330364"/>
                  <a:ext cx="332640" cy="93564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16" name="Ink 15">
                  <a:extLst>
                    <a:ext uri="{FF2B5EF4-FFF2-40B4-BE49-F238E27FC236}">
                      <a16:creationId xmlns:a16="http://schemas.microsoft.com/office/drawing/2014/main" id="{A74DC432-9B3F-4944-867D-9698BAE3B47B}"/>
                    </a:ext>
                  </a:extLst>
                </p14:cNvPr>
                <p14:cNvContentPartPr/>
                <p14:nvPr/>
              </p14:nvContentPartPr>
              <p14:xfrm>
                <a:off x="9732918" y="2345124"/>
                <a:ext cx="131760" cy="417240"/>
              </p14:xfrm>
            </p:contentPart>
          </mc:Choice>
          <mc:Fallback>
            <p:pic>
              <p:nvPicPr>
                <p:cNvPr id="16" name="Ink 15">
                  <a:extLst>
                    <a:ext uri="{FF2B5EF4-FFF2-40B4-BE49-F238E27FC236}">
                      <a16:creationId xmlns:a16="http://schemas.microsoft.com/office/drawing/2014/main" id="{A74DC432-9B3F-4944-867D-9698BAE3B47B}"/>
                    </a:ext>
                  </a:extLst>
                </p:cNvPr>
                <p:cNvPicPr/>
                <p:nvPr/>
              </p:nvPicPr>
              <p:blipFill>
                <a:blip r:embed="rId22"/>
                <a:stretch>
                  <a:fillRect/>
                </a:stretch>
              </p:blipFill>
              <p:spPr>
                <a:xfrm>
                  <a:off x="9723918" y="2336124"/>
                  <a:ext cx="149400" cy="434880"/>
                </a:xfrm>
                <a:prstGeom prst="rect">
                  <a:avLst/>
                </a:prstGeom>
              </p:spPr>
            </p:pic>
          </mc:Fallback>
        </mc:AlternateContent>
      </p:grpSp>
      <p:grpSp>
        <p:nvGrpSpPr>
          <p:cNvPr id="20" name="Group 19">
            <a:extLst>
              <a:ext uri="{FF2B5EF4-FFF2-40B4-BE49-F238E27FC236}">
                <a16:creationId xmlns:a16="http://schemas.microsoft.com/office/drawing/2014/main" id="{10FF8B0F-5CB9-D04D-AE05-4B2E8FF322BC}"/>
              </a:ext>
            </a:extLst>
          </p:cNvPr>
          <p:cNvGrpSpPr/>
          <p:nvPr/>
        </p:nvGrpSpPr>
        <p:grpSpPr>
          <a:xfrm>
            <a:off x="5393838" y="2816724"/>
            <a:ext cx="841320" cy="645480"/>
            <a:chOff x="5393838" y="2816724"/>
            <a:chExt cx="841320" cy="645480"/>
          </a:xfrm>
        </p:grpSpPr>
        <mc:AlternateContent xmlns:mc="http://schemas.openxmlformats.org/markup-compatibility/2006">
          <mc:Choice xmlns:p14="http://schemas.microsoft.com/office/powerpoint/2010/main" Requires="p14">
            <p:contentPart p14:bwMode="auto" r:id="rId23">
              <p14:nvContentPartPr>
                <p14:cNvPr id="18" name="Ink 17">
                  <a:extLst>
                    <a:ext uri="{FF2B5EF4-FFF2-40B4-BE49-F238E27FC236}">
                      <a16:creationId xmlns:a16="http://schemas.microsoft.com/office/drawing/2014/main" id="{768197F6-DA8C-E042-87E2-146735237581}"/>
                    </a:ext>
                  </a:extLst>
                </p14:cNvPr>
                <p14:cNvContentPartPr/>
                <p14:nvPr/>
              </p14:nvContentPartPr>
              <p14:xfrm>
                <a:off x="5393838" y="2922924"/>
                <a:ext cx="619920" cy="531720"/>
              </p14:xfrm>
            </p:contentPart>
          </mc:Choice>
          <mc:Fallback>
            <p:pic>
              <p:nvPicPr>
                <p:cNvPr id="18" name="Ink 17">
                  <a:extLst>
                    <a:ext uri="{FF2B5EF4-FFF2-40B4-BE49-F238E27FC236}">
                      <a16:creationId xmlns:a16="http://schemas.microsoft.com/office/drawing/2014/main" id="{768197F6-DA8C-E042-87E2-146735237581}"/>
                    </a:ext>
                  </a:extLst>
                </p:cNvPr>
                <p:cNvPicPr/>
                <p:nvPr/>
              </p:nvPicPr>
              <p:blipFill>
                <a:blip r:embed="rId24"/>
                <a:stretch>
                  <a:fillRect/>
                </a:stretch>
              </p:blipFill>
              <p:spPr>
                <a:xfrm>
                  <a:off x="5385198" y="2913924"/>
                  <a:ext cx="637560" cy="549360"/>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19" name="Ink 18">
                  <a:extLst>
                    <a:ext uri="{FF2B5EF4-FFF2-40B4-BE49-F238E27FC236}">
                      <a16:creationId xmlns:a16="http://schemas.microsoft.com/office/drawing/2014/main" id="{CD2AE660-E654-5D49-BA6B-5A6015CAC789}"/>
                    </a:ext>
                  </a:extLst>
                </p14:cNvPr>
                <p14:cNvContentPartPr/>
                <p14:nvPr/>
              </p14:nvContentPartPr>
              <p14:xfrm>
                <a:off x="5631078" y="2816724"/>
                <a:ext cx="604080" cy="645480"/>
              </p14:xfrm>
            </p:contentPart>
          </mc:Choice>
          <mc:Fallback>
            <p:pic>
              <p:nvPicPr>
                <p:cNvPr id="19" name="Ink 18">
                  <a:extLst>
                    <a:ext uri="{FF2B5EF4-FFF2-40B4-BE49-F238E27FC236}">
                      <a16:creationId xmlns:a16="http://schemas.microsoft.com/office/drawing/2014/main" id="{CD2AE660-E654-5D49-BA6B-5A6015CAC789}"/>
                    </a:ext>
                  </a:extLst>
                </p:cNvPr>
                <p:cNvPicPr/>
                <p:nvPr/>
              </p:nvPicPr>
              <p:blipFill>
                <a:blip r:embed="rId26"/>
                <a:stretch>
                  <a:fillRect/>
                </a:stretch>
              </p:blipFill>
              <p:spPr>
                <a:xfrm>
                  <a:off x="5622438" y="2807724"/>
                  <a:ext cx="621720" cy="663120"/>
                </a:xfrm>
                <a:prstGeom prst="rect">
                  <a:avLst/>
                </a:prstGeom>
              </p:spPr>
            </p:pic>
          </mc:Fallback>
        </mc:AlternateContent>
      </p:grpSp>
      <p:grpSp>
        <p:nvGrpSpPr>
          <p:cNvPr id="28" name="Group 27">
            <a:extLst>
              <a:ext uri="{FF2B5EF4-FFF2-40B4-BE49-F238E27FC236}">
                <a16:creationId xmlns:a16="http://schemas.microsoft.com/office/drawing/2014/main" id="{F084B981-B7D1-DA49-B23C-972F9C07DB22}"/>
              </a:ext>
            </a:extLst>
          </p:cNvPr>
          <p:cNvGrpSpPr/>
          <p:nvPr/>
        </p:nvGrpSpPr>
        <p:grpSpPr>
          <a:xfrm>
            <a:off x="8344038" y="3918684"/>
            <a:ext cx="379800" cy="258840"/>
            <a:chOff x="8344038" y="3918684"/>
            <a:chExt cx="379800" cy="258840"/>
          </a:xfrm>
        </p:grpSpPr>
        <mc:AlternateContent xmlns:mc="http://schemas.openxmlformats.org/markup-compatibility/2006">
          <mc:Choice xmlns:p14="http://schemas.microsoft.com/office/powerpoint/2010/main" Requires="p14">
            <p:contentPart p14:bwMode="auto" r:id="rId27">
              <p14:nvContentPartPr>
                <p14:cNvPr id="21" name="Ink 20">
                  <a:extLst>
                    <a:ext uri="{FF2B5EF4-FFF2-40B4-BE49-F238E27FC236}">
                      <a16:creationId xmlns:a16="http://schemas.microsoft.com/office/drawing/2014/main" id="{018485D9-91E6-1741-8713-2A42357F6353}"/>
                    </a:ext>
                  </a:extLst>
                </p14:cNvPr>
                <p14:cNvContentPartPr/>
                <p14:nvPr/>
              </p14:nvContentPartPr>
              <p14:xfrm>
                <a:off x="8344038" y="3918684"/>
                <a:ext cx="298800" cy="258840"/>
              </p14:xfrm>
            </p:contentPart>
          </mc:Choice>
          <mc:Fallback>
            <p:pic>
              <p:nvPicPr>
                <p:cNvPr id="21" name="Ink 20">
                  <a:extLst>
                    <a:ext uri="{FF2B5EF4-FFF2-40B4-BE49-F238E27FC236}">
                      <a16:creationId xmlns:a16="http://schemas.microsoft.com/office/drawing/2014/main" id="{018485D9-91E6-1741-8713-2A42357F6353}"/>
                    </a:ext>
                  </a:extLst>
                </p:cNvPr>
                <p:cNvPicPr/>
                <p:nvPr/>
              </p:nvPicPr>
              <p:blipFill>
                <a:blip r:embed="rId28"/>
                <a:stretch>
                  <a:fillRect/>
                </a:stretch>
              </p:blipFill>
              <p:spPr>
                <a:xfrm>
                  <a:off x="8335398" y="3909684"/>
                  <a:ext cx="316440" cy="276480"/>
                </a:xfrm>
                <a:prstGeom prst="rect">
                  <a:avLst/>
                </a:prstGeom>
              </p:spPr>
            </p:pic>
          </mc:Fallback>
        </mc:AlternateContent>
        <mc:AlternateContent xmlns:mc="http://schemas.openxmlformats.org/markup-compatibility/2006">
          <mc:Choice xmlns:p14="http://schemas.microsoft.com/office/powerpoint/2010/main" Requires="p14">
            <p:contentPart p14:bwMode="auto" r:id="rId29">
              <p14:nvContentPartPr>
                <p14:cNvPr id="22" name="Ink 21">
                  <a:extLst>
                    <a:ext uri="{FF2B5EF4-FFF2-40B4-BE49-F238E27FC236}">
                      <a16:creationId xmlns:a16="http://schemas.microsoft.com/office/drawing/2014/main" id="{C1AB69AE-29CE-3E48-8EDF-EEF3D065200A}"/>
                    </a:ext>
                  </a:extLst>
                </p14:cNvPr>
                <p14:cNvContentPartPr/>
                <p14:nvPr/>
              </p14:nvContentPartPr>
              <p14:xfrm>
                <a:off x="8417838" y="3989244"/>
                <a:ext cx="306000" cy="170280"/>
              </p14:xfrm>
            </p:contentPart>
          </mc:Choice>
          <mc:Fallback>
            <p:pic>
              <p:nvPicPr>
                <p:cNvPr id="22" name="Ink 21">
                  <a:extLst>
                    <a:ext uri="{FF2B5EF4-FFF2-40B4-BE49-F238E27FC236}">
                      <a16:creationId xmlns:a16="http://schemas.microsoft.com/office/drawing/2014/main" id="{C1AB69AE-29CE-3E48-8EDF-EEF3D065200A}"/>
                    </a:ext>
                  </a:extLst>
                </p:cNvPr>
                <p:cNvPicPr/>
                <p:nvPr/>
              </p:nvPicPr>
              <p:blipFill>
                <a:blip r:embed="rId30"/>
                <a:stretch>
                  <a:fillRect/>
                </a:stretch>
              </p:blipFill>
              <p:spPr>
                <a:xfrm>
                  <a:off x="8409198" y="3980604"/>
                  <a:ext cx="323640" cy="187920"/>
                </a:xfrm>
                <a:prstGeom prst="rect">
                  <a:avLst/>
                </a:prstGeom>
              </p:spPr>
            </p:pic>
          </mc:Fallback>
        </mc:AlternateContent>
      </p:grpSp>
      <p:grpSp>
        <p:nvGrpSpPr>
          <p:cNvPr id="27" name="Group 26">
            <a:extLst>
              <a:ext uri="{FF2B5EF4-FFF2-40B4-BE49-F238E27FC236}">
                <a16:creationId xmlns:a16="http://schemas.microsoft.com/office/drawing/2014/main" id="{0A77864A-0509-554E-B11C-BA1C1C6DD59E}"/>
              </a:ext>
            </a:extLst>
          </p:cNvPr>
          <p:cNvGrpSpPr/>
          <p:nvPr/>
        </p:nvGrpSpPr>
        <p:grpSpPr>
          <a:xfrm>
            <a:off x="8283198" y="4445364"/>
            <a:ext cx="436680" cy="554400"/>
            <a:chOff x="8283198" y="4445364"/>
            <a:chExt cx="436680" cy="554400"/>
          </a:xfrm>
        </p:grpSpPr>
        <mc:AlternateContent xmlns:mc="http://schemas.openxmlformats.org/markup-compatibility/2006">
          <mc:Choice xmlns:p14="http://schemas.microsoft.com/office/powerpoint/2010/main" Requires="p14">
            <p:contentPart p14:bwMode="auto" r:id="rId31">
              <p14:nvContentPartPr>
                <p14:cNvPr id="23" name="Ink 22">
                  <a:extLst>
                    <a:ext uri="{FF2B5EF4-FFF2-40B4-BE49-F238E27FC236}">
                      <a16:creationId xmlns:a16="http://schemas.microsoft.com/office/drawing/2014/main" id="{A524D96E-F41D-4249-AE2A-746651DCE779}"/>
                    </a:ext>
                  </a:extLst>
                </p14:cNvPr>
                <p14:cNvContentPartPr/>
                <p14:nvPr/>
              </p14:nvContentPartPr>
              <p14:xfrm>
                <a:off x="8326758" y="4445364"/>
                <a:ext cx="293400" cy="125640"/>
              </p14:xfrm>
            </p:contentPart>
          </mc:Choice>
          <mc:Fallback>
            <p:pic>
              <p:nvPicPr>
                <p:cNvPr id="23" name="Ink 22">
                  <a:extLst>
                    <a:ext uri="{FF2B5EF4-FFF2-40B4-BE49-F238E27FC236}">
                      <a16:creationId xmlns:a16="http://schemas.microsoft.com/office/drawing/2014/main" id="{A524D96E-F41D-4249-AE2A-746651DCE779}"/>
                    </a:ext>
                  </a:extLst>
                </p:cNvPr>
                <p:cNvPicPr/>
                <p:nvPr/>
              </p:nvPicPr>
              <p:blipFill>
                <a:blip r:embed="rId32"/>
                <a:stretch>
                  <a:fillRect/>
                </a:stretch>
              </p:blipFill>
              <p:spPr>
                <a:xfrm>
                  <a:off x="8318118" y="4436364"/>
                  <a:ext cx="311040" cy="143280"/>
                </a:xfrm>
                <a:prstGeom prst="rect">
                  <a:avLst/>
                </a:prstGeom>
              </p:spPr>
            </p:pic>
          </mc:Fallback>
        </mc:AlternateContent>
        <mc:AlternateContent xmlns:mc="http://schemas.openxmlformats.org/markup-compatibility/2006">
          <mc:Choice xmlns:p14="http://schemas.microsoft.com/office/powerpoint/2010/main" Requires="p14">
            <p:contentPart p14:bwMode="auto" r:id="rId33">
              <p14:nvContentPartPr>
                <p14:cNvPr id="24" name="Ink 23">
                  <a:extLst>
                    <a:ext uri="{FF2B5EF4-FFF2-40B4-BE49-F238E27FC236}">
                      <a16:creationId xmlns:a16="http://schemas.microsoft.com/office/drawing/2014/main" id="{18FE50FA-56FF-554D-BD81-4427F2EAD2C2}"/>
                    </a:ext>
                  </a:extLst>
                </p14:cNvPr>
                <p14:cNvContentPartPr/>
                <p14:nvPr/>
              </p14:nvContentPartPr>
              <p14:xfrm>
                <a:off x="8433678" y="4451844"/>
                <a:ext cx="286200" cy="142200"/>
              </p14:xfrm>
            </p:contentPart>
          </mc:Choice>
          <mc:Fallback>
            <p:pic>
              <p:nvPicPr>
                <p:cNvPr id="24" name="Ink 23">
                  <a:extLst>
                    <a:ext uri="{FF2B5EF4-FFF2-40B4-BE49-F238E27FC236}">
                      <a16:creationId xmlns:a16="http://schemas.microsoft.com/office/drawing/2014/main" id="{18FE50FA-56FF-554D-BD81-4427F2EAD2C2}"/>
                    </a:ext>
                  </a:extLst>
                </p:cNvPr>
                <p:cNvPicPr/>
                <p:nvPr/>
              </p:nvPicPr>
              <p:blipFill>
                <a:blip r:embed="rId34"/>
                <a:stretch>
                  <a:fillRect/>
                </a:stretch>
              </p:blipFill>
              <p:spPr>
                <a:xfrm>
                  <a:off x="8425038" y="4443204"/>
                  <a:ext cx="303840" cy="159840"/>
                </a:xfrm>
                <a:prstGeom prst="rect">
                  <a:avLst/>
                </a:prstGeom>
              </p:spPr>
            </p:pic>
          </mc:Fallback>
        </mc:AlternateContent>
        <mc:AlternateContent xmlns:mc="http://schemas.openxmlformats.org/markup-compatibility/2006">
          <mc:Choice xmlns:p14="http://schemas.microsoft.com/office/powerpoint/2010/main" Requires="p14">
            <p:contentPart p14:bwMode="auto" r:id="rId35">
              <p14:nvContentPartPr>
                <p14:cNvPr id="25" name="Ink 24">
                  <a:extLst>
                    <a:ext uri="{FF2B5EF4-FFF2-40B4-BE49-F238E27FC236}">
                      <a16:creationId xmlns:a16="http://schemas.microsoft.com/office/drawing/2014/main" id="{4BA39A5D-391B-3B48-8A59-46AF5F0B4E4F}"/>
                    </a:ext>
                  </a:extLst>
                </p14:cNvPr>
                <p14:cNvContentPartPr/>
                <p14:nvPr/>
              </p14:nvContentPartPr>
              <p14:xfrm>
                <a:off x="8283198" y="4816884"/>
                <a:ext cx="292320" cy="127440"/>
              </p14:xfrm>
            </p:contentPart>
          </mc:Choice>
          <mc:Fallback>
            <p:pic>
              <p:nvPicPr>
                <p:cNvPr id="25" name="Ink 24">
                  <a:extLst>
                    <a:ext uri="{FF2B5EF4-FFF2-40B4-BE49-F238E27FC236}">
                      <a16:creationId xmlns:a16="http://schemas.microsoft.com/office/drawing/2014/main" id="{4BA39A5D-391B-3B48-8A59-46AF5F0B4E4F}"/>
                    </a:ext>
                  </a:extLst>
                </p:cNvPr>
                <p:cNvPicPr/>
                <p:nvPr/>
              </p:nvPicPr>
              <p:blipFill>
                <a:blip r:embed="rId36"/>
                <a:stretch>
                  <a:fillRect/>
                </a:stretch>
              </p:blipFill>
              <p:spPr>
                <a:xfrm>
                  <a:off x="8274558" y="4808244"/>
                  <a:ext cx="309960" cy="145080"/>
                </a:xfrm>
                <a:prstGeom prst="rect">
                  <a:avLst/>
                </a:prstGeom>
              </p:spPr>
            </p:pic>
          </mc:Fallback>
        </mc:AlternateContent>
        <mc:AlternateContent xmlns:mc="http://schemas.openxmlformats.org/markup-compatibility/2006">
          <mc:Choice xmlns:p14="http://schemas.microsoft.com/office/powerpoint/2010/main" Requires="p14">
            <p:contentPart p14:bwMode="auto" r:id="rId37">
              <p14:nvContentPartPr>
                <p14:cNvPr id="26" name="Ink 25">
                  <a:extLst>
                    <a:ext uri="{FF2B5EF4-FFF2-40B4-BE49-F238E27FC236}">
                      <a16:creationId xmlns:a16="http://schemas.microsoft.com/office/drawing/2014/main" id="{DE3EB610-BFC0-CD46-867B-8926448A0B2C}"/>
                    </a:ext>
                  </a:extLst>
                </p14:cNvPr>
                <p14:cNvContentPartPr/>
                <p14:nvPr/>
              </p14:nvContentPartPr>
              <p14:xfrm>
                <a:off x="8381118" y="4873044"/>
                <a:ext cx="235440" cy="126720"/>
              </p14:xfrm>
            </p:contentPart>
          </mc:Choice>
          <mc:Fallback>
            <p:pic>
              <p:nvPicPr>
                <p:cNvPr id="26" name="Ink 25">
                  <a:extLst>
                    <a:ext uri="{FF2B5EF4-FFF2-40B4-BE49-F238E27FC236}">
                      <a16:creationId xmlns:a16="http://schemas.microsoft.com/office/drawing/2014/main" id="{DE3EB610-BFC0-CD46-867B-8926448A0B2C}"/>
                    </a:ext>
                  </a:extLst>
                </p:cNvPr>
                <p:cNvPicPr/>
                <p:nvPr/>
              </p:nvPicPr>
              <p:blipFill>
                <a:blip r:embed="rId38"/>
                <a:stretch>
                  <a:fillRect/>
                </a:stretch>
              </p:blipFill>
              <p:spPr>
                <a:xfrm>
                  <a:off x="8372118" y="4864044"/>
                  <a:ext cx="253080" cy="144360"/>
                </a:xfrm>
                <a:prstGeom prst="rect">
                  <a:avLst/>
                </a:prstGeom>
              </p:spPr>
            </p:pic>
          </mc:Fallback>
        </mc:AlternateContent>
      </p:grpSp>
    </p:spTree>
    <p:extLst>
      <p:ext uri="{BB962C8B-B14F-4D97-AF65-F5344CB8AC3E}">
        <p14:creationId xmlns:p14="http://schemas.microsoft.com/office/powerpoint/2010/main" val="32173509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3ED21AE-EC70-1047-9D9C-FAA8D4A7DED0}"/>
              </a:ext>
            </a:extLst>
          </p:cNvPr>
          <p:cNvPicPr>
            <a:picLocks noChangeAspect="1"/>
          </p:cNvPicPr>
          <p:nvPr/>
        </p:nvPicPr>
        <p:blipFill>
          <a:blip r:embed="rId3"/>
          <a:stretch>
            <a:fillRect/>
          </a:stretch>
        </p:blipFill>
        <p:spPr>
          <a:xfrm>
            <a:off x="747580" y="0"/>
            <a:ext cx="11444420" cy="6001070"/>
          </a:xfrm>
          <a:prstGeom prst="rect">
            <a:avLst/>
          </a:prstGeom>
        </p:spPr>
      </p:pic>
      <mc:AlternateContent xmlns:mc="http://schemas.openxmlformats.org/markup-compatibility/2006">
        <mc:Choice xmlns:p14="http://schemas.microsoft.com/office/powerpoint/2010/main" Requires="p14">
          <p:contentPart p14:bwMode="auto" r:id="rId4">
            <p14:nvContentPartPr>
              <p14:cNvPr id="3" name="Ink 2">
                <a:extLst>
                  <a:ext uri="{FF2B5EF4-FFF2-40B4-BE49-F238E27FC236}">
                    <a16:creationId xmlns:a16="http://schemas.microsoft.com/office/drawing/2014/main" id="{2BFA6C5A-4517-1F4E-B3C8-016070414742}"/>
                  </a:ext>
                </a:extLst>
              </p14:cNvPr>
              <p14:cNvContentPartPr/>
              <p14:nvPr/>
            </p14:nvContentPartPr>
            <p14:xfrm>
              <a:off x="4922958" y="3262764"/>
              <a:ext cx="678960" cy="284400"/>
            </p14:xfrm>
          </p:contentPart>
        </mc:Choice>
        <mc:Fallback>
          <p:pic>
            <p:nvPicPr>
              <p:cNvPr id="3" name="Ink 2">
                <a:extLst>
                  <a:ext uri="{FF2B5EF4-FFF2-40B4-BE49-F238E27FC236}">
                    <a16:creationId xmlns:a16="http://schemas.microsoft.com/office/drawing/2014/main" id="{2BFA6C5A-4517-1F4E-B3C8-016070414742}"/>
                  </a:ext>
                </a:extLst>
              </p:cNvPr>
              <p:cNvPicPr/>
              <p:nvPr/>
            </p:nvPicPr>
            <p:blipFill>
              <a:blip r:embed="rId5"/>
              <a:stretch>
                <a:fillRect/>
              </a:stretch>
            </p:blipFill>
            <p:spPr>
              <a:xfrm>
                <a:off x="4918638" y="3258444"/>
                <a:ext cx="687600" cy="293040"/>
              </a:xfrm>
              <a:prstGeom prst="rect">
                <a:avLst/>
              </a:prstGeom>
            </p:spPr>
          </p:pic>
        </mc:Fallback>
      </mc:AlternateContent>
      <p:grpSp>
        <p:nvGrpSpPr>
          <p:cNvPr id="11" name="Group 10">
            <a:extLst>
              <a:ext uri="{FF2B5EF4-FFF2-40B4-BE49-F238E27FC236}">
                <a16:creationId xmlns:a16="http://schemas.microsoft.com/office/drawing/2014/main" id="{7090FF15-105D-F040-90BE-89D05E813ED7}"/>
              </a:ext>
            </a:extLst>
          </p:cNvPr>
          <p:cNvGrpSpPr/>
          <p:nvPr/>
        </p:nvGrpSpPr>
        <p:grpSpPr>
          <a:xfrm>
            <a:off x="5856798" y="1370964"/>
            <a:ext cx="1568160" cy="721440"/>
            <a:chOff x="5856798" y="1370964"/>
            <a:chExt cx="1568160" cy="721440"/>
          </a:xfrm>
        </p:grpSpPr>
        <mc:AlternateContent xmlns:mc="http://schemas.openxmlformats.org/markup-compatibility/2006">
          <mc:Choice xmlns:p14="http://schemas.microsoft.com/office/powerpoint/2010/main" Requires="p14">
            <p:contentPart p14:bwMode="auto" r:id="rId6">
              <p14:nvContentPartPr>
                <p14:cNvPr id="4" name="Ink 3">
                  <a:extLst>
                    <a:ext uri="{FF2B5EF4-FFF2-40B4-BE49-F238E27FC236}">
                      <a16:creationId xmlns:a16="http://schemas.microsoft.com/office/drawing/2014/main" id="{074B4E15-8472-FC41-BE7E-0953BDA3260A}"/>
                    </a:ext>
                  </a:extLst>
                </p14:cNvPr>
                <p14:cNvContentPartPr/>
                <p14:nvPr/>
              </p14:nvContentPartPr>
              <p14:xfrm>
                <a:off x="6776958" y="1459884"/>
                <a:ext cx="88200" cy="348480"/>
              </p14:xfrm>
            </p:contentPart>
          </mc:Choice>
          <mc:Fallback>
            <p:pic>
              <p:nvPicPr>
                <p:cNvPr id="4" name="Ink 3">
                  <a:extLst>
                    <a:ext uri="{FF2B5EF4-FFF2-40B4-BE49-F238E27FC236}">
                      <a16:creationId xmlns:a16="http://schemas.microsoft.com/office/drawing/2014/main" id="{074B4E15-8472-FC41-BE7E-0953BDA3260A}"/>
                    </a:ext>
                  </a:extLst>
                </p:cNvPr>
                <p:cNvPicPr/>
                <p:nvPr/>
              </p:nvPicPr>
              <p:blipFill>
                <a:blip r:embed="rId7"/>
                <a:stretch>
                  <a:fillRect/>
                </a:stretch>
              </p:blipFill>
              <p:spPr>
                <a:xfrm>
                  <a:off x="6772638" y="1455564"/>
                  <a:ext cx="96840" cy="35712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5" name="Ink 4">
                  <a:extLst>
                    <a:ext uri="{FF2B5EF4-FFF2-40B4-BE49-F238E27FC236}">
                      <a16:creationId xmlns:a16="http://schemas.microsoft.com/office/drawing/2014/main" id="{B00C0422-3748-1E4B-BB2E-BD786997624F}"/>
                    </a:ext>
                  </a:extLst>
                </p14:cNvPr>
                <p14:cNvContentPartPr/>
                <p14:nvPr/>
              </p14:nvContentPartPr>
              <p14:xfrm>
                <a:off x="6974238" y="1370964"/>
                <a:ext cx="48600" cy="377640"/>
              </p14:xfrm>
            </p:contentPart>
          </mc:Choice>
          <mc:Fallback>
            <p:pic>
              <p:nvPicPr>
                <p:cNvPr id="5" name="Ink 4">
                  <a:extLst>
                    <a:ext uri="{FF2B5EF4-FFF2-40B4-BE49-F238E27FC236}">
                      <a16:creationId xmlns:a16="http://schemas.microsoft.com/office/drawing/2014/main" id="{B00C0422-3748-1E4B-BB2E-BD786997624F}"/>
                    </a:ext>
                  </a:extLst>
                </p:cNvPr>
                <p:cNvPicPr/>
                <p:nvPr/>
              </p:nvPicPr>
              <p:blipFill>
                <a:blip r:embed="rId9"/>
                <a:stretch>
                  <a:fillRect/>
                </a:stretch>
              </p:blipFill>
              <p:spPr>
                <a:xfrm>
                  <a:off x="6969918" y="1366644"/>
                  <a:ext cx="57240" cy="38628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6" name="Ink 5">
                  <a:extLst>
                    <a:ext uri="{FF2B5EF4-FFF2-40B4-BE49-F238E27FC236}">
                      <a16:creationId xmlns:a16="http://schemas.microsoft.com/office/drawing/2014/main" id="{D1F015CF-D46F-BE42-862A-DCCCD9E2B003}"/>
                    </a:ext>
                  </a:extLst>
                </p14:cNvPr>
                <p14:cNvContentPartPr/>
                <p14:nvPr/>
              </p14:nvContentPartPr>
              <p14:xfrm>
                <a:off x="7186278" y="1423524"/>
                <a:ext cx="24120" cy="19800"/>
              </p14:xfrm>
            </p:contentPart>
          </mc:Choice>
          <mc:Fallback>
            <p:pic>
              <p:nvPicPr>
                <p:cNvPr id="6" name="Ink 5">
                  <a:extLst>
                    <a:ext uri="{FF2B5EF4-FFF2-40B4-BE49-F238E27FC236}">
                      <a16:creationId xmlns:a16="http://schemas.microsoft.com/office/drawing/2014/main" id="{D1F015CF-D46F-BE42-862A-DCCCD9E2B003}"/>
                    </a:ext>
                  </a:extLst>
                </p:cNvPr>
                <p:cNvPicPr/>
                <p:nvPr/>
              </p:nvPicPr>
              <p:blipFill>
                <a:blip r:embed="rId11"/>
                <a:stretch>
                  <a:fillRect/>
                </a:stretch>
              </p:blipFill>
              <p:spPr>
                <a:xfrm>
                  <a:off x="7181958" y="1419204"/>
                  <a:ext cx="32760" cy="2844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7" name="Ink 6">
                  <a:extLst>
                    <a:ext uri="{FF2B5EF4-FFF2-40B4-BE49-F238E27FC236}">
                      <a16:creationId xmlns:a16="http://schemas.microsoft.com/office/drawing/2014/main" id="{9F95E91F-1B7C-2C43-A026-587B465A3F35}"/>
                    </a:ext>
                  </a:extLst>
                </p14:cNvPr>
                <p14:cNvContentPartPr/>
                <p14:nvPr/>
              </p14:nvContentPartPr>
              <p14:xfrm>
                <a:off x="5856798" y="1710444"/>
                <a:ext cx="54360" cy="381960"/>
              </p14:xfrm>
            </p:contentPart>
          </mc:Choice>
          <mc:Fallback>
            <p:pic>
              <p:nvPicPr>
                <p:cNvPr id="7" name="Ink 6">
                  <a:extLst>
                    <a:ext uri="{FF2B5EF4-FFF2-40B4-BE49-F238E27FC236}">
                      <a16:creationId xmlns:a16="http://schemas.microsoft.com/office/drawing/2014/main" id="{9F95E91F-1B7C-2C43-A026-587B465A3F35}"/>
                    </a:ext>
                  </a:extLst>
                </p:cNvPr>
                <p:cNvPicPr/>
                <p:nvPr/>
              </p:nvPicPr>
              <p:blipFill>
                <a:blip r:embed="rId13"/>
                <a:stretch>
                  <a:fillRect/>
                </a:stretch>
              </p:blipFill>
              <p:spPr>
                <a:xfrm>
                  <a:off x="5852478" y="1706124"/>
                  <a:ext cx="63000" cy="39060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8" name="Ink 7">
                  <a:extLst>
                    <a:ext uri="{FF2B5EF4-FFF2-40B4-BE49-F238E27FC236}">
                      <a16:creationId xmlns:a16="http://schemas.microsoft.com/office/drawing/2014/main" id="{95C12826-21BE-9148-A6DA-EBA52DD60031}"/>
                    </a:ext>
                  </a:extLst>
                </p14:cNvPr>
                <p14:cNvContentPartPr/>
                <p14:nvPr/>
              </p14:nvContentPartPr>
              <p14:xfrm>
                <a:off x="6018438" y="1671564"/>
                <a:ext cx="323640" cy="276480"/>
              </p14:xfrm>
            </p:contentPart>
          </mc:Choice>
          <mc:Fallback>
            <p:pic>
              <p:nvPicPr>
                <p:cNvPr id="8" name="Ink 7">
                  <a:extLst>
                    <a:ext uri="{FF2B5EF4-FFF2-40B4-BE49-F238E27FC236}">
                      <a16:creationId xmlns:a16="http://schemas.microsoft.com/office/drawing/2014/main" id="{95C12826-21BE-9148-A6DA-EBA52DD60031}"/>
                    </a:ext>
                  </a:extLst>
                </p:cNvPr>
                <p:cNvPicPr/>
                <p:nvPr/>
              </p:nvPicPr>
              <p:blipFill>
                <a:blip r:embed="rId15"/>
                <a:stretch>
                  <a:fillRect/>
                </a:stretch>
              </p:blipFill>
              <p:spPr>
                <a:xfrm>
                  <a:off x="6014118" y="1667244"/>
                  <a:ext cx="332280" cy="28512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9" name="Ink 8">
                  <a:extLst>
                    <a:ext uri="{FF2B5EF4-FFF2-40B4-BE49-F238E27FC236}">
                      <a16:creationId xmlns:a16="http://schemas.microsoft.com/office/drawing/2014/main" id="{C15DC1C4-2912-B34A-A85F-EBCEB0941E65}"/>
                    </a:ext>
                  </a:extLst>
                </p14:cNvPr>
                <p14:cNvContentPartPr/>
                <p14:nvPr/>
              </p14:nvContentPartPr>
              <p14:xfrm>
                <a:off x="6443238" y="1599924"/>
                <a:ext cx="232920" cy="105840"/>
              </p14:xfrm>
            </p:contentPart>
          </mc:Choice>
          <mc:Fallback>
            <p:pic>
              <p:nvPicPr>
                <p:cNvPr id="9" name="Ink 8">
                  <a:extLst>
                    <a:ext uri="{FF2B5EF4-FFF2-40B4-BE49-F238E27FC236}">
                      <a16:creationId xmlns:a16="http://schemas.microsoft.com/office/drawing/2014/main" id="{C15DC1C4-2912-B34A-A85F-EBCEB0941E65}"/>
                    </a:ext>
                  </a:extLst>
                </p:cNvPr>
                <p:cNvPicPr/>
                <p:nvPr/>
              </p:nvPicPr>
              <p:blipFill>
                <a:blip r:embed="rId17"/>
                <a:stretch>
                  <a:fillRect/>
                </a:stretch>
              </p:blipFill>
              <p:spPr>
                <a:xfrm>
                  <a:off x="6438918" y="1595604"/>
                  <a:ext cx="241560" cy="11448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0" name="Ink 9">
                  <a:extLst>
                    <a:ext uri="{FF2B5EF4-FFF2-40B4-BE49-F238E27FC236}">
                      <a16:creationId xmlns:a16="http://schemas.microsoft.com/office/drawing/2014/main" id="{FEA76C92-6DA2-A14F-819D-AFBB90D54230}"/>
                    </a:ext>
                  </a:extLst>
                </p14:cNvPr>
                <p14:cNvContentPartPr/>
                <p14:nvPr/>
              </p14:nvContentPartPr>
              <p14:xfrm>
                <a:off x="7171158" y="1387164"/>
                <a:ext cx="253800" cy="273240"/>
              </p14:xfrm>
            </p:contentPart>
          </mc:Choice>
          <mc:Fallback>
            <p:pic>
              <p:nvPicPr>
                <p:cNvPr id="10" name="Ink 9">
                  <a:extLst>
                    <a:ext uri="{FF2B5EF4-FFF2-40B4-BE49-F238E27FC236}">
                      <a16:creationId xmlns:a16="http://schemas.microsoft.com/office/drawing/2014/main" id="{FEA76C92-6DA2-A14F-819D-AFBB90D54230}"/>
                    </a:ext>
                  </a:extLst>
                </p:cNvPr>
                <p:cNvPicPr/>
                <p:nvPr/>
              </p:nvPicPr>
              <p:blipFill>
                <a:blip r:embed="rId19"/>
                <a:stretch>
                  <a:fillRect/>
                </a:stretch>
              </p:blipFill>
              <p:spPr>
                <a:xfrm>
                  <a:off x="7166838" y="1382844"/>
                  <a:ext cx="262440" cy="281880"/>
                </a:xfrm>
                <a:prstGeom prst="rect">
                  <a:avLst/>
                </a:prstGeom>
              </p:spPr>
            </p:pic>
          </mc:Fallback>
        </mc:AlternateContent>
      </p:grpSp>
      <p:grpSp>
        <p:nvGrpSpPr>
          <p:cNvPr id="24" name="Group 23">
            <a:extLst>
              <a:ext uri="{FF2B5EF4-FFF2-40B4-BE49-F238E27FC236}">
                <a16:creationId xmlns:a16="http://schemas.microsoft.com/office/drawing/2014/main" id="{D0DAB563-A10C-5640-A35E-7F7986D44D7A}"/>
              </a:ext>
            </a:extLst>
          </p:cNvPr>
          <p:cNvGrpSpPr/>
          <p:nvPr/>
        </p:nvGrpSpPr>
        <p:grpSpPr>
          <a:xfrm>
            <a:off x="10313238" y="1171524"/>
            <a:ext cx="955440" cy="426600"/>
            <a:chOff x="10313238" y="1171524"/>
            <a:chExt cx="955440" cy="426600"/>
          </a:xfrm>
        </p:grpSpPr>
        <mc:AlternateContent xmlns:mc="http://schemas.openxmlformats.org/markup-compatibility/2006">
          <mc:Choice xmlns:p14="http://schemas.microsoft.com/office/powerpoint/2010/main" Requires="p14">
            <p:contentPart p14:bwMode="auto" r:id="rId20">
              <p14:nvContentPartPr>
                <p14:cNvPr id="21" name="Ink 20">
                  <a:extLst>
                    <a:ext uri="{FF2B5EF4-FFF2-40B4-BE49-F238E27FC236}">
                      <a16:creationId xmlns:a16="http://schemas.microsoft.com/office/drawing/2014/main" id="{18E787C3-C1C4-7549-B3E4-F0931D561ABB}"/>
                    </a:ext>
                  </a:extLst>
                </p14:cNvPr>
                <p14:cNvContentPartPr/>
                <p14:nvPr/>
              </p14:nvContentPartPr>
              <p14:xfrm>
                <a:off x="10313238" y="1171524"/>
                <a:ext cx="955440" cy="421920"/>
              </p14:xfrm>
            </p:contentPart>
          </mc:Choice>
          <mc:Fallback>
            <p:pic>
              <p:nvPicPr>
                <p:cNvPr id="21" name="Ink 20">
                  <a:extLst>
                    <a:ext uri="{FF2B5EF4-FFF2-40B4-BE49-F238E27FC236}">
                      <a16:creationId xmlns:a16="http://schemas.microsoft.com/office/drawing/2014/main" id="{18E787C3-C1C4-7549-B3E4-F0931D561ABB}"/>
                    </a:ext>
                  </a:extLst>
                </p:cNvPr>
                <p:cNvPicPr/>
                <p:nvPr/>
              </p:nvPicPr>
              <p:blipFill>
                <a:blip r:embed="rId21"/>
                <a:stretch>
                  <a:fillRect/>
                </a:stretch>
              </p:blipFill>
              <p:spPr>
                <a:xfrm>
                  <a:off x="10308918" y="1167204"/>
                  <a:ext cx="964080" cy="43056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22" name="Ink 21">
                  <a:extLst>
                    <a:ext uri="{FF2B5EF4-FFF2-40B4-BE49-F238E27FC236}">
                      <a16:creationId xmlns:a16="http://schemas.microsoft.com/office/drawing/2014/main" id="{6B44257F-2EAB-404D-9E4D-E4DB91049943}"/>
                    </a:ext>
                  </a:extLst>
                </p14:cNvPr>
                <p14:cNvContentPartPr/>
                <p14:nvPr/>
              </p14:nvContentPartPr>
              <p14:xfrm>
                <a:off x="10617438" y="1345764"/>
                <a:ext cx="302400" cy="231120"/>
              </p14:xfrm>
            </p:contentPart>
          </mc:Choice>
          <mc:Fallback>
            <p:pic>
              <p:nvPicPr>
                <p:cNvPr id="22" name="Ink 21">
                  <a:extLst>
                    <a:ext uri="{FF2B5EF4-FFF2-40B4-BE49-F238E27FC236}">
                      <a16:creationId xmlns:a16="http://schemas.microsoft.com/office/drawing/2014/main" id="{6B44257F-2EAB-404D-9E4D-E4DB91049943}"/>
                    </a:ext>
                  </a:extLst>
                </p:cNvPr>
                <p:cNvPicPr/>
                <p:nvPr/>
              </p:nvPicPr>
              <p:blipFill>
                <a:blip r:embed="rId23"/>
                <a:stretch>
                  <a:fillRect/>
                </a:stretch>
              </p:blipFill>
              <p:spPr>
                <a:xfrm>
                  <a:off x="10613118" y="1341444"/>
                  <a:ext cx="311040" cy="23976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23" name="Ink 22">
                  <a:extLst>
                    <a:ext uri="{FF2B5EF4-FFF2-40B4-BE49-F238E27FC236}">
                      <a16:creationId xmlns:a16="http://schemas.microsoft.com/office/drawing/2014/main" id="{09CAFD24-A53B-DB4D-B64E-3BC01BD6CEA5}"/>
                    </a:ext>
                  </a:extLst>
                </p14:cNvPr>
                <p14:cNvContentPartPr/>
                <p14:nvPr/>
              </p14:nvContentPartPr>
              <p14:xfrm>
                <a:off x="10611318" y="1314444"/>
                <a:ext cx="253080" cy="283680"/>
              </p14:xfrm>
            </p:contentPart>
          </mc:Choice>
          <mc:Fallback>
            <p:pic>
              <p:nvPicPr>
                <p:cNvPr id="23" name="Ink 22">
                  <a:extLst>
                    <a:ext uri="{FF2B5EF4-FFF2-40B4-BE49-F238E27FC236}">
                      <a16:creationId xmlns:a16="http://schemas.microsoft.com/office/drawing/2014/main" id="{09CAFD24-A53B-DB4D-B64E-3BC01BD6CEA5}"/>
                    </a:ext>
                  </a:extLst>
                </p:cNvPr>
                <p:cNvPicPr/>
                <p:nvPr/>
              </p:nvPicPr>
              <p:blipFill>
                <a:blip r:embed="rId25"/>
                <a:stretch>
                  <a:fillRect/>
                </a:stretch>
              </p:blipFill>
              <p:spPr>
                <a:xfrm>
                  <a:off x="10606998" y="1310124"/>
                  <a:ext cx="261720" cy="29232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26">
            <p14:nvContentPartPr>
              <p14:cNvPr id="25" name="Ink 24">
                <a:extLst>
                  <a:ext uri="{FF2B5EF4-FFF2-40B4-BE49-F238E27FC236}">
                    <a16:creationId xmlns:a16="http://schemas.microsoft.com/office/drawing/2014/main" id="{37A1901E-75B4-394E-B87F-263BC7317022}"/>
                  </a:ext>
                </a:extLst>
              </p14:cNvPr>
              <p14:cNvContentPartPr/>
              <p14:nvPr/>
            </p14:nvContentPartPr>
            <p14:xfrm>
              <a:off x="7237398" y="2865324"/>
              <a:ext cx="2185920" cy="587160"/>
            </p14:xfrm>
          </p:contentPart>
        </mc:Choice>
        <mc:Fallback>
          <p:pic>
            <p:nvPicPr>
              <p:cNvPr id="25" name="Ink 24">
                <a:extLst>
                  <a:ext uri="{FF2B5EF4-FFF2-40B4-BE49-F238E27FC236}">
                    <a16:creationId xmlns:a16="http://schemas.microsoft.com/office/drawing/2014/main" id="{37A1901E-75B4-394E-B87F-263BC7317022}"/>
                  </a:ext>
                </a:extLst>
              </p:cNvPr>
              <p:cNvPicPr/>
              <p:nvPr/>
            </p:nvPicPr>
            <p:blipFill>
              <a:blip r:embed="rId27"/>
              <a:stretch>
                <a:fillRect/>
              </a:stretch>
            </p:blipFill>
            <p:spPr>
              <a:xfrm>
                <a:off x="7233078" y="2861004"/>
                <a:ext cx="2194560" cy="595800"/>
              </a:xfrm>
              <a:prstGeom prst="rect">
                <a:avLst/>
              </a:prstGeom>
            </p:spPr>
          </p:pic>
        </mc:Fallback>
      </mc:AlternateContent>
      <p:grpSp>
        <p:nvGrpSpPr>
          <p:cNvPr id="37" name="Group 36">
            <a:extLst>
              <a:ext uri="{FF2B5EF4-FFF2-40B4-BE49-F238E27FC236}">
                <a16:creationId xmlns:a16="http://schemas.microsoft.com/office/drawing/2014/main" id="{BD22CC19-2FF7-5544-ABE3-96430BCADAE1}"/>
              </a:ext>
            </a:extLst>
          </p:cNvPr>
          <p:cNvGrpSpPr/>
          <p:nvPr/>
        </p:nvGrpSpPr>
        <p:grpSpPr>
          <a:xfrm>
            <a:off x="8266278" y="1286364"/>
            <a:ext cx="1593720" cy="1159200"/>
            <a:chOff x="8266278" y="1286364"/>
            <a:chExt cx="1593720" cy="1159200"/>
          </a:xfrm>
        </p:grpSpPr>
        <mc:AlternateContent xmlns:mc="http://schemas.openxmlformats.org/markup-compatibility/2006">
          <mc:Choice xmlns:p14="http://schemas.microsoft.com/office/powerpoint/2010/main" Requires="p14">
            <p:contentPart p14:bwMode="auto" r:id="rId28">
              <p14:nvContentPartPr>
                <p14:cNvPr id="12" name="Ink 11">
                  <a:extLst>
                    <a:ext uri="{FF2B5EF4-FFF2-40B4-BE49-F238E27FC236}">
                      <a16:creationId xmlns:a16="http://schemas.microsoft.com/office/drawing/2014/main" id="{05475BA8-1441-DD47-A52C-06B6D87F307C}"/>
                    </a:ext>
                  </a:extLst>
                </p14:cNvPr>
                <p14:cNvContentPartPr/>
                <p14:nvPr/>
              </p14:nvContentPartPr>
              <p14:xfrm>
                <a:off x="8449158" y="1436844"/>
                <a:ext cx="41400" cy="275040"/>
              </p14:xfrm>
            </p:contentPart>
          </mc:Choice>
          <mc:Fallback>
            <p:pic>
              <p:nvPicPr>
                <p:cNvPr id="12" name="Ink 11">
                  <a:extLst>
                    <a:ext uri="{FF2B5EF4-FFF2-40B4-BE49-F238E27FC236}">
                      <a16:creationId xmlns:a16="http://schemas.microsoft.com/office/drawing/2014/main" id="{05475BA8-1441-DD47-A52C-06B6D87F307C}"/>
                    </a:ext>
                  </a:extLst>
                </p:cNvPr>
                <p:cNvPicPr/>
                <p:nvPr/>
              </p:nvPicPr>
              <p:blipFill>
                <a:blip r:embed="rId29"/>
                <a:stretch>
                  <a:fillRect/>
                </a:stretch>
              </p:blipFill>
              <p:spPr>
                <a:xfrm>
                  <a:off x="8444838" y="1432524"/>
                  <a:ext cx="50040" cy="28368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13" name="Ink 12">
                  <a:extLst>
                    <a:ext uri="{FF2B5EF4-FFF2-40B4-BE49-F238E27FC236}">
                      <a16:creationId xmlns:a16="http://schemas.microsoft.com/office/drawing/2014/main" id="{1E2964CB-2C77-F142-A9F0-67C79FD360D0}"/>
                    </a:ext>
                  </a:extLst>
                </p14:cNvPr>
                <p14:cNvContentPartPr/>
                <p14:nvPr/>
              </p14:nvContentPartPr>
              <p14:xfrm>
                <a:off x="8562198" y="1429284"/>
                <a:ext cx="144720" cy="219600"/>
              </p14:xfrm>
            </p:contentPart>
          </mc:Choice>
          <mc:Fallback>
            <p:pic>
              <p:nvPicPr>
                <p:cNvPr id="13" name="Ink 12">
                  <a:extLst>
                    <a:ext uri="{FF2B5EF4-FFF2-40B4-BE49-F238E27FC236}">
                      <a16:creationId xmlns:a16="http://schemas.microsoft.com/office/drawing/2014/main" id="{1E2964CB-2C77-F142-A9F0-67C79FD360D0}"/>
                    </a:ext>
                  </a:extLst>
                </p:cNvPr>
                <p:cNvPicPr/>
                <p:nvPr/>
              </p:nvPicPr>
              <p:blipFill>
                <a:blip r:embed="rId31"/>
                <a:stretch>
                  <a:fillRect/>
                </a:stretch>
              </p:blipFill>
              <p:spPr>
                <a:xfrm>
                  <a:off x="8557878" y="1424964"/>
                  <a:ext cx="153360" cy="22824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14" name="Ink 13">
                  <a:extLst>
                    <a:ext uri="{FF2B5EF4-FFF2-40B4-BE49-F238E27FC236}">
                      <a16:creationId xmlns:a16="http://schemas.microsoft.com/office/drawing/2014/main" id="{FB02E3E1-33EF-0D4F-9F11-E56F0BAB09B4}"/>
                    </a:ext>
                  </a:extLst>
                </p14:cNvPr>
                <p14:cNvContentPartPr/>
                <p14:nvPr/>
              </p14:nvContentPartPr>
              <p14:xfrm>
                <a:off x="8808078" y="1355844"/>
                <a:ext cx="177840" cy="246600"/>
              </p14:xfrm>
            </p:contentPart>
          </mc:Choice>
          <mc:Fallback>
            <p:pic>
              <p:nvPicPr>
                <p:cNvPr id="14" name="Ink 13">
                  <a:extLst>
                    <a:ext uri="{FF2B5EF4-FFF2-40B4-BE49-F238E27FC236}">
                      <a16:creationId xmlns:a16="http://schemas.microsoft.com/office/drawing/2014/main" id="{FB02E3E1-33EF-0D4F-9F11-E56F0BAB09B4}"/>
                    </a:ext>
                  </a:extLst>
                </p:cNvPr>
                <p:cNvPicPr/>
                <p:nvPr/>
              </p:nvPicPr>
              <p:blipFill>
                <a:blip r:embed="rId33"/>
                <a:stretch>
                  <a:fillRect/>
                </a:stretch>
              </p:blipFill>
              <p:spPr>
                <a:xfrm>
                  <a:off x="8803758" y="1351524"/>
                  <a:ext cx="186480" cy="25524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15" name="Ink 14">
                  <a:extLst>
                    <a:ext uri="{FF2B5EF4-FFF2-40B4-BE49-F238E27FC236}">
                      <a16:creationId xmlns:a16="http://schemas.microsoft.com/office/drawing/2014/main" id="{BB12A663-2F43-9240-8DAB-66FEBEA784AE}"/>
                    </a:ext>
                  </a:extLst>
                </p14:cNvPr>
                <p14:cNvContentPartPr/>
                <p14:nvPr/>
              </p14:nvContentPartPr>
              <p14:xfrm>
                <a:off x="9184278" y="1476084"/>
                <a:ext cx="123480" cy="53640"/>
              </p14:xfrm>
            </p:contentPart>
          </mc:Choice>
          <mc:Fallback>
            <p:pic>
              <p:nvPicPr>
                <p:cNvPr id="15" name="Ink 14">
                  <a:extLst>
                    <a:ext uri="{FF2B5EF4-FFF2-40B4-BE49-F238E27FC236}">
                      <a16:creationId xmlns:a16="http://schemas.microsoft.com/office/drawing/2014/main" id="{BB12A663-2F43-9240-8DAB-66FEBEA784AE}"/>
                    </a:ext>
                  </a:extLst>
                </p:cNvPr>
                <p:cNvPicPr/>
                <p:nvPr/>
              </p:nvPicPr>
              <p:blipFill>
                <a:blip r:embed="rId35"/>
                <a:stretch>
                  <a:fillRect/>
                </a:stretch>
              </p:blipFill>
              <p:spPr>
                <a:xfrm>
                  <a:off x="9179958" y="1471764"/>
                  <a:ext cx="132120" cy="6228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16" name="Ink 15">
                  <a:extLst>
                    <a:ext uri="{FF2B5EF4-FFF2-40B4-BE49-F238E27FC236}">
                      <a16:creationId xmlns:a16="http://schemas.microsoft.com/office/drawing/2014/main" id="{60CC991F-326E-8B45-A214-D335C439B880}"/>
                    </a:ext>
                  </a:extLst>
                </p14:cNvPr>
                <p14:cNvContentPartPr/>
                <p14:nvPr/>
              </p14:nvContentPartPr>
              <p14:xfrm>
                <a:off x="9374358" y="1311204"/>
                <a:ext cx="42480" cy="286200"/>
              </p14:xfrm>
            </p:contentPart>
          </mc:Choice>
          <mc:Fallback>
            <p:pic>
              <p:nvPicPr>
                <p:cNvPr id="16" name="Ink 15">
                  <a:extLst>
                    <a:ext uri="{FF2B5EF4-FFF2-40B4-BE49-F238E27FC236}">
                      <a16:creationId xmlns:a16="http://schemas.microsoft.com/office/drawing/2014/main" id="{60CC991F-326E-8B45-A214-D335C439B880}"/>
                    </a:ext>
                  </a:extLst>
                </p:cNvPr>
                <p:cNvPicPr/>
                <p:nvPr/>
              </p:nvPicPr>
              <p:blipFill>
                <a:blip r:embed="rId37"/>
                <a:stretch>
                  <a:fillRect/>
                </a:stretch>
              </p:blipFill>
              <p:spPr>
                <a:xfrm>
                  <a:off x="9370038" y="1306884"/>
                  <a:ext cx="51120" cy="29484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17" name="Ink 16">
                  <a:extLst>
                    <a:ext uri="{FF2B5EF4-FFF2-40B4-BE49-F238E27FC236}">
                      <a16:creationId xmlns:a16="http://schemas.microsoft.com/office/drawing/2014/main" id="{FCC536AD-709D-F841-9A35-ADDD7169D58D}"/>
                    </a:ext>
                  </a:extLst>
                </p14:cNvPr>
                <p14:cNvContentPartPr/>
                <p14:nvPr/>
              </p14:nvContentPartPr>
              <p14:xfrm>
                <a:off x="9561558" y="1308684"/>
                <a:ext cx="33840" cy="274320"/>
              </p14:xfrm>
            </p:contentPart>
          </mc:Choice>
          <mc:Fallback>
            <p:pic>
              <p:nvPicPr>
                <p:cNvPr id="17" name="Ink 16">
                  <a:extLst>
                    <a:ext uri="{FF2B5EF4-FFF2-40B4-BE49-F238E27FC236}">
                      <a16:creationId xmlns:a16="http://schemas.microsoft.com/office/drawing/2014/main" id="{FCC536AD-709D-F841-9A35-ADDD7169D58D}"/>
                    </a:ext>
                  </a:extLst>
                </p:cNvPr>
                <p:cNvPicPr/>
                <p:nvPr/>
              </p:nvPicPr>
              <p:blipFill>
                <a:blip r:embed="rId39"/>
                <a:stretch>
                  <a:fillRect/>
                </a:stretch>
              </p:blipFill>
              <p:spPr>
                <a:xfrm>
                  <a:off x="9557238" y="1304364"/>
                  <a:ext cx="42480" cy="28296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18" name="Ink 17">
                  <a:extLst>
                    <a:ext uri="{FF2B5EF4-FFF2-40B4-BE49-F238E27FC236}">
                      <a16:creationId xmlns:a16="http://schemas.microsoft.com/office/drawing/2014/main" id="{BAA88BD2-CB9D-CE40-BC3F-B50BD3203CBD}"/>
                    </a:ext>
                  </a:extLst>
                </p14:cNvPr>
                <p14:cNvContentPartPr/>
                <p14:nvPr/>
              </p14:nvContentPartPr>
              <p14:xfrm>
                <a:off x="9728598" y="1286364"/>
                <a:ext cx="131400" cy="276840"/>
              </p14:xfrm>
            </p:contentPart>
          </mc:Choice>
          <mc:Fallback>
            <p:pic>
              <p:nvPicPr>
                <p:cNvPr id="18" name="Ink 17">
                  <a:extLst>
                    <a:ext uri="{FF2B5EF4-FFF2-40B4-BE49-F238E27FC236}">
                      <a16:creationId xmlns:a16="http://schemas.microsoft.com/office/drawing/2014/main" id="{BAA88BD2-CB9D-CE40-BC3F-B50BD3203CBD}"/>
                    </a:ext>
                  </a:extLst>
                </p:cNvPr>
                <p:cNvPicPr/>
                <p:nvPr/>
              </p:nvPicPr>
              <p:blipFill>
                <a:blip r:embed="rId41"/>
                <a:stretch>
                  <a:fillRect/>
                </a:stretch>
              </p:blipFill>
              <p:spPr>
                <a:xfrm>
                  <a:off x="9724278" y="1282044"/>
                  <a:ext cx="140040" cy="28548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26" name="Ink 25">
                  <a:extLst>
                    <a:ext uri="{FF2B5EF4-FFF2-40B4-BE49-F238E27FC236}">
                      <a16:creationId xmlns:a16="http://schemas.microsoft.com/office/drawing/2014/main" id="{166CBDAD-9780-1244-B866-1521D7F9C89A}"/>
                    </a:ext>
                  </a:extLst>
                </p14:cNvPr>
                <p14:cNvContentPartPr/>
                <p14:nvPr/>
              </p14:nvContentPartPr>
              <p14:xfrm>
                <a:off x="8518998" y="1942284"/>
                <a:ext cx="86040" cy="260640"/>
              </p14:xfrm>
            </p:contentPart>
          </mc:Choice>
          <mc:Fallback>
            <p:pic>
              <p:nvPicPr>
                <p:cNvPr id="26" name="Ink 25">
                  <a:extLst>
                    <a:ext uri="{FF2B5EF4-FFF2-40B4-BE49-F238E27FC236}">
                      <a16:creationId xmlns:a16="http://schemas.microsoft.com/office/drawing/2014/main" id="{166CBDAD-9780-1244-B866-1521D7F9C89A}"/>
                    </a:ext>
                  </a:extLst>
                </p:cNvPr>
                <p:cNvPicPr/>
                <p:nvPr/>
              </p:nvPicPr>
              <p:blipFill>
                <a:blip r:embed="rId43"/>
                <a:stretch>
                  <a:fillRect/>
                </a:stretch>
              </p:blipFill>
              <p:spPr>
                <a:xfrm>
                  <a:off x="8514678" y="1937964"/>
                  <a:ext cx="94680" cy="26928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27" name="Ink 26">
                  <a:extLst>
                    <a:ext uri="{FF2B5EF4-FFF2-40B4-BE49-F238E27FC236}">
                      <a16:creationId xmlns:a16="http://schemas.microsoft.com/office/drawing/2014/main" id="{2A41A128-0374-854B-BB37-47A7C8780DA9}"/>
                    </a:ext>
                  </a:extLst>
                </p14:cNvPr>
                <p14:cNvContentPartPr/>
                <p14:nvPr/>
              </p14:nvContentPartPr>
              <p14:xfrm>
                <a:off x="8707278" y="1963524"/>
                <a:ext cx="36000" cy="278640"/>
              </p14:xfrm>
            </p:contentPart>
          </mc:Choice>
          <mc:Fallback>
            <p:pic>
              <p:nvPicPr>
                <p:cNvPr id="27" name="Ink 26">
                  <a:extLst>
                    <a:ext uri="{FF2B5EF4-FFF2-40B4-BE49-F238E27FC236}">
                      <a16:creationId xmlns:a16="http://schemas.microsoft.com/office/drawing/2014/main" id="{2A41A128-0374-854B-BB37-47A7C8780DA9}"/>
                    </a:ext>
                  </a:extLst>
                </p:cNvPr>
                <p:cNvPicPr/>
                <p:nvPr/>
              </p:nvPicPr>
              <p:blipFill>
                <a:blip r:embed="rId45"/>
                <a:stretch>
                  <a:fillRect/>
                </a:stretch>
              </p:blipFill>
              <p:spPr>
                <a:xfrm>
                  <a:off x="8702958" y="1959204"/>
                  <a:ext cx="44640" cy="28728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28" name="Ink 27">
                  <a:extLst>
                    <a:ext uri="{FF2B5EF4-FFF2-40B4-BE49-F238E27FC236}">
                      <a16:creationId xmlns:a16="http://schemas.microsoft.com/office/drawing/2014/main" id="{2D247C21-1CD2-0F41-BD79-2528E72DBA81}"/>
                    </a:ext>
                  </a:extLst>
                </p14:cNvPr>
                <p14:cNvContentPartPr/>
                <p14:nvPr/>
              </p14:nvContentPartPr>
              <p14:xfrm>
                <a:off x="8715198" y="1900884"/>
                <a:ext cx="273960" cy="209880"/>
              </p14:xfrm>
            </p:contentPart>
          </mc:Choice>
          <mc:Fallback>
            <p:pic>
              <p:nvPicPr>
                <p:cNvPr id="28" name="Ink 27">
                  <a:extLst>
                    <a:ext uri="{FF2B5EF4-FFF2-40B4-BE49-F238E27FC236}">
                      <a16:creationId xmlns:a16="http://schemas.microsoft.com/office/drawing/2014/main" id="{2D247C21-1CD2-0F41-BD79-2528E72DBA81}"/>
                    </a:ext>
                  </a:extLst>
                </p:cNvPr>
                <p:cNvPicPr/>
                <p:nvPr/>
              </p:nvPicPr>
              <p:blipFill>
                <a:blip r:embed="rId47"/>
                <a:stretch>
                  <a:fillRect/>
                </a:stretch>
              </p:blipFill>
              <p:spPr>
                <a:xfrm>
                  <a:off x="8710878" y="1896564"/>
                  <a:ext cx="282600" cy="21852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29" name="Ink 28">
                  <a:extLst>
                    <a:ext uri="{FF2B5EF4-FFF2-40B4-BE49-F238E27FC236}">
                      <a16:creationId xmlns:a16="http://schemas.microsoft.com/office/drawing/2014/main" id="{18802FAD-FB6A-F542-B1A1-9245ADE50F54}"/>
                    </a:ext>
                  </a:extLst>
                </p14:cNvPr>
                <p14:cNvContentPartPr/>
                <p14:nvPr/>
              </p14:nvContentPartPr>
              <p14:xfrm>
                <a:off x="8266278" y="1783524"/>
                <a:ext cx="982440" cy="662040"/>
              </p14:xfrm>
            </p:contentPart>
          </mc:Choice>
          <mc:Fallback>
            <p:pic>
              <p:nvPicPr>
                <p:cNvPr id="29" name="Ink 28">
                  <a:extLst>
                    <a:ext uri="{FF2B5EF4-FFF2-40B4-BE49-F238E27FC236}">
                      <a16:creationId xmlns:a16="http://schemas.microsoft.com/office/drawing/2014/main" id="{18802FAD-FB6A-F542-B1A1-9245ADE50F54}"/>
                    </a:ext>
                  </a:extLst>
                </p:cNvPr>
                <p:cNvPicPr/>
                <p:nvPr/>
              </p:nvPicPr>
              <p:blipFill>
                <a:blip r:embed="rId49"/>
                <a:stretch>
                  <a:fillRect/>
                </a:stretch>
              </p:blipFill>
              <p:spPr>
                <a:xfrm>
                  <a:off x="8261958" y="1779204"/>
                  <a:ext cx="991080" cy="670680"/>
                </a:xfrm>
                <a:prstGeom prst="rect">
                  <a:avLst/>
                </a:prstGeom>
              </p:spPr>
            </p:pic>
          </mc:Fallback>
        </mc:AlternateContent>
      </p:grpSp>
      <p:grpSp>
        <p:nvGrpSpPr>
          <p:cNvPr id="36" name="Group 35">
            <a:extLst>
              <a:ext uri="{FF2B5EF4-FFF2-40B4-BE49-F238E27FC236}">
                <a16:creationId xmlns:a16="http://schemas.microsoft.com/office/drawing/2014/main" id="{6C241095-BA2C-9049-B176-D3A99B7A4366}"/>
              </a:ext>
            </a:extLst>
          </p:cNvPr>
          <p:cNvGrpSpPr/>
          <p:nvPr/>
        </p:nvGrpSpPr>
        <p:grpSpPr>
          <a:xfrm>
            <a:off x="5626038" y="4618164"/>
            <a:ext cx="529200" cy="287280"/>
            <a:chOff x="5626038" y="4618164"/>
            <a:chExt cx="529200" cy="287280"/>
          </a:xfrm>
        </p:grpSpPr>
        <mc:AlternateContent xmlns:mc="http://schemas.openxmlformats.org/markup-compatibility/2006">
          <mc:Choice xmlns:p14="http://schemas.microsoft.com/office/powerpoint/2010/main" Requires="p14">
            <p:contentPart p14:bwMode="auto" r:id="rId50">
              <p14:nvContentPartPr>
                <p14:cNvPr id="30" name="Ink 29">
                  <a:extLst>
                    <a:ext uri="{FF2B5EF4-FFF2-40B4-BE49-F238E27FC236}">
                      <a16:creationId xmlns:a16="http://schemas.microsoft.com/office/drawing/2014/main" id="{9CD546C9-8730-D344-B2CF-4FE6B21CCED6}"/>
                    </a:ext>
                  </a:extLst>
                </p14:cNvPr>
                <p14:cNvContentPartPr/>
                <p14:nvPr/>
              </p14:nvContentPartPr>
              <p14:xfrm>
                <a:off x="5626038" y="4619244"/>
                <a:ext cx="366120" cy="286200"/>
              </p14:xfrm>
            </p:contentPart>
          </mc:Choice>
          <mc:Fallback>
            <p:pic>
              <p:nvPicPr>
                <p:cNvPr id="30" name="Ink 29">
                  <a:extLst>
                    <a:ext uri="{FF2B5EF4-FFF2-40B4-BE49-F238E27FC236}">
                      <a16:creationId xmlns:a16="http://schemas.microsoft.com/office/drawing/2014/main" id="{9CD546C9-8730-D344-B2CF-4FE6B21CCED6}"/>
                    </a:ext>
                  </a:extLst>
                </p:cNvPr>
                <p:cNvPicPr/>
                <p:nvPr/>
              </p:nvPicPr>
              <p:blipFill>
                <a:blip r:embed="rId51"/>
                <a:stretch>
                  <a:fillRect/>
                </a:stretch>
              </p:blipFill>
              <p:spPr>
                <a:xfrm>
                  <a:off x="5621718" y="4614924"/>
                  <a:ext cx="374760" cy="29484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31" name="Ink 30">
                  <a:extLst>
                    <a:ext uri="{FF2B5EF4-FFF2-40B4-BE49-F238E27FC236}">
                      <a16:creationId xmlns:a16="http://schemas.microsoft.com/office/drawing/2014/main" id="{214F540F-D18B-814D-8704-7A0D64E18D5D}"/>
                    </a:ext>
                  </a:extLst>
                </p14:cNvPr>
                <p14:cNvContentPartPr/>
                <p14:nvPr/>
              </p14:nvContentPartPr>
              <p14:xfrm>
                <a:off x="5735838" y="4618164"/>
                <a:ext cx="419400" cy="236880"/>
              </p14:xfrm>
            </p:contentPart>
          </mc:Choice>
          <mc:Fallback>
            <p:pic>
              <p:nvPicPr>
                <p:cNvPr id="31" name="Ink 30">
                  <a:extLst>
                    <a:ext uri="{FF2B5EF4-FFF2-40B4-BE49-F238E27FC236}">
                      <a16:creationId xmlns:a16="http://schemas.microsoft.com/office/drawing/2014/main" id="{214F540F-D18B-814D-8704-7A0D64E18D5D}"/>
                    </a:ext>
                  </a:extLst>
                </p:cNvPr>
                <p:cNvPicPr/>
                <p:nvPr/>
              </p:nvPicPr>
              <p:blipFill>
                <a:blip r:embed="rId53"/>
                <a:stretch>
                  <a:fillRect/>
                </a:stretch>
              </p:blipFill>
              <p:spPr>
                <a:xfrm>
                  <a:off x="5731518" y="4613844"/>
                  <a:ext cx="428040" cy="245520"/>
                </a:xfrm>
                <a:prstGeom prst="rect">
                  <a:avLst/>
                </a:prstGeom>
              </p:spPr>
            </p:pic>
          </mc:Fallback>
        </mc:AlternateContent>
      </p:grpSp>
      <p:grpSp>
        <p:nvGrpSpPr>
          <p:cNvPr id="49" name="Group 48">
            <a:extLst>
              <a:ext uri="{FF2B5EF4-FFF2-40B4-BE49-F238E27FC236}">
                <a16:creationId xmlns:a16="http://schemas.microsoft.com/office/drawing/2014/main" id="{C98F7573-802C-0249-904E-9AA42BB3F9A5}"/>
              </a:ext>
            </a:extLst>
          </p:cNvPr>
          <p:cNvGrpSpPr/>
          <p:nvPr/>
        </p:nvGrpSpPr>
        <p:grpSpPr>
          <a:xfrm>
            <a:off x="4106838" y="5091564"/>
            <a:ext cx="2874600" cy="795240"/>
            <a:chOff x="4106838" y="5091564"/>
            <a:chExt cx="2874600" cy="795240"/>
          </a:xfrm>
        </p:grpSpPr>
        <mc:AlternateContent xmlns:mc="http://schemas.openxmlformats.org/markup-compatibility/2006">
          <mc:Choice xmlns:p14="http://schemas.microsoft.com/office/powerpoint/2010/main" Requires="p14">
            <p:contentPart p14:bwMode="auto" r:id="rId54">
              <p14:nvContentPartPr>
                <p14:cNvPr id="32" name="Ink 31">
                  <a:extLst>
                    <a:ext uri="{FF2B5EF4-FFF2-40B4-BE49-F238E27FC236}">
                      <a16:creationId xmlns:a16="http://schemas.microsoft.com/office/drawing/2014/main" id="{4EA87AED-75B4-444D-8E42-2CE906940328}"/>
                    </a:ext>
                  </a:extLst>
                </p14:cNvPr>
                <p14:cNvContentPartPr/>
                <p14:nvPr/>
              </p14:nvContentPartPr>
              <p14:xfrm>
                <a:off x="4173438" y="5231604"/>
                <a:ext cx="105840" cy="302760"/>
              </p14:xfrm>
            </p:contentPart>
          </mc:Choice>
          <mc:Fallback>
            <p:pic>
              <p:nvPicPr>
                <p:cNvPr id="32" name="Ink 31">
                  <a:extLst>
                    <a:ext uri="{FF2B5EF4-FFF2-40B4-BE49-F238E27FC236}">
                      <a16:creationId xmlns:a16="http://schemas.microsoft.com/office/drawing/2014/main" id="{4EA87AED-75B4-444D-8E42-2CE906940328}"/>
                    </a:ext>
                  </a:extLst>
                </p:cNvPr>
                <p:cNvPicPr/>
                <p:nvPr/>
              </p:nvPicPr>
              <p:blipFill>
                <a:blip r:embed="rId55"/>
                <a:stretch>
                  <a:fillRect/>
                </a:stretch>
              </p:blipFill>
              <p:spPr>
                <a:xfrm>
                  <a:off x="4169118" y="5227284"/>
                  <a:ext cx="114480" cy="31140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33" name="Ink 32">
                  <a:extLst>
                    <a:ext uri="{FF2B5EF4-FFF2-40B4-BE49-F238E27FC236}">
                      <a16:creationId xmlns:a16="http://schemas.microsoft.com/office/drawing/2014/main" id="{0B51280A-4658-0542-9085-A20856AF3F92}"/>
                    </a:ext>
                  </a:extLst>
                </p14:cNvPr>
                <p14:cNvContentPartPr/>
                <p14:nvPr/>
              </p14:nvContentPartPr>
              <p14:xfrm>
                <a:off x="4384398" y="5221524"/>
                <a:ext cx="148320" cy="244440"/>
              </p14:xfrm>
            </p:contentPart>
          </mc:Choice>
          <mc:Fallback>
            <p:pic>
              <p:nvPicPr>
                <p:cNvPr id="33" name="Ink 32">
                  <a:extLst>
                    <a:ext uri="{FF2B5EF4-FFF2-40B4-BE49-F238E27FC236}">
                      <a16:creationId xmlns:a16="http://schemas.microsoft.com/office/drawing/2014/main" id="{0B51280A-4658-0542-9085-A20856AF3F92}"/>
                    </a:ext>
                  </a:extLst>
                </p:cNvPr>
                <p:cNvPicPr/>
                <p:nvPr/>
              </p:nvPicPr>
              <p:blipFill>
                <a:blip r:embed="rId57"/>
                <a:stretch>
                  <a:fillRect/>
                </a:stretch>
              </p:blipFill>
              <p:spPr>
                <a:xfrm>
                  <a:off x="4380078" y="5217204"/>
                  <a:ext cx="156960" cy="25308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34" name="Ink 33">
                  <a:extLst>
                    <a:ext uri="{FF2B5EF4-FFF2-40B4-BE49-F238E27FC236}">
                      <a16:creationId xmlns:a16="http://schemas.microsoft.com/office/drawing/2014/main" id="{3DFD196D-BB1B-E041-AB11-21DC3E9A3CC8}"/>
                    </a:ext>
                  </a:extLst>
                </p14:cNvPr>
                <p14:cNvContentPartPr/>
                <p14:nvPr/>
              </p14:nvContentPartPr>
              <p14:xfrm>
                <a:off x="4416078" y="5163924"/>
                <a:ext cx="277560" cy="197280"/>
              </p14:xfrm>
            </p:contentPart>
          </mc:Choice>
          <mc:Fallback>
            <p:pic>
              <p:nvPicPr>
                <p:cNvPr id="34" name="Ink 33">
                  <a:extLst>
                    <a:ext uri="{FF2B5EF4-FFF2-40B4-BE49-F238E27FC236}">
                      <a16:creationId xmlns:a16="http://schemas.microsoft.com/office/drawing/2014/main" id="{3DFD196D-BB1B-E041-AB11-21DC3E9A3CC8}"/>
                    </a:ext>
                  </a:extLst>
                </p:cNvPr>
                <p:cNvPicPr/>
                <p:nvPr/>
              </p:nvPicPr>
              <p:blipFill>
                <a:blip r:embed="rId59"/>
                <a:stretch>
                  <a:fillRect/>
                </a:stretch>
              </p:blipFill>
              <p:spPr>
                <a:xfrm>
                  <a:off x="4411758" y="5159604"/>
                  <a:ext cx="286200" cy="20592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38" name="Ink 37">
                  <a:extLst>
                    <a:ext uri="{FF2B5EF4-FFF2-40B4-BE49-F238E27FC236}">
                      <a16:creationId xmlns:a16="http://schemas.microsoft.com/office/drawing/2014/main" id="{9F334CB6-B156-9F4E-9EE1-E22BBD180A97}"/>
                    </a:ext>
                  </a:extLst>
                </p14:cNvPr>
                <p14:cNvContentPartPr/>
                <p14:nvPr/>
              </p14:nvContentPartPr>
              <p14:xfrm>
                <a:off x="4106838" y="5102724"/>
                <a:ext cx="923760" cy="601200"/>
              </p14:xfrm>
            </p:contentPart>
          </mc:Choice>
          <mc:Fallback>
            <p:pic>
              <p:nvPicPr>
                <p:cNvPr id="38" name="Ink 37">
                  <a:extLst>
                    <a:ext uri="{FF2B5EF4-FFF2-40B4-BE49-F238E27FC236}">
                      <a16:creationId xmlns:a16="http://schemas.microsoft.com/office/drawing/2014/main" id="{9F334CB6-B156-9F4E-9EE1-E22BBD180A97}"/>
                    </a:ext>
                  </a:extLst>
                </p:cNvPr>
                <p:cNvPicPr/>
                <p:nvPr/>
              </p:nvPicPr>
              <p:blipFill>
                <a:blip r:embed="rId61"/>
                <a:stretch>
                  <a:fillRect/>
                </a:stretch>
              </p:blipFill>
              <p:spPr>
                <a:xfrm>
                  <a:off x="4102518" y="5098404"/>
                  <a:ext cx="932400" cy="60984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39" name="Ink 38">
                  <a:extLst>
                    <a:ext uri="{FF2B5EF4-FFF2-40B4-BE49-F238E27FC236}">
                      <a16:creationId xmlns:a16="http://schemas.microsoft.com/office/drawing/2014/main" id="{B8A8BB20-8481-D24D-AE24-2A6DD31B3860}"/>
                    </a:ext>
                  </a:extLst>
                </p14:cNvPr>
                <p14:cNvContentPartPr/>
                <p14:nvPr/>
              </p14:nvContentPartPr>
              <p14:xfrm>
                <a:off x="5196558" y="5475684"/>
                <a:ext cx="50040" cy="290520"/>
              </p14:xfrm>
            </p:contentPart>
          </mc:Choice>
          <mc:Fallback>
            <p:pic>
              <p:nvPicPr>
                <p:cNvPr id="39" name="Ink 38">
                  <a:extLst>
                    <a:ext uri="{FF2B5EF4-FFF2-40B4-BE49-F238E27FC236}">
                      <a16:creationId xmlns:a16="http://schemas.microsoft.com/office/drawing/2014/main" id="{B8A8BB20-8481-D24D-AE24-2A6DD31B3860}"/>
                    </a:ext>
                  </a:extLst>
                </p:cNvPr>
                <p:cNvPicPr/>
                <p:nvPr/>
              </p:nvPicPr>
              <p:blipFill>
                <a:blip r:embed="rId63"/>
                <a:stretch>
                  <a:fillRect/>
                </a:stretch>
              </p:blipFill>
              <p:spPr>
                <a:xfrm>
                  <a:off x="5192238" y="5471364"/>
                  <a:ext cx="58680" cy="29916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40" name="Ink 39">
                  <a:extLst>
                    <a:ext uri="{FF2B5EF4-FFF2-40B4-BE49-F238E27FC236}">
                      <a16:creationId xmlns:a16="http://schemas.microsoft.com/office/drawing/2014/main" id="{CADD624D-3C39-9141-82BA-FAAA8C8E0F9A}"/>
                    </a:ext>
                  </a:extLst>
                </p14:cNvPr>
                <p14:cNvContentPartPr/>
                <p14:nvPr/>
              </p14:nvContentPartPr>
              <p14:xfrm>
                <a:off x="5369358" y="5440764"/>
                <a:ext cx="94320" cy="291600"/>
              </p14:xfrm>
            </p:contentPart>
          </mc:Choice>
          <mc:Fallback>
            <p:pic>
              <p:nvPicPr>
                <p:cNvPr id="40" name="Ink 39">
                  <a:extLst>
                    <a:ext uri="{FF2B5EF4-FFF2-40B4-BE49-F238E27FC236}">
                      <a16:creationId xmlns:a16="http://schemas.microsoft.com/office/drawing/2014/main" id="{CADD624D-3C39-9141-82BA-FAAA8C8E0F9A}"/>
                    </a:ext>
                  </a:extLst>
                </p:cNvPr>
                <p:cNvPicPr/>
                <p:nvPr/>
              </p:nvPicPr>
              <p:blipFill>
                <a:blip r:embed="rId65"/>
                <a:stretch>
                  <a:fillRect/>
                </a:stretch>
              </p:blipFill>
              <p:spPr>
                <a:xfrm>
                  <a:off x="5365038" y="5436444"/>
                  <a:ext cx="102960" cy="300240"/>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41" name="Ink 40">
                  <a:extLst>
                    <a:ext uri="{FF2B5EF4-FFF2-40B4-BE49-F238E27FC236}">
                      <a16:creationId xmlns:a16="http://schemas.microsoft.com/office/drawing/2014/main" id="{B197D780-D254-8240-83AB-3A2BB7AAF627}"/>
                    </a:ext>
                  </a:extLst>
                </p14:cNvPr>
                <p14:cNvContentPartPr/>
                <p14:nvPr/>
              </p14:nvContentPartPr>
              <p14:xfrm>
                <a:off x="5426238" y="5414484"/>
                <a:ext cx="277920" cy="183600"/>
              </p14:xfrm>
            </p:contentPart>
          </mc:Choice>
          <mc:Fallback>
            <p:pic>
              <p:nvPicPr>
                <p:cNvPr id="41" name="Ink 40">
                  <a:extLst>
                    <a:ext uri="{FF2B5EF4-FFF2-40B4-BE49-F238E27FC236}">
                      <a16:creationId xmlns:a16="http://schemas.microsoft.com/office/drawing/2014/main" id="{B197D780-D254-8240-83AB-3A2BB7AAF627}"/>
                    </a:ext>
                  </a:extLst>
                </p:cNvPr>
                <p:cNvPicPr/>
                <p:nvPr/>
              </p:nvPicPr>
              <p:blipFill>
                <a:blip r:embed="rId67"/>
                <a:stretch>
                  <a:fillRect/>
                </a:stretch>
              </p:blipFill>
              <p:spPr>
                <a:xfrm>
                  <a:off x="5421918" y="5410164"/>
                  <a:ext cx="286560" cy="192240"/>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42" name="Ink 41">
                  <a:extLst>
                    <a:ext uri="{FF2B5EF4-FFF2-40B4-BE49-F238E27FC236}">
                      <a16:creationId xmlns:a16="http://schemas.microsoft.com/office/drawing/2014/main" id="{84131969-10AC-4B43-8538-79FFD8B67C5A}"/>
                    </a:ext>
                  </a:extLst>
                </p14:cNvPr>
                <p14:cNvContentPartPr/>
                <p14:nvPr/>
              </p14:nvContentPartPr>
              <p14:xfrm>
                <a:off x="5930238" y="5384964"/>
                <a:ext cx="111240" cy="62280"/>
              </p14:xfrm>
            </p:contentPart>
          </mc:Choice>
          <mc:Fallback>
            <p:pic>
              <p:nvPicPr>
                <p:cNvPr id="42" name="Ink 41">
                  <a:extLst>
                    <a:ext uri="{FF2B5EF4-FFF2-40B4-BE49-F238E27FC236}">
                      <a16:creationId xmlns:a16="http://schemas.microsoft.com/office/drawing/2014/main" id="{84131969-10AC-4B43-8538-79FFD8B67C5A}"/>
                    </a:ext>
                  </a:extLst>
                </p:cNvPr>
                <p:cNvPicPr/>
                <p:nvPr/>
              </p:nvPicPr>
              <p:blipFill>
                <a:blip r:embed="rId69"/>
                <a:stretch>
                  <a:fillRect/>
                </a:stretch>
              </p:blipFill>
              <p:spPr>
                <a:xfrm>
                  <a:off x="5925918" y="5380644"/>
                  <a:ext cx="119880" cy="70920"/>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43" name="Ink 42">
                  <a:extLst>
                    <a:ext uri="{FF2B5EF4-FFF2-40B4-BE49-F238E27FC236}">
                      <a16:creationId xmlns:a16="http://schemas.microsoft.com/office/drawing/2014/main" id="{7656B154-6A45-BB41-B7B4-9C42D9B6AFFB}"/>
                    </a:ext>
                  </a:extLst>
                </p14:cNvPr>
                <p14:cNvContentPartPr/>
                <p14:nvPr/>
              </p14:nvContentPartPr>
              <p14:xfrm>
                <a:off x="6140478" y="5185524"/>
                <a:ext cx="90000" cy="334440"/>
              </p14:xfrm>
            </p:contentPart>
          </mc:Choice>
          <mc:Fallback>
            <p:pic>
              <p:nvPicPr>
                <p:cNvPr id="43" name="Ink 42">
                  <a:extLst>
                    <a:ext uri="{FF2B5EF4-FFF2-40B4-BE49-F238E27FC236}">
                      <a16:creationId xmlns:a16="http://schemas.microsoft.com/office/drawing/2014/main" id="{7656B154-6A45-BB41-B7B4-9C42D9B6AFFB}"/>
                    </a:ext>
                  </a:extLst>
                </p:cNvPr>
                <p:cNvPicPr/>
                <p:nvPr/>
              </p:nvPicPr>
              <p:blipFill>
                <a:blip r:embed="rId71"/>
                <a:stretch>
                  <a:fillRect/>
                </a:stretch>
              </p:blipFill>
              <p:spPr>
                <a:xfrm>
                  <a:off x="6136158" y="5181204"/>
                  <a:ext cx="98640" cy="343080"/>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44" name="Ink 43">
                  <a:extLst>
                    <a:ext uri="{FF2B5EF4-FFF2-40B4-BE49-F238E27FC236}">
                      <a16:creationId xmlns:a16="http://schemas.microsoft.com/office/drawing/2014/main" id="{3BE5FFB2-C231-CC49-8967-AD68CE5930A5}"/>
                    </a:ext>
                  </a:extLst>
                </p14:cNvPr>
                <p14:cNvContentPartPr/>
                <p14:nvPr/>
              </p14:nvContentPartPr>
              <p14:xfrm>
                <a:off x="6431358" y="5091564"/>
                <a:ext cx="118440" cy="327960"/>
              </p14:xfrm>
            </p:contentPart>
          </mc:Choice>
          <mc:Fallback>
            <p:pic>
              <p:nvPicPr>
                <p:cNvPr id="44" name="Ink 43">
                  <a:extLst>
                    <a:ext uri="{FF2B5EF4-FFF2-40B4-BE49-F238E27FC236}">
                      <a16:creationId xmlns:a16="http://schemas.microsoft.com/office/drawing/2014/main" id="{3BE5FFB2-C231-CC49-8967-AD68CE5930A5}"/>
                    </a:ext>
                  </a:extLst>
                </p:cNvPr>
                <p:cNvPicPr/>
                <p:nvPr/>
              </p:nvPicPr>
              <p:blipFill>
                <a:blip r:embed="rId73"/>
                <a:stretch>
                  <a:fillRect/>
                </a:stretch>
              </p:blipFill>
              <p:spPr>
                <a:xfrm>
                  <a:off x="6427038" y="5087244"/>
                  <a:ext cx="127080" cy="336600"/>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45" name="Ink 44">
                  <a:extLst>
                    <a:ext uri="{FF2B5EF4-FFF2-40B4-BE49-F238E27FC236}">
                      <a16:creationId xmlns:a16="http://schemas.microsoft.com/office/drawing/2014/main" id="{944EB793-D5C8-BE40-97F7-4D9615AF4534}"/>
                    </a:ext>
                  </a:extLst>
                </p14:cNvPr>
                <p14:cNvContentPartPr/>
                <p14:nvPr/>
              </p14:nvContentPartPr>
              <p14:xfrm>
                <a:off x="6694878" y="5148084"/>
                <a:ext cx="146880" cy="135720"/>
              </p14:xfrm>
            </p:contentPart>
          </mc:Choice>
          <mc:Fallback>
            <p:pic>
              <p:nvPicPr>
                <p:cNvPr id="45" name="Ink 44">
                  <a:extLst>
                    <a:ext uri="{FF2B5EF4-FFF2-40B4-BE49-F238E27FC236}">
                      <a16:creationId xmlns:a16="http://schemas.microsoft.com/office/drawing/2014/main" id="{944EB793-D5C8-BE40-97F7-4D9615AF4534}"/>
                    </a:ext>
                  </a:extLst>
                </p:cNvPr>
                <p:cNvPicPr/>
                <p:nvPr/>
              </p:nvPicPr>
              <p:blipFill>
                <a:blip r:embed="rId75"/>
                <a:stretch>
                  <a:fillRect/>
                </a:stretch>
              </p:blipFill>
              <p:spPr>
                <a:xfrm>
                  <a:off x="6690558" y="5143764"/>
                  <a:ext cx="155520" cy="144360"/>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46" name="Ink 45">
                  <a:extLst>
                    <a:ext uri="{FF2B5EF4-FFF2-40B4-BE49-F238E27FC236}">
                      <a16:creationId xmlns:a16="http://schemas.microsoft.com/office/drawing/2014/main" id="{C52F3699-E0C1-424D-A439-C03FD11F24D1}"/>
                    </a:ext>
                  </a:extLst>
                </p14:cNvPr>
                <p14:cNvContentPartPr/>
                <p14:nvPr/>
              </p14:nvContentPartPr>
              <p14:xfrm>
                <a:off x="6013398" y="5402964"/>
                <a:ext cx="910800" cy="365040"/>
              </p14:xfrm>
            </p:contentPart>
          </mc:Choice>
          <mc:Fallback>
            <p:pic>
              <p:nvPicPr>
                <p:cNvPr id="46" name="Ink 45">
                  <a:extLst>
                    <a:ext uri="{FF2B5EF4-FFF2-40B4-BE49-F238E27FC236}">
                      <a16:creationId xmlns:a16="http://schemas.microsoft.com/office/drawing/2014/main" id="{C52F3699-E0C1-424D-A439-C03FD11F24D1}"/>
                    </a:ext>
                  </a:extLst>
                </p:cNvPr>
                <p:cNvPicPr/>
                <p:nvPr/>
              </p:nvPicPr>
              <p:blipFill>
                <a:blip r:embed="rId77"/>
                <a:stretch>
                  <a:fillRect/>
                </a:stretch>
              </p:blipFill>
              <p:spPr>
                <a:xfrm>
                  <a:off x="6009078" y="5398644"/>
                  <a:ext cx="919440" cy="373680"/>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47" name="Ink 46">
                  <a:extLst>
                    <a:ext uri="{FF2B5EF4-FFF2-40B4-BE49-F238E27FC236}">
                      <a16:creationId xmlns:a16="http://schemas.microsoft.com/office/drawing/2014/main" id="{647EB607-4F04-9346-87C8-96132D8648F1}"/>
                    </a:ext>
                  </a:extLst>
                </p14:cNvPr>
                <p14:cNvContentPartPr/>
                <p14:nvPr/>
              </p14:nvContentPartPr>
              <p14:xfrm>
                <a:off x="6054078" y="5543004"/>
                <a:ext cx="779760" cy="343800"/>
              </p14:xfrm>
            </p:contentPart>
          </mc:Choice>
          <mc:Fallback>
            <p:pic>
              <p:nvPicPr>
                <p:cNvPr id="47" name="Ink 46">
                  <a:extLst>
                    <a:ext uri="{FF2B5EF4-FFF2-40B4-BE49-F238E27FC236}">
                      <a16:creationId xmlns:a16="http://schemas.microsoft.com/office/drawing/2014/main" id="{647EB607-4F04-9346-87C8-96132D8648F1}"/>
                    </a:ext>
                  </a:extLst>
                </p:cNvPr>
                <p:cNvPicPr/>
                <p:nvPr/>
              </p:nvPicPr>
              <p:blipFill>
                <a:blip r:embed="rId79"/>
                <a:stretch>
                  <a:fillRect/>
                </a:stretch>
              </p:blipFill>
              <p:spPr>
                <a:xfrm>
                  <a:off x="6049758" y="5538684"/>
                  <a:ext cx="788400" cy="352440"/>
                </a:xfrm>
                <a:prstGeom prst="rect">
                  <a:avLst/>
                </a:prstGeom>
              </p:spPr>
            </p:pic>
          </mc:Fallback>
        </mc:AlternateContent>
        <mc:AlternateContent xmlns:mc="http://schemas.openxmlformats.org/markup-compatibility/2006">
          <mc:Choice xmlns:p14="http://schemas.microsoft.com/office/powerpoint/2010/main" Requires="p14">
            <p:contentPart p14:bwMode="auto" r:id="rId80">
              <p14:nvContentPartPr>
                <p14:cNvPr id="48" name="Ink 47">
                  <a:extLst>
                    <a:ext uri="{FF2B5EF4-FFF2-40B4-BE49-F238E27FC236}">
                      <a16:creationId xmlns:a16="http://schemas.microsoft.com/office/drawing/2014/main" id="{F7DB233D-4060-FE43-AE75-D51129C3F826}"/>
                    </a:ext>
                  </a:extLst>
                </p14:cNvPr>
                <p14:cNvContentPartPr/>
                <p14:nvPr/>
              </p14:nvContentPartPr>
              <p14:xfrm>
                <a:off x="6228318" y="5496564"/>
                <a:ext cx="753120" cy="346320"/>
              </p14:xfrm>
            </p:contentPart>
          </mc:Choice>
          <mc:Fallback>
            <p:pic>
              <p:nvPicPr>
                <p:cNvPr id="48" name="Ink 47">
                  <a:extLst>
                    <a:ext uri="{FF2B5EF4-FFF2-40B4-BE49-F238E27FC236}">
                      <a16:creationId xmlns:a16="http://schemas.microsoft.com/office/drawing/2014/main" id="{F7DB233D-4060-FE43-AE75-D51129C3F826}"/>
                    </a:ext>
                  </a:extLst>
                </p:cNvPr>
                <p:cNvPicPr/>
                <p:nvPr/>
              </p:nvPicPr>
              <p:blipFill>
                <a:blip r:embed="rId81"/>
                <a:stretch>
                  <a:fillRect/>
                </a:stretch>
              </p:blipFill>
              <p:spPr>
                <a:xfrm>
                  <a:off x="6223998" y="5492244"/>
                  <a:ext cx="761760" cy="354960"/>
                </a:xfrm>
                <a:prstGeom prst="rect">
                  <a:avLst/>
                </a:prstGeom>
              </p:spPr>
            </p:pic>
          </mc:Fallback>
        </mc:AlternateContent>
      </p:grpSp>
    </p:spTree>
    <p:extLst>
      <p:ext uri="{BB962C8B-B14F-4D97-AF65-F5344CB8AC3E}">
        <p14:creationId xmlns:p14="http://schemas.microsoft.com/office/powerpoint/2010/main" val="13484674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4334A5D-73F9-D740-A56E-4EF679029958}"/>
              </a:ext>
            </a:extLst>
          </p:cNvPr>
          <p:cNvSpPr/>
          <p:nvPr/>
        </p:nvSpPr>
        <p:spPr>
          <a:xfrm>
            <a:off x="1048215" y="156117"/>
            <a:ext cx="10883590" cy="2585323"/>
          </a:xfrm>
          <a:prstGeom prst="rect">
            <a:avLst/>
          </a:prstGeom>
        </p:spPr>
        <p:txBody>
          <a:bodyPr wrap="square">
            <a:spAutoFit/>
          </a:bodyPr>
          <a:lstStyle/>
          <a:p>
            <a:endParaRPr lang="en-GB" b="1" dirty="0">
              <a:solidFill>
                <a:srgbClr val="FF0000"/>
              </a:solidFill>
              <a:latin typeface="Arial" panose="020B0604020202020204" pitchFamily="34" charset="0"/>
            </a:endParaRPr>
          </a:p>
          <a:p>
            <a:r>
              <a:rPr lang="en-GB" b="1" dirty="0">
                <a:solidFill>
                  <a:srgbClr val="FF0000"/>
                </a:solidFill>
                <a:latin typeface="Arial" panose="020B0604020202020204" pitchFamily="34" charset="0"/>
              </a:rPr>
              <a:t>What is Statistics?</a:t>
            </a:r>
          </a:p>
          <a:p>
            <a:endParaRPr lang="en-GB" b="1" dirty="0">
              <a:solidFill>
                <a:srgbClr val="000000"/>
              </a:solidFill>
              <a:latin typeface="Arial" panose="020B0604020202020204" pitchFamily="34" charset="0"/>
            </a:endParaRPr>
          </a:p>
          <a:p>
            <a:r>
              <a:rPr lang="en-GB" dirty="0">
                <a:solidFill>
                  <a:srgbClr val="000000"/>
                </a:solidFill>
                <a:latin typeface="Arial" panose="020B0604020202020204" pitchFamily="34" charset="0"/>
              </a:rPr>
              <a:t>Statistics is a mathematical science including methods of collecting, organizing and analyzing data in such a way that meaningful conclusions can be drawn from them. In general, its investigations and analyses fall into two broad categories called descriptive and inferential statistics.</a:t>
            </a:r>
          </a:p>
          <a:p>
            <a:endParaRPr lang="en-GB" dirty="0">
              <a:solidFill>
                <a:srgbClr val="000000"/>
              </a:solidFill>
              <a:latin typeface="Arial" panose="020B0604020202020204" pitchFamily="34" charset="0"/>
            </a:endParaRPr>
          </a:p>
          <a:p>
            <a:br>
              <a:rPr lang="en-GB" dirty="0">
                <a:solidFill>
                  <a:srgbClr val="000000"/>
                </a:solidFill>
                <a:latin typeface="Arial" panose="020B0604020202020204" pitchFamily="34" charset="0"/>
              </a:rPr>
            </a:br>
            <a:endParaRPr lang="en-GB" dirty="0">
              <a:solidFill>
                <a:srgbClr val="000000"/>
              </a:solidFill>
              <a:latin typeface="Arial" panose="020B0604020202020204" pitchFamily="34" charset="0"/>
            </a:endParaRPr>
          </a:p>
        </p:txBody>
      </p:sp>
    </p:spTree>
    <p:extLst>
      <p:ext uri="{BB962C8B-B14F-4D97-AF65-F5344CB8AC3E}">
        <p14:creationId xmlns:p14="http://schemas.microsoft.com/office/powerpoint/2010/main" val="42563692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5E82C28-46B9-D849-9E7E-ADA613D3BAA2}"/>
              </a:ext>
            </a:extLst>
          </p:cNvPr>
          <p:cNvPicPr>
            <a:picLocks noChangeAspect="1"/>
          </p:cNvPicPr>
          <p:nvPr/>
        </p:nvPicPr>
        <p:blipFill>
          <a:blip r:embed="rId2"/>
          <a:stretch>
            <a:fillRect/>
          </a:stretch>
        </p:blipFill>
        <p:spPr>
          <a:xfrm>
            <a:off x="790112" y="646770"/>
            <a:ext cx="11401887" cy="5978767"/>
          </a:xfrm>
          <a:prstGeom prst="rect">
            <a:avLst/>
          </a:prstGeom>
        </p:spPr>
      </p:pic>
      <mc:AlternateContent xmlns:mc="http://schemas.openxmlformats.org/markup-compatibility/2006">
        <mc:Choice xmlns:p14="http://schemas.microsoft.com/office/powerpoint/2010/main" Requires="p14">
          <p:contentPart p14:bwMode="auto" r:id="rId3">
            <p14:nvContentPartPr>
              <p14:cNvPr id="150" name="Ink 149">
                <a:extLst>
                  <a:ext uri="{FF2B5EF4-FFF2-40B4-BE49-F238E27FC236}">
                    <a16:creationId xmlns:a16="http://schemas.microsoft.com/office/drawing/2014/main" id="{628C7BCA-90C8-514A-AAA5-470B17B2284E}"/>
                  </a:ext>
                </a:extLst>
              </p14:cNvPr>
              <p14:cNvContentPartPr/>
              <p14:nvPr/>
            </p14:nvContentPartPr>
            <p14:xfrm>
              <a:off x="5297718" y="3126684"/>
              <a:ext cx="422640" cy="363960"/>
            </p14:xfrm>
          </p:contentPart>
        </mc:Choice>
        <mc:Fallback>
          <p:pic>
            <p:nvPicPr>
              <p:cNvPr id="150" name="Ink 149">
                <a:extLst>
                  <a:ext uri="{FF2B5EF4-FFF2-40B4-BE49-F238E27FC236}">
                    <a16:creationId xmlns:a16="http://schemas.microsoft.com/office/drawing/2014/main" id="{628C7BCA-90C8-514A-AAA5-470B17B2284E}"/>
                  </a:ext>
                </a:extLst>
              </p:cNvPr>
              <p:cNvPicPr/>
              <p:nvPr/>
            </p:nvPicPr>
            <p:blipFill>
              <a:blip r:embed="rId4"/>
              <a:stretch>
                <a:fillRect/>
              </a:stretch>
            </p:blipFill>
            <p:spPr>
              <a:xfrm>
                <a:off x="5293398" y="3122364"/>
                <a:ext cx="431280" cy="37260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151" name="Ink 150">
                <a:extLst>
                  <a:ext uri="{FF2B5EF4-FFF2-40B4-BE49-F238E27FC236}">
                    <a16:creationId xmlns:a16="http://schemas.microsoft.com/office/drawing/2014/main" id="{808DEDFF-55CD-E049-AEB6-81D177C40FFF}"/>
                  </a:ext>
                </a:extLst>
              </p14:cNvPr>
              <p14:cNvContentPartPr/>
              <p14:nvPr/>
            </p14:nvContentPartPr>
            <p14:xfrm>
              <a:off x="5263158" y="3098964"/>
              <a:ext cx="581760" cy="419400"/>
            </p14:xfrm>
          </p:contentPart>
        </mc:Choice>
        <mc:Fallback>
          <p:pic>
            <p:nvPicPr>
              <p:cNvPr id="151" name="Ink 150">
                <a:extLst>
                  <a:ext uri="{FF2B5EF4-FFF2-40B4-BE49-F238E27FC236}">
                    <a16:creationId xmlns:a16="http://schemas.microsoft.com/office/drawing/2014/main" id="{808DEDFF-55CD-E049-AEB6-81D177C40FFF}"/>
                  </a:ext>
                </a:extLst>
              </p:cNvPr>
              <p:cNvPicPr/>
              <p:nvPr/>
            </p:nvPicPr>
            <p:blipFill>
              <a:blip r:embed="rId6"/>
              <a:stretch>
                <a:fillRect/>
              </a:stretch>
            </p:blipFill>
            <p:spPr>
              <a:xfrm>
                <a:off x="5258838" y="3094644"/>
                <a:ext cx="590400" cy="42804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159" name="Ink 158">
                <a:extLst>
                  <a:ext uri="{FF2B5EF4-FFF2-40B4-BE49-F238E27FC236}">
                    <a16:creationId xmlns:a16="http://schemas.microsoft.com/office/drawing/2014/main" id="{E87416BD-783A-4545-B7B8-28F20C129904}"/>
                  </a:ext>
                </a:extLst>
              </p14:cNvPr>
              <p14:cNvContentPartPr/>
              <p14:nvPr/>
            </p14:nvContentPartPr>
            <p14:xfrm>
              <a:off x="4828638" y="1174044"/>
              <a:ext cx="71280" cy="81360"/>
            </p14:xfrm>
          </p:contentPart>
        </mc:Choice>
        <mc:Fallback>
          <p:pic>
            <p:nvPicPr>
              <p:cNvPr id="159" name="Ink 158">
                <a:extLst>
                  <a:ext uri="{FF2B5EF4-FFF2-40B4-BE49-F238E27FC236}">
                    <a16:creationId xmlns:a16="http://schemas.microsoft.com/office/drawing/2014/main" id="{E87416BD-783A-4545-B7B8-28F20C129904}"/>
                  </a:ext>
                </a:extLst>
              </p:cNvPr>
              <p:cNvPicPr/>
              <p:nvPr/>
            </p:nvPicPr>
            <p:blipFill>
              <a:blip r:embed="rId8"/>
              <a:stretch>
                <a:fillRect/>
              </a:stretch>
            </p:blipFill>
            <p:spPr>
              <a:xfrm>
                <a:off x="4824318" y="1169724"/>
                <a:ext cx="79920" cy="9000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160" name="Ink 159">
                <a:extLst>
                  <a:ext uri="{FF2B5EF4-FFF2-40B4-BE49-F238E27FC236}">
                    <a16:creationId xmlns:a16="http://schemas.microsoft.com/office/drawing/2014/main" id="{1CCB0C70-5FF2-5242-837F-15F9FA1AC8C4}"/>
                  </a:ext>
                </a:extLst>
              </p14:cNvPr>
              <p14:cNvContentPartPr/>
              <p14:nvPr/>
            </p14:nvContentPartPr>
            <p14:xfrm>
              <a:off x="5025558" y="1171884"/>
              <a:ext cx="95400" cy="72720"/>
            </p14:xfrm>
          </p:contentPart>
        </mc:Choice>
        <mc:Fallback>
          <p:pic>
            <p:nvPicPr>
              <p:cNvPr id="160" name="Ink 159">
                <a:extLst>
                  <a:ext uri="{FF2B5EF4-FFF2-40B4-BE49-F238E27FC236}">
                    <a16:creationId xmlns:a16="http://schemas.microsoft.com/office/drawing/2014/main" id="{1CCB0C70-5FF2-5242-837F-15F9FA1AC8C4}"/>
                  </a:ext>
                </a:extLst>
              </p:cNvPr>
              <p:cNvPicPr/>
              <p:nvPr/>
            </p:nvPicPr>
            <p:blipFill>
              <a:blip r:embed="rId10"/>
              <a:stretch>
                <a:fillRect/>
              </a:stretch>
            </p:blipFill>
            <p:spPr>
              <a:xfrm>
                <a:off x="5021238" y="1167564"/>
                <a:ext cx="104040" cy="8136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163" name="Ink 162">
                <a:extLst>
                  <a:ext uri="{FF2B5EF4-FFF2-40B4-BE49-F238E27FC236}">
                    <a16:creationId xmlns:a16="http://schemas.microsoft.com/office/drawing/2014/main" id="{65C661A8-9AA9-8E4E-8678-6F9187FDB208}"/>
                  </a:ext>
                </a:extLst>
              </p14:cNvPr>
              <p14:cNvContentPartPr/>
              <p14:nvPr/>
            </p14:nvContentPartPr>
            <p14:xfrm>
              <a:off x="5974158" y="1143084"/>
              <a:ext cx="111600" cy="55440"/>
            </p14:xfrm>
          </p:contentPart>
        </mc:Choice>
        <mc:Fallback>
          <p:pic>
            <p:nvPicPr>
              <p:cNvPr id="163" name="Ink 162">
                <a:extLst>
                  <a:ext uri="{FF2B5EF4-FFF2-40B4-BE49-F238E27FC236}">
                    <a16:creationId xmlns:a16="http://schemas.microsoft.com/office/drawing/2014/main" id="{65C661A8-9AA9-8E4E-8678-6F9187FDB208}"/>
                  </a:ext>
                </a:extLst>
              </p:cNvPr>
              <p:cNvPicPr/>
              <p:nvPr/>
            </p:nvPicPr>
            <p:blipFill>
              <a:blip r:embed="rId12"/>
              <a:stretch>
                <a:fillRect/>
              </a:stretch>
            </p:blipFill>
            <p:spPr>
              <a:xfrm>
                <a:off x="5969838" y="1138764"/>
                <a:ext cx="120240" cy="6408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165" name="Ink 164">
                <a:extLst>
                  <a:ext uri="{FF2B5EF4-FFF2-40B4-BE49-F238E27FC236}">
                    <a16:creationId xmlns:a16="http://schemas.microsoft.com/office/drawing/2014/main" id="{966CB27F-EE64-DB4C-96C9-804D8E14726D}"/>
                  </a:ext>
                </a:extLst>
              </p14:cNvPr>
              <p14:cNvContentPartPr/>
              <p14:nvPr/>
            </p14:nvContentPartPr>
            <p14:xfrm>
              <a:off x="5932398" y="1143084"/>
              <a:ext cx="138600" cy="97920"/>
            </p14:xfrm>
          </p:contentPart>
        </mc:Choice>
        <mc:Fallback>
          <p:pic>
            <p:nvPicPr>
              <p:cNvPr id="165" name="Ink 164">
                <a:extLst>
                  <a:ext uri="{FF2B5EF4-FFF2-40B4-BE49-F238E27FC236}">
                    <a16:creationId xmlns:a16="http://schemas.microsoft.com/office/drawing/2014/main" id="{966CB27F-EE64-DB4C-96C9-804D8E14726D}"/>
                  </a:ext>
                </a:extLst>
              </p:cNvPr>
              <p:cNvPicPr/>
              <p:nvPr/>
            </p:nvPicPr>
            <p:blipFill>
              <a:blip r:embed="rId14"/>
              <a:stretch>
                <a:fillRect/>
              </a:stretch>
            </p:blipFill>
            <p:spPr>
              <a:xfrm>
                <a:off x="5928078" y="1138764"/>
                <a:ext cx="147240" cy="10656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161" name="Ink 160">
                <a:extLst>
                  <a:ext uri="{FF2B5EF4-FFF2-40B4-BE49-F238E27FC236}">
                    <a16:creationId xmlns:a16="http://schemas.microsoft.com/office/drawing/2014/main" id="{3D0FDBAC-1F3D-7746-AF76-3D2AE1EDF3C9}"/>
                  </a:ext>
                </a:extLst>
              </p14:cNvPr>
              <p14:cNvContentPartPr/>
              <p14:nvPr/>
            </p14:nvContentPartPr>
            <p14:xfrm>
              <a:off x="5365038" y="1162164"/>
              <a:ext cx="74520" cy="49320"/>
            </p14:xfrm>
          </p:contentPart>
        </mc:Choice>
        <mc:Fallback>
          <p:pic>
            <p:nvPicPr>
              <p:cNvPr id="161" name="Ink 160">
                <a:extLst>
                  <a:ext uri="{FF2B5EF4-FFF2-40B4-BE49-F238E27FC236}">
                    <a16:creationId xmlns:a16="http://schemas.microsoft.com/office/drawing/2014/main" id="{3D0FDBAC-1F3D-7746-AF76-3D2AE1EDF3C9}"/>
                  </a:ext>
                </a:extLst>
              </p:cNvPr>
              <p:cNvPicPr/>
              <p:nvPr/>
            </p:nvPicPr>
            <p:blipFill>
              <a:blip r:embed="rId16"/>
              <a:stretch>
                <a:fillRect/>
              </a:stretch>
            </p:blipFill>
            <p:spPr>
              <a:xfrm>
                <a:off x="5360718" y="1157844"/>
                <a:ext cx="83160" cy="5796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162" name="Ink 161">
                <a:extLst>
                  <a:ext uri="{FF2B5EF4-FFF2-40B4-BE49-F238E27FC236}">
                    <a16:creationId xmlns:a16="http://schemas.microsoft.com/office/drawing/2014/main" id="{C14F3603-6F3E-384F-B5A2-92815F3392D2}"/>
                  </a:ext>
                </a:extLst>
              </p14:cNvPr>
              <p14:cNvContentPartPr/>
              <p14:nvPr/>
            </p14:nvContentPartPr>
            <p14:xfrm>
              <a:off x="5638278" y="1175844"/>
              <a:ext cx="57600" cy="61200"/>
            </p14:xfrm>
          </p:contentPart>
        </mc:Choice>
        <mc:Fallback>
          <p:pic>
            <p:nvPicPr>
              <p:cNvPr id="162" name="Ink 161">
                <a:extLst>
                  <a:ext uri="{FF2B5EF4-FFF2-40B4-BE49-F238E27FC236}">
                    <a16:creationId xmlns:a16="http://schemas.microsoft.com/office/drawing/2014/main" id="{C14F3603-6F3E-384F-B5A2-92815F3392D2}"/>
                  </a:ext>
                </a:extLst>
              </p:cNvPr>
              <p:cNvPicPr/>
              <p:nvPr/>
            </p:nvPicPr>
            <p:blipFill>
              <a:blip r:embed="rId18"/>
              <a:stretch>
                <a:fillRect/>
              </a:stretch>
            </p:blipFill>
            <p:spPr>
              <a:xfrm>
                <a:off x="5633958" y="1171524"/>
                <a:ext cx="66240" cy="6984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164" name="Ink 163">
                <a:extLst>
                  <a:ext uri="{FF2B5EF4-FFF2-40B4-BE49-F238E27FC236}">
                    <a16:creationId xmlns:a16="http://schemas.microsoft.com/office/drawing/2014/main" id="{C55CC167-8959-3E45-9654-E709AC15D3CE}"/>
                  </a:ext>
                </a:extLst>
              </p14:cNvPr>
              <p14:cNvContentPartPr/>
              <p14:nvPr/>
            </p14:nvContentPartPr>
            <p14:xfrm>
              <a:off x="5392038" y="1182684"/>
              <a:ext cx="59400" cy="69840"/>
            </p14:xfrm>
          </p:contentPart>
        </mc:Choice>
        <mc:Fallback>
          <p:pic>
            <p:nvPicPr>
              <p:cNvPr id="164" name="Ink 163">
                <a:extLst>
                  <a:ext uri="{FF2B5EF4-FFF2-40B4-BE49-F238E27FC236}">
                    <a16:creationId xmlns:a16="http://schemas.microsoft.com/office/drawing/2014/main" id="{C55CC167-8959-3E45-9654-E709AC15D3CE}"/>
                  </a:ext>
                </a:extLst>
              </p:cNvPr>
              <p:cNvPicPr/>
              <p:nvPr/>
            </p:nvPicPr>
            <p:blipFill>
              <a:blip r:embed="rId20"/>
              <a:stretch>
                <a:fillRect/>
              </a:stretch>
            </p:blipFill>
            <p:spPr>
              <a:xfrm>
                <a:off x="5387718" y="1178364"/>
                <a:ext cx="68040" cy="7848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169" name="Ink 168">
                <a:extLst>
                  <a:ext uri="{FF2B5EF4-FFF2-40B4-BE49-F238E27FC236}">
                    <a16:creationId xmlns:a16="http://schemas.microsoft.com/office/drawing/2014/main" id="{66694E97-0CFA-424D-8489-54CCC38B8626}"/>
                  </a:ext>
                </a:extLst>
              </p14:cNvPr>
              <p14:cNvContentPartPr/>
              <p14:nvPr/>
            </p14:nvContentPartPr>
            <p14:xfrm>
              <a:off x="5335878" y="1148124"/>
              <a:ext cx="106920" cy="122760"/>
            </p14:xfrm>
          </p:contentPart>
        </mc:Choice>
        <mc:Fallback>
          <p:pic>
            <p:nvPicPr>
              <p:cNvPr id="169" name="Ink 168">
                <a:extLst>
                  <a:ext uri="{FF2B5EF4-FFF2-40B4-BE49-F238E27FC236}">
                    <a16:creationId xmlns:a16="http://schemas.microsoft.com/office/drawing/2014/main" id="{66694E97-0CFA-424D-8489-54CCC38B8626}"/>
                  </a:ext>
                </a:extLst>
              </p:cNvPr>
              <p:cNvPicPr/>
              <p:nvPr/>
            </p:nvPicPr>
            <p:blipFill>
              <a:blip r:embed="rId22"/>
              <a:stretch>
                <a:fillRect/>
              </a:stretch>
            </p:blipFill>
            <p:spPr>
              <a:xfrm>
                <a:off x="5331558" y="1143804"/>
                <a:ext cx="115560" cy="131400"/>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170" name="Ink 169">
                <a:extLst>
                  <a:ext uri="{FF2B5EF4-FFF2-40B4-BE49-F238E27FC236}">
                    <a16:creationId xmlns:a16="http://schemas.microsoft.com/office/drawing/2014/main" id="{4147F6E6-16E7-7B40-AAAC-A112A2F29BBE}"/>
                  </a:ext>
                </a:extLst>
              </p14:cNvPr>
              <p14:cNvContentPartPr/>
              <p14:nvPr/>
            </p14:nvContentPartPr>
            <p14:xfrm>
              <a:off x="3723438" y="1461324"/>
              <a:ext cx="77760" cy="144000"/>
            </p14:xfrm>
          </p:contentPart>
        </mc:Choice>
        <mc:Fallback>
          <p:pic>
            <p:nvPicPr>
              <p:cNvPr id="170" name="Ink 169">
                <a:extLst>
                  <a:ext uri="{FF2B5EF4-FFF2-40B4-BE49-F238E27FC236}">
                    <a16:creationId xmlns:a16="http://schemas.microsoft.com/office/drawing/2014/main" id="{4147F6E6-16E7-7B40-AAAC-A112A2F29BBE}"/>
                  </a:ext>
                </a:extLst>
              </p:cNvPr>
              <p:cNvPicPr/>
              <p:nvPr/>
            </p:nvPicPr>
            <p:blipFill>
              <a:blip r:embed="rId24"/>
              <a:stretch>
                <a:fillRect/>
              </a:stretch>
            </p:blipFill>
            <p:spPr>
              <a:xfrm>
                <a:off x="3719118" y="1457004"/>
                <a:ext cx="86400" cy="152640"/>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171" name="Ink 170">
                <a:extLst>
                  <a:ext uri="{FF2B5EF4-FFF2-40B4-BE49-F238E27FC236}">
                    <a16:creationId xmlns:a16="http://schemas.microsoft.com/office/drawing/2014/main" id="{6FE53B6A-6CC8-2045-8433-182AF391027A}"/>
                  </a:ext>
                </a:extLst>
              </p14:cNvPr>
              <p14:cNvContentPartPr/>
              <p14:nvPr/>
            </p14:nvContentPartPr>
            <p14:xfrm>
              <a:off x="3973278" y="1522524"/>
              <a:ext cx="77400" cy="42840"/>
            </p14:xfrm>
          </p:contentPart>
        </mc:Choice>
        <mc:Fallback>
          <p:pic>
            <p:nvPicPr>
              <p:cNvPr id="171" name="Ink 170">
                <a:extLst>
                  <a:ext uri="{FF2B5EF4-FFF2-40B4-BE49-F238E27FC236}">
                    <a16:creationId xmlns:a16="http://schemas.microsoft.com/office/drawing/2014/main" id="{6FE53B6A-6CC8-2045-8433-182AF391027A}"/>
                  </a:ext>
                </a:extLst>
              </p:cNvPr>
              <p:cNvPicPr/>
              <p:nvPr/>
            </p:nvPicPr>
            <p:blipFill>
              <a:blip r:embed="rId26"/>
              <a:stretch>
                <a:fillRect/>
              </a:stretch>
            </p:blipFill>
            <p:spPr>
              <a:xfrm>
                <a:off x="3968958" y="1518204"/>
                <a:ext cx="86040" cy="51480"/>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172" name="Ink 171">
                <a:extLst>
                  <a:ext uri="{FF2B5EF4-FFF2-40B4-BE49-F238E27FC236}">
                    <a16:creationId xmlns:a16="http://schemas.microsoft.com/office/drawing/2014/main" id="{80B854DA-27A7-8146-B3EC-9C301EBFF463}"/>
                  </a:ext>
                </a:extLst>
              </p14:cNvPr>
              <p14:cNvContentPartPr/>
              <p14:nvPr/>
            </p14:nvContentPartPr>
            <p14:xfrm>
              <a:off x="4440558" y="1469964"/>
              <a:ext cx="78840" cy="83160"/>
            </p14:xfrm>
          </p:contentPart>
        </mc:Choice>
        <mc:Fallback>
          <p:pic>
            <p:nvPicPr>
              <p:cNvPr id="172" name="Ink 171">
                <a:extLst>
                  <a:ext uri="{FF2B5EF4-FFF2-40B4-BE49-F238E27FC236}">
                    <a16:creationId xmlns:a16="http://schemas.microsoft.com/office/drawing/2014/main" id="{80B854DA-27A7-8146-B3EC-9C301EBFF463}"/>
                  </a:ext>
                </a:extLst>
              </p:cNvPr>
              <p:cNvPicPr/>
              <p:nvPr/>
            </p:nvPicPr>
            <p:blipFill>
              <a:blip r:embed="rId28"/>
              <a:stretch>
                <a:fillRect/>
              </a:stretch>
            </p:blipFill>
            <p:spPr>
              <a:xfrm>
                <a:off x="4436238" y="1465644"/>
                <a:ext cx="87480" cy="91800"/>
              </a:xfrm>
              <a:prstGeom prst="rect">
                <a:avLst/>
              </a:prstGeom>
            </p:spPr>
          </p:pic>
        </mc:Fallback>
      </mc:AlternateContent>
      <mc:AlternateContent xmlns:mc="http://schemas.openxmlformats.org/markup-compatibility/2006">
        <mc:Choice xmlns:p14="http://schemas.microsoft.com/office/powerpoint/2010/main" Requires="p14">
          <p:contentPart p14:bwMode="auto" r:id="rId29">
            <p14:nvContentPartPr>
              <p14:cNvPr id="173" name="Ink 172">
                <a:extLst>
                  <a:ext uri="{FF2B5EF4-FFF2-40B4-BE49-F238E27FC236}">
                    <a16:creationId xmlns:a16="http://schemas.microsoft.com/office/drawing/2014/main" id="{F5400E26-84F1-DF4F-8D78-39A9E3032321}"/>
                  </a:ext>
                </a:extLst>
              </p14:cNvPr>
              <p14:cNvContentPartPr/>
              <p14:nvPr/>
            </p14:nvContentPartPr>
            <p14:xfrm>
              <a:off x="4754118" y="1483284"/>
              <a:ext cx="92880" cy="52200"/>
            </p14:xfrm>
          </p:contentPart>
        </mc:Choice>
        <mc:Fallback>
          <p:pic>
            <p:nvPicPr>
              <p:cNvPr id="173" name="Ink 172">
                <a:extLst>
                  <a:ext uri="{FF2B5EF4-FFF2-40B4-BE49-F238E27FC236}">
                    <a16:creationId xmlns:a16="http://schemas.microsoft.com/office/drawing/2014/main" id="{F5400E26-84F1-DF4F-8D78-39A9E3032321}"/>
                  </a:ext>
                </a:extLst>
              </p:cNvPr>
              <p:cNvPicPr/>
              <p:nvPr/>
            </p:nvPicPr>
            <p:blipFill>
              <a:blip r:embed="rId30"/>
              <a:stretch>
                <a:fillRect/>
              </a:stretch>
            </p:blipFill>
            <p:spPr>
              <a:xfrm>
                <a:off x="4749798" y="1478964"/>
                <a:ext cx="101520" cy="60840"/>
              </a:xfrm>
              <a:prstGeom prst="rect">
                <a:avLst/>
              </a:prstGeom>
            </p:spPr>
          </p:pic>
        </mc:Fallback>
      </mc:AlternateContent>
      <mc:AlternateContent xmlns:mc="http://schemas.openxmlformats.org/markup-compatibility/2006">
        <mc:Choice xmlns:p14="http://schemas.microsoft.com/office/powerpoint/2010/main" Requires="p14">
          <p:contentPart p14:bwMode="auto" r:id="rId31">
            <p14:nvContentPartPr>
              <p14:cNvPr id="174" name="Ink 173">
                <a:extLst>
                  <a:ext uri="{FF2B5EF4-FFF2-40B4-BE49-F238E27FC236}">
                    <a16:creationId xmlns:a16="http://schemas.microsoft.com/office/drawing/2014/main" id="{523CFE69-1FE7-C647-8E5C-C627AE75F620}"/>
                  </a:ext>
                </a:extLst>
              </p14:cNvPr>
              <p14:cNvContentPartPr/>
              <p14:nvPr/>
            </p14:nvContentPartPr>
            <p14:xfrm>
              <a:off x="5008278" y="1504524"/>
              <a:ext cx="30600" cy="18000"/>
            </p14:xfrm>
          </p:contentPart>
        </mc:Choice>
        <mc:Fallback>
          <p:pic>
            <p:nvPicPr>
              <p:cNvPr id="174" name="Ink 173">
                <a:extLst>
                  <a:ext uri="{FF2B5EF4-FFF2-40B4-BE49-F238E27FC236}">
                    <a16:creationId xmlns:a16="http://schemas.microsoft.com/office/drawing/2014/main" id="{523CFE69-1FE7-C647-8E5C-C627AE75F620}"/>
                  </a:ext>
                </a:extLst>
              </p:cNvPr>
              <p:cNvPicPr/>
              <p:nvPr/>
            </p:nvPicPr>
            <p:blipFill>
              <a:blip r:embed="rId32"/>
              <a:stretch>
                <a:fillRect/>
              </a:stretch>
            </p:blipFill>
            <p:spPr>
              <a:xfrm>
                <a:off x="5003958" y="1500204"/>
                <a:ext cx="39240" cy="26640"/>
              </a:xfrm>
              <a:prstGeom prst="rect">
                <a:avLst/>
              </a:prstGeom>
            </p:spPr>
          </p:pic>
        </mc:Fallback>
      </mc:AlternateContent>
      <mc:AlternateContent xmlns:mc="http://schemas.openxmlformats.org/markup-compatibility/2006">
        <mc:Choice xmlns:p14="http://schemas.microsoft.com/office/powerpoint/2010/main" Requires="p14">
          <p:contentPart p14:bwMode="auto" r:id="rId33">
            <p14:nvContentPartPr>
              <p14:cNvPr id="175" name="Ink 174">
                <a:extLst>
                  <a:ext uri="{FF2B5EF4-FFF2-40B4-BE49-F238E27FC236}">
                    <a16:creationId xmlns:a16="http://schemas.microsoft.com/office/drawing/2014/main" id="{2A17A230-4ED8-A345-85FC-6A76EE99B628}"/>
                  </a:ext>
                </a:extLst>
              </p14:cNvPr>
              <p14:cNvContentPartPr/>
              <p14:nvPr/>
            </p14:nvContentPartPr>
            <p14:xfrm>
              <a:off x="5186478" y="1499124"/>
              <a:ext cx="61920" cy="51480"/>
            </p14:xfrm>
          </p:contentPart>
        </mc:Choice>
        <mc:Fallback>
          <p:pic>
            <p:nvPicPr>
              <p:cNvPr id="175" name="Ink 174">
                <a:extLst>
                  <a:ext uri="{FF2B5EF4-FFF2-40B4-BE49-F238E27FC236}">
                    <a16:creationId xmlns:a16="http://schemas.microsoft.com/office/drawing/2014/main" id="{2A17A230-4ED8-A345-85FC-6A76EE99B628}"/>
                  </a:ext>
                </a:extLst>
              </p:cNvPr>
              <p:cNvPicPr/>
              <p:nvPr/>
            </p:nvPicPr>
            <p:blipFill>
              <a:blip r:embed="rId34"/>
              <a:stretch>
                <a:fillRect/>
              </a:stretch>
            </p:blipFill>
            <p:spPr>
              <a:xfrm>
                <a:off x="5182158" y="1494804"/>
                <a:ext cx="70560" cy="60120"/>
              </a:xfrm>
              <a:prstGeom prst="rect">
                <a:avLst/>
              </a:prstGeom>
            </p:spPr>
          </p:pic>
        </mc:Fallback>
      </mc:AlternateContent>
      <mc:AlternateContent xmlns:mc="http://schemas.openxmlformats.org/markup-compatibility/2006">
        <mc:Choice xmlns:p14="http://schemas.microsoft.com/office/powerpoint/2010/main" Requires="p14">
          <p:contentPart p14:bwMode="auto" r:id="rId35">
            <p14:nvContentPartPr>
              <p14:cNvPr id="176" name="Ink 175">
                <a:extLst>
                  <a:ext uri="{FF2B5EF4-FFF2-40B4-BE49-F238E27FC236}">
                    <a16:creationId xmlns:a16="http://schemas.microsoft.com/office/drawing/2014/main" id="{3600FBF5-57DC-5344-BE52-8B942B7C2D0D}"/>
                  </a:ext>
                </a:extLst>
              </p14:cNvPr>
              <p14:cNvContentPartPr/>
              <p14:nvPr/>
            </p14:nvContentPartPr>
            <p14:xfrm>
              <a:off x="5486358" y="1493004"/>
              <a:ext cx="47160" cy="55800"/>
            </p14:xfrm>
          </p:contentPart>
        </mc:Choice>
        <mc:Fallback>
          <p:pic>
            <p:nvPicPr>
              <p:cNvPr id="176" name="Ink 175">
                <a:extLst>
                  <a:ext uri="{FF2B5EF4-FFF2-40B4-BE49-F238E27FC236}">
                    <a16:creationId xmlns:a16="http://schemas.microsoft.com/office/drawing/2014/main" id="{3600FBF5-57DC-5344-BE52-8B942B7C2D0D}"/>
                  </a:ext>
                </a:extLst>
              </p:cNvPr>
              <p:cNvPicPr/>
              <p:nvPr/>
            </p:nvPicPr>
            <p:blipFill>
              <a:blip r:embed="rId36"/>
              <a:stretch>
                <a:fillRect/>
              </a:stretch>
            </p:blipFill>
            <p:spPr>
              <a:xfrm>
                <a:off x="5482038" y="1488684"/>
                <a:ext cx="55800" cy="64440"/>
              </a:xfrm>
              <a:prstGeom prst="rect">
                <a:avLst/>
              </a:prstGeom>
            </p:spPr>
          </p:pic>
        </mc:Fallback>
      </mc:AlternateContent>
      <mc:AlternateContent xmlns:mc="http://schemas.openxmlformats.org/markup-compatibility/2006">
        <mc:Choice xmlns:p14="http://schemas.microsoft.com/office/powerpoint/2010/main" Requires="p14">
          <p:contentPart p14:bwMode="auto" r:id="rId37">
            <p14:nvContentPartPr>
              <p14:cNvPr id="177" name="Ink 176">
                <a:extLst>
                  <a:ext uri="{FF2B5EF4-FFF2-40B4-BE49-F238E27FC236}">
                    <a16:creationId xmlns:a16="http://schemas.microsoft.com/office/drawing/2014/main" id="{32A96F4E-2676-EA46-8CBF-B002F1F82CB6}"/>
                  </a:ext>
                </a:extLst>
              </p14:cNvPr>
              <p14:cNvContentPartPr/>
              <p14:nvPr/>
            </p14:nvContentPartPr>
            <p14:xfrm>
              <a:off x="5903238" y="1458084"/>
              <a:ext cx="119160" cy="47520"/>
            </p14:xfrm>
          </p:contentPart>
        </mc:Choice>
        <mc:Fallback>
          <p:pic>
            <p:nvPicPr>
              <p:cNvPr id="177" name="Ink 176">
                <a:extLst>
                  <a:ext uri="{FF2B5EF4-FFF2-40B4-BE49-F238E27FC236}">
                    <a16:creationId xmlns:a16="http://schemas.microsoft.com/office/drawing/2014/main" id="{32A96F4E-2676-EA46-8CBF-B002F1F82CB6}"/>
                  </a:ext>
                </a:extLst>
              </p:cNvPr>
              <p:cNvPicPr/>
              <p:nvPr/>
            </p:nvPicPr>
            <p:blipFill>
              <a:blip r:embed="rId38"/>
              <a:stretch>
                <a:fillRect/>
              </a:stretch>
            </p:blipFill>
            <p:spPr>
              <a:xfrm>
                <a:off x="5898918" y="1453764"/>
                <a:ext cx="127800" cy="56160"/>
              </a:xfrm>
              <a:prstGeom prst="rect">
                <a:avLst/>
              </a:prstGeom>
            </p:spPr>
          </p:pic>
        </mc:Fallback>
      </mc:AlternateContent>
      <p:grpSp>
        <p:nvGrpSpPr>
          <p:cNvPr id="195" name="Group 194">
            <a:extLst>
              <a:ext uri="{FF2B5EF4-FFF2-40B4-BE49-F238E27FC236}">
                <a16:creationId xmlns:a16="http://schemas.microsoft.com/office/drawing/2014/main" id="{720EA267-7E1A-1A41-A9FF-E6558879E86F}"/>
              </a:ext>
            </a:extLst>
          </p:cNvPr>
          <p:cNvGrpSpPr/>
          <p:nvPr/>
        </p:nvGrpSpPr>
        <p:grpSpPr>
          <a:xfrm>
            <a:off x="3124758" y="749244"/>
            <a:ext cx="1419480" cy="630720"/>
            <a:chOff x="3124758" y="749244"/>
            <a:chExt cx="1419480" cy="630720"/>
          </a:xfrm>
        </p:grpSpPr>
        <mc:AlternateContent xmlns:mc="http://schemas.openxmlformats.org/markup-compatibility/2006">
          <mc:Choice xmlns:p14="http://schemas.microsoft.com/office/powerpoint/2010/main" Requires="p14">
            <p:contentPart p14:bwMode="auto" r:id="rId39">
              <p14:nvContentPartPr>
                <p14:cNvPr id="156" name="Ink 155">
                  <a:extLst>
                    <a:ext uri="{FF2B5EF4-FFF2-40B4-BE49-F238E27FC236}">
                      <a16:creationId xmlns:a16="http://schemas.microsoft.com/office/drawing/2014/main" id="{7EB3E2C2-4778-4340-9D3C-BA76DA0AAB6F}"/>
                    </a:ext>
                  </a:extLst>
                </p14:cNvPr>
                <p14:cNvContentPartPr/>
                <p14:nvPr/>
              </p14:nvContentPartPr>
              <p14:xfrm>
                <a:off x="3602118" y="1205004"/>
                <a:ext cx="88560" cy="91080"/>
              </p14:xfrm>
            </p:contentPart>
          </mc:Choice>
          <mc:Fallback>
            <p:pic>
              <p:nvPicPr>
                <p:cNvPr id="156" name="Ink 155">
                  <a:extLst>
                    <a:ext uri="{FF2B5EF4-FFF2-40B4-BE49-F238E27FC236}">
                      <a16:creationId xmlns:a16="http://schemas.microsoft.com/office/drawing/2014/main" id="{7EB3E2C2-4778-4340-9D3C-BA76DA0AAB6F}"/>
                    </a:ext>
                  </a:extLst>
                </p:cNvPr>
                <p:cNvPicPr/>
                <p:nvPr/>
              </p:nvPicPr>
              <p:blipFill>
                <a:blip r:embed="rId40"/>
                <a:stretch>
                  <a:fillRect/>
                </a:stretch>
              </p:blipFill>
              <p:spPr>
                <a:xfrm>
                  <a:off x="3597798" y="1200684"/>
                  <a:ext cx="97200" cy="99720"/>
                </a:xfrm>
                <a:prstGeom prst="rect">
                  <a:avLst/>
                </a:prstGeom>
              </p:spPr>
            </p:pic>
          </mc:Fallback>
        </mc:AlternateContent>
        <mc:AlternateContent xmlns:mc="http://schemas.openxmlformats.org/markup-compatibility/2006">
          <mc:Choice xmlns:p14="http://schemas.microsoft.com/office/powerpoint/2010/main" Requires="p14">
            <p:contentPart p14:bwMode="auto" r:id="rId41">
              <p14:nvContentPartPr>
                <p14:cNvPr id="157" name="Ink 156">
                  <a:extLst>
                    <a:ext uri="{FF2B5EF4-FFF2-40B4-BE49-F238E27FC236}">
                      <a16:creationId xmlns:a16="http://schemas.microsoft.com/office/drawing/2014/main" id="{632D53D8-3146-D546-9145-014F9281DF31}"/>
                    </a:ext>
                  </a:extLst>
                </p14:cNvPr>
                <p14:cNvContentPartPr/>
                <p14:nvPr/>
              </p14:nvContentPartPr>
              <p14:xfrm>
                <a:off x="4093878" y="1172244"/>
                <a:ext cx="61560" cy="57960"/>
              </p14:xfrm>
            </p:contentPart>
          </mc:Choice>
          <mc:Fallback>
            <p:pic>
              <p:nvPicPr>
                <p:cNvPr id="157" name="Ink 156">
                  <a:extLst>
                    <a:ext uri="{FF2B5EF4-FFF2-40B4-BE49-F238E27FC236}">
                      <a16:creationId xmlns:a16="http://schemas.microsoft.com/office/drawing/2014/main" id="{632D53D8-3146-D546-9145-014F9281DF31}"/>
                    </a:ext>
                  </a:extLst>
                </p:cNvPr>
                <p:cNvPicPr/>
                <p:nvPr/>
              </p:nvPicPr>
              <p:blipFill>
                <a:blip r:embed="rId42"/>
                <a:stretch>
                  <a:fillRect/>
                </a:stretch>
              </p:blipFill>
              <p:spPr>
                <a:xfrm>
                  <a:off x="4089558" y="1167924"/>
                  <a:ext cx="70200" cy="66600"/>
                </a:xfrm>
                <a:prstGeom prst="rect">
                  <a:avLst/>
                </a:prstGeom>
              </p:spPr>
            </p:pic>
          </mc:Fallback>
        </mc:AlternateContent>
        <mc:AlternateContent xmlns:mc="http://schemas.openxmlformats.org/markup-compatibility/2006">
          <mc:Choice xmlns:p14="http://schemas.microsoft.com/office/powerpoint/2010/main" Requires="p14">
            <p:contentPart p14:bwMode="auto" r:id="rId43">
              <p14:nvContentPartPr>
                <p14:cNvPr id="158" name="Ink 157">
                  <a:extLst>
                    <a:ext uri="{FF2B5EF4-FFF2-40B4-BE49-F238E27FC236}">
                      <a16:creationId xmlns:a16="http://schemas.microsoft.com/office/drawing/2014/main" id="{BB5892BB-020C-E24A-B82D-FB0AC983A1F8}"/>
                    </a:ext>
                  </a:extLst>
                </p14:cNvPr>
                <p14:cNvContentPartPr/>
                <p14:nvPr/>
              </p14:nvContentPartPr>
              <p14:xfrm>
                <a:off x="4440198" y="1157484"/>
                <a:ext cx="104040" cy="84240"/>
              </p14:xfrm>
            </p:contentPart>
          </mc:Choice>
          <mc:Fallback>
            <p:pic>
              <p:nvPicPr>
                <p:cNvPr id="158" name="Ink 157">
                  <a:extLst>
                    <a:ext uri="{FF2B5EF4-FFF2-40B4-BE49-F238E27FC236}">
                      <a16:creationId xmlns:a16="http://schemas.microsoft.com/office/drawing/2014/main" id="{BB5892BB-020C-E24A-B82D-FB0AC983A1F8}"/>
                    </a:ext>
                  </a:extLst>
                </p:cNvPr>
                <p:cNvPicPr/>
                <p:nvPr/>
              </p:nvPicPr>
              <p:blipFill>
                <a:blip r:embed="rId44"/>
                <a:stretch>
                  <a:fillRect/>
                </a:stretch>
              </p:blipFill>
              <p:spPr>
                <a:xfrm>
                  <a:off x="4435878" y="1153164"/>
                  <a:ext cx="112680" cy="92880"/>
                </a:xfrm>
                <a:prstGeom prst="rect">
                  <a:avLst/>
                </a:prstGeom>
              </p:spPr>
            </p:pic>
          </mc:Fallback>
        </mc:AlternateContent>
        <mc:AlternateContent xmlns:mc="http://schemas.openxmlformats.org/markup-compatibility/2006">
          <mc:Choice xmlns:p14="http://schemas.microsoft.com/office/powerpoint/2010/main" Requires="p14">
            <p:contentPart p14:bwMode="auto" r:id="rId45">
              <p14:nvContentPartPr>
                <p14:cNvPr id="181" name="Ink 180">
                  <a:extLst>
                    <a:ext uri="{FF2B5EF4-FFF2-40B4-BE49-F238E27FC236}">
                      <a16:creationId xmlns:a16="http://schemas.microsoft.com/office/drawing/2014/main" id="{D185CAF5-9965-8141-A520-3184B910A2A3}"/>
                    </a:ext>
                  </a:extLst>
                </p14:cNvPr>
                <p14:cNvContentPartPr/>
                <p14:nvPr/>
              </p14:nvContentPartPr>
              <p14:xfrm>
                <a:off x="3179118" y="1031124"/>
                <a:ext cx="306720" cy="209880"/>
              </p14:xfrm>
            </p:contentPart>
          </mc:Choice>
          <mc:Fallback>
            <p:pic>
              <p:nvPicPr>
                <p:cNvPr id="181" name="Ink 180">
                  <a:extLst>
                    <a:ext uri="{FF2B5EF4-FFF2-40B4-BE49-F238E27FC236}">
                      <a16:creationId xmlns:a16="http://schemas.microsoft.com/office/drawing/2014/main" id="{D185CAF5-9965-8141-A520-3184B910A2A3}"/>
                    </a:ext>
                  </a:extLst>
                </p:cNvPr>
                <p:cNvPicPr/>
                <p:nvPr/>
              </p:nvPicPr>
              <p:blipFill>
                <a:blip r:embed="rId46"/>
                <a:stretch>
                  <a:fillRect/>
                </a:stretch>
              </p:blipFill>
              <p:spPr>
                <a:xfrm>
                  <a:off x="3174798" y="1026804"/>
                  <a:ext cx="315360" cy="218520"/>
                </a:xfrm>
                <a:prstGeom prst="rect">
                  <a:avLst/>
                </a:prstGeom>
              </p:spPr>
            </p:pic>
          </mc:Fallback>
        </mc:AlternateContent>
        <mc:AlternateContent xmlns:mc="http://schemas.openxmlformats.org/markup-compatibility/2006">
          <mc:Choice xmlns:p14="http://schemas.microsoft.com/office/powerpoint/2010/main" Requires="p14">
            <p:contentPart p14:bwMode="auto" r:id="rId47">
              <p14:nvContentPartPr>
                <p14:cNvPr id="182" name="Ink 181">
                  <a:extLst>
                    <a:ext uri="{FF2B5EF4-FFF2-40B4-BE49-F238E27FC236}">
                      <a16:creationId xmlns:a16="http://schemas.microsoft.com/office/drawing/2014/main" id="{DC60BE57-BE73-B24E-BDC1-CC8700468321}"/>
                    </a:ext>
                  </a:extLst>
                </p14:cNvPr>
                <p14:cNvContentPartPr/>
                <p14:nvPr/>
              </p14:nvContentPartPr>
              <p14:xfrm>
                <a:off x="3124758" y="962004"/>
                <a:ext cx="142200" cy="223560"/>
              </p14:xfrm>
            </p:contentPart>
          </mc:Choice>
          <mc:Fallback>
            <p:pic>
              <p:nvPicPr>
                <p:cNvPr id="182" name="Ink 181">
                  <a:extLst>
                    <a:ext uri="{FF2B5EF4-FFF2-40B4-BE49-F238E27FC236}">
                      <a16:creationId xmlns:a16="http://schemas.microsoft.com/office/drawing/2014/main" id="{DC60BE57-BE73-B24E-BDC1-CC8700468321}"/>
                    </a:ext>
                  </a:extLst>
                </p:cNvPr>
                <p:cNvPicPr/>
                <p:nvPr/>
              </p:nvPicPr>
              <p:blipFill>
                <a:blip r:embed="rId48"/>
                <a:stretch>
                  <a:fillRect/>
                </a:stretch>
              </p:blipFill>
              <p:spPr>
                <a:xfrm>
                  <a:off x="3120438" y="957684"/>
                  <a:ext cx="150840" cy="232200"/>
                </a:xfrm>
                <a:prstGeom prst="rect">
                  <a:avLst/>
                </a:prstGeom>
              </p:spPr>
            </p:pic>
          </mc:Fallback>
        </mc:AlternateContent>
        <mc:AlternateContent xmlns:mc="http://schemas.openxmlformats.org/markup-compatibility/2006">
          <mc:Choice xmlns:p14="http://schemas.microsoft.com/office/powerpoint/2010/main" Requires="p14">
            <p:contentPart p14:bwMode="auto" r:id="rId49">
              <p14:nvContentPartPr>
                <p14:cNvPr id="184" name="Ink 183">
                  <a:extLst>
                    <a:ext uri="{FF2B5EF4-FFF2-40B4-BE49-F238E27FC236}">
                      <a16:creationId xmlns:a16="http://schemas.microsoft.com/office/drawing/2014/main" id="{7344EEF4-37DC-A34B-AA16-FDEAB21FE88C}"/>
                    </a:ext>
                  </a:extLst>
                </p14:cNvPr>
                <p14:cNvContentPartPr/>
                <p14:nvPr/>
              </p14:nvContentPartPr>
              <p14:xfrm>
                <a:off x="3429678" y="1101324"/>
                <a:ext cx="399600" cy="278640"/>
              </p14:xfrm>
            </p:contentPart>
          </mc:Choice>
          <mc:Fallback>
            <p:pic>
              <p:nvPicPr>
                <p:cNvPr id="184" name="Ink 183">
                  <a:extLst>
                    <a:ext uri="{FF2B5EF4-FFF2-40B4-BE49-F238E27FC236}">
                      <a16:creationId xmlns:a16="http://schemas.microsoft.com/office/drawing/2014/main" id="{7344EEF4-37DC-A34B-AA16-FDEAB21FE88C}"/>
                    </a:ext>
                  </a:extLst>
                </p:cNvPr>
                <p:cNvPicPr/>
                <p:nvPr/>
              </p:nvPicPr>
              <p:blipFill>
                <a:blip r:embed="rId50"/>
                <a:stretch>
                  <a:fillRect/>
                </a:stretch>
              </p:blipFill>
              <p:spPr>
                <a:xfrm>
                  <a:off x="3425358" y="1097004"/>
                  <a:ext cx="408240" cy="287280"/>
                </a:xfrm>
                <a:prstGeom prst="rect">
                  <a:avLst/>
                </a:prstGeom>
              </p:spPr>
            </p:pic>
          </mc:Fallback>
        </mc:AlternateContent>
        <mc:AlternateContent xmlns:mc="http://schemas.openxmlformats.org/markup-compatibility/2006">
          <mc:Choice xmlns:p14="http://schemas.microsoft.com/office/powerpoint/2010/main" Requires="p14">
            <p:contentPart p14:bwMode="auto" r:id="rId51">
              <p14:nvContentPartPr>
                <p14:cNvPr id="186" name="Ink 185">
                  <a:extLst>
                    <a:ext uri="{FF2B5EF4-FFF2-40B4-BE49-F238E27FC236}">
                      <a16:creationId xmlns:a16="http://schemas.microsoft.com/office/drawing/2014/main" id="{59B7203E-9018-B046-AB31-9C4A54FB8949}"/>
                    </a:ext>
                  </a:extLst>
                </p14:cNvPr>
                <p14:cNvContentPartPr/>
                <p14:nvPr/>
              </p14:nvContentPartPr>
              <p14:xfrm>
                <a:off x="3989118" y="1027524"/>
                <a:ext cx="325440" cy="317880"/>
              </p14:xfrm>
            </p:contentPart>
          </mc:Choice>
          <mc:Fallback>
            <p:pic>
              <p:nvPicPr>
                <p:cNvPr id="186" name="Ink 185">
                  <a:extLst>
                    <a:ext uri="{FF2B5EF4-FFF2-40B4-BE49-F238E27FC236}">
                      <a16:creationId xmlns:a16="http://schemas.microsoft.com/office/drawing/2014/main" id="{59B7203E-9018-B046-AB31-9C4A54FB8949}"/>
                    </a:ext>
                  </a:extLst>
                </p:cNvPr>
                <p:cNvPicPr/>
                <p:nvPr/>
              </p:nvPicPr>
              <p:blipFill>
                <a:blip r:embed="rId52"/>
                <a:stretch>
                  <a:fillRect/>
                </a:stretch>
              </p:blipFill>
              <p:spPr>
                <a:xfrm>
                  <a:off x="3984798" y="1023204"/>
                  <a:ext cx="334080" cy="326520"/>
                </a:xfrm>
                <a:prstGeom prst="rect">
                  <a:avLst/>
                </a:prstGeom>
              </p:spPr>
            </p:pic>
          </mc:Fallback>
        </mc:AlternateContent>
        <mc:AlternateContent xmlns:mc="http://schemas.openxmlformats.org/markup-compatibility/2006">
          <mc:Choice xmlns:p14="http://schemas.microsoft.com/office/powerpoint/2010/main" Requires="p14">
            <p:contentPart p14:bwMode="auto" r:id="rId53">
              <p14:nvContentPartPr>
                <p14:cNvPr id="188" name="Ink 187">
                  <a:extLst>
                    <a:ext uri="{FF2B5EF4-FFF2-40B4-BE49-F238E27FC236}">
                      <a16:creationId xmlns:a16="http://schemas.microsoft.com/office/drawing/2014/main" id="{B34D4830-0444-1740-AFCA-AA3D23F85287}"/>
                    </a:ext>
                  </a:extLst>
                </p14:cNvPr>
                <p14:cNvContentPartPr/>
                <p14:nvPr/>
              </p14:nvContentPartPr>
              <p14:xfrm>
                <a:off x="3627318" y="936804"/>
                <a:ext cx="153360" cy="203040"/>
              </p14:xfrm>
            </p:contentPart>
          </mc:Choice>
          <mc:Fallback>
            <p:pic>
              <p:nvPicPr>
                <p:cNvPr id="188" name="Ink 187">
                  <a:extLst>
                    <a:ext uri="{FF2B5EF4-FFF2-40B4-BE49-F238E27FC236}">
                      <a16:creationId xmlns:a16="http://schemas.microsoft.com/office/drawing/2014/main" id="{B34D4830-0444-1740-AFCA-AA3D23F85287}"/>
                    </a:ext>
                  </a:extLst>
                </p:cNvPr>
                <p:cNvPicPr/>
                <p:nvPr/>
              </p:nvPicPr>
              <p:blipFill>
                <a:blip r:embed="rId54"/>
                <a:stretch>
                  <a:fillRect/>
                </a:stretch>
              </p:blipFill>
              <p:spPr>
                <a:xfrm>
                  <a:off x="3622998" y="932484"/>
                  <a:ext cx="162000" cy="211680"/>
                </a:xfrm>
                <a:prstGeom prst="rect">
                  <a:avLst/>
                </a:prstGeom>
              </p:spPr>
            </p:pic>
          </mc:Fallback>
        </mc:AlternateContent>
        <mc:AlternateContent xmlns:mc="http://schemas.openxmlformats.org/markup-compatibility/2006">
          <mc:Choice xmlns:p14="http://schemas.microsoft.com/office/powerpoint/2010/main" Requires="p14">
            <p:contentPart p14:bwMode="auto" r:id="rId55">
              <p14:nvContentPartPr>
                <p14:cNvPr id="190" name="Ink 189">
                  <a:extLst>
                    <a:ext uri="{FF2B5EF4-FFF2-40B4-BE49-F238E27FC236}">
                      <a16:creationId xmlns:a16="http://schemas.microsoft.com/office/drawing/2014/main" id="{A183D2EE-54D5-1248-8CD8-0BC9E3B80AB0}"/>
                    </a:ext>
                  </a:extLst>
                </p14:cNvPr>
                <p14:cNvContentPartPr/>
                <p14:nvPr/>
              </p14:nvContentPartPr>
              <p14:xfrm>
                <a:off x="3345438" y="758964"/>
                <a:ext cx="582120" cy="178920"/>
              </p14:xfrm>
            </p:contentPart>
          </mc:Choice>
          <mc:Fallback>
            <p:pic>
              <p:nvPicPr>
                <p:cNvPr id="190" name="Ink 189">
                  <a:extLst>
                    <a:ext uri="{FF2B5EF4-FFF2-40B4-BE49-F238E27FC236}">
                      <a16:creationId xmlns:a16="http://schemas.microsoft.com/office/drawing/2014/main" id="{A183D2EE-54D5-1248-8CD8-0BC9E3B80AB0}"/>
                    </a:ext>
                  </a:extLst>
                </p:cNvPr>
                <p:cNvPicPr/>
                <p:nvPr/>
              </p:nvPicPr>
              <p:blipFill>
                <a:blip r:embed="rId56"/>
                <a:stretch>
                  <a:fillRect/>
                </a:stretch>
              </p:blipFill>
              <p:spPr>
                <a:xfrm>
                  <a:off x="3341118" y="754644"/>
                  <a:ext cx="590760" cy="187560"/>
                </a:xfrm>
                <a:prstGeom prst="rect">
                  <a:avLst/>
                </a:prstGeom>
              </p:spPr>
            </p:pic>
          </mc:Fallback>
        </mc:AlternateContent>
        <mc:AlternateContent xmlns:mc="http://schemas.openxmlformats.org/markup-compatibility/2006">
          <mc:Choice xmlns:p14="http://schemas.microsoft.com/office/powerpoint/2010/main" Requires="p14">
            <p:contentPart p14:bwMode="auto" r:id="rId57">
              <p14:nvContentPartPr>
                <p14:cNvPr id="192" name="Ink 191">
                  <a:extLst>
                    <a:ext uri="{FF2B5EF4-FFF2-40B4-BE49-F238E27FC236}">
                      <a16:creationId xmlns:a16="http://schemas.microsoft.com/office/drawing/2014/main" id="{DF0B50A9-B40C-3547-BEDC-5C82C9B50107}"/>
                    </a:ext>
                  </a:extLst>
                </p14:cNvPr>
                <p14:cNvContentPartPr/>
                <p14:nvPr/>
              </p14:nvContentPartPr>
              <p14:xfrm>
                <a:off x="4093878" y="753924"/>
                <a:ext cx="312120" cy="110520"/>
              </p14:xfrm>
            </p:contentPart>
          </mc:Choice>
          <mc:Fallback>
            <p:pic>
              <p:nvPicPr>
                <p:cNvPr id="192" name="Ink 191">
                  <a:extLst>
                    <a:ext uri="{FF2B5EF4-FFF2-40B4-BE49-F238E27FC236}">
                      <a16:creationId xmlns:a16="http://schemas.microsoft.com/office/drawing/2014/main" id="{DF0B50A9-B40C-3547-BEDC-5C82C9B50107}"/>
                    </a:ext>
                  </a:extLst>
                </p:cNvPr>
                <p:cNvPicPr/>
                <p:nvPr/>
              </p:nvPicPr>
              <p:blipFill>
                <a:blip r:embed="rId58"/>
                <a:stretch>
                  <a:fillRect/>
                </a:stretch>
              </p:blipFill>
              <p:spPr>
                <a:xfrm>
                  <a:off x="4089558" y="749604"/>
                  <a:ext cx="320760" cy="119160"/>
                </a:xfrm>
                <a:prstGeom prst="rect">
                  <a:avLst/>
                </a:prstGeom>
              </p:spPr>
            </p:pic>
          </mc:Fallback>
        </mc:AlternateContent>
        <mc:AlternateContent xmlns:mc="http://schemas.openxmlformats.org/markup-compatibility/2006">
          <mc:Choice xmlns:p14="http://schemas.microsoft.com/office/powerpoint/2010/main" Requires="p14">
            <p:contentPart p14:bwMode="auto" r:id="rId59">
              <p14:nvContentPartPr>
                <p14:cNvPr id="194" name="Ink 193">
                  <a:extLst>
                    <a:ext uri="{FF2B5EF4-FFF2-40B4-BE49-F238E27FC236}">
                      <a16:creationId xmlns:a16="http://schemas.microsoft.com/office/drawing/2014/main" id="{DD4F97D2-DAD1-7943-81B6-4199DCBD4426}"/>
                    </a:ext>
                  </a:extLst>
                </p14:cNvPr>
                <p14:cNvContentPartPr/>
                <p14:nvPr/>
              </p14:nvContentPartPr>
              <p14:xfrm>
                <a:off x="4108278" y="749244"/>
                <a:ext cx="241920" cy="131400"/>
              </p14:xfrm>
            </p:contentPart>
          </mc:Choice>
          <mc:Fallback>
            <p:pic>
              <p:nvPicPr>
                <p:cNvPr id="194" name="Ink 193">
                  <a:extLst>
                    <a:ext uri="{FF2B5EF4-FFF2-40B4-BE49-F238E27FC236}">
                      <a16:creationId xmlns:a16="http://schemas.microsoft.com/office/drawing/2014/main" id="{DD4F97D2-DAD1-7943-81B6-4199DCBD4426}"/>
                    </a:ext>
                  </a:extLst>
                </p:cNvPr>
                <p:cNvPicPr/>
                <p:nvPr/>
              </p:nvPicPr>
              <p:blipFill>
                <a:blip r:embed="rId60"/>
                <a:stretch>
                  <a:fillRect/>
                </a:stretch>
              </p:blipFill>
              <p:spPr>
                <a:xfrm>
                  <a:off x="4103958" y="744924"/>
                  <a:ext cx="250560" cy="14004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61">
            <p14:nvContentPartPr>
              <p14:cNvPr id="222" name="Ink 221">
                <a:extLst>
                  <a:ext uri="{FF2B5EF4-FFF2-40B4-BE49-F238E27FC236}">
                    <a16:creationId xmlns:a16="http://schemas.microsoft.com/office/drawing/2014/main" id="{9296DB02-EBFB-D649-9918-84D47397E6F4}"/>
                  </a:ext>
                </a:extLst>
              </p14:cNvPr>
              <p14:cNvContentPartPr/>
              <p14:nvPr/>
            </p14:nvContentPartPr>
            <p14:xfrm>
              <a:off x="9047118" y="1148484"/>
              <a:ext cx="55080" cy="65880"/>
            </p14:xfrm>
          </p:contentPart>
        </mc:Choice>
        <mc:Fallback>
          <p:pic>
            <p:nvPicPr>
              <p:cNvPr id="222" name="Ink 221">
                <a:extLst>
                  <a:ext uri="{FF2B5EF4-FFF2-40B4-BE49-F238E27FC236}">
                    <a16:creationId xmlns:a16="http://schemas.microsoft.com/office/drawing/2014/main" id="{9296DB02-EBFB-D649-9918-84D47397E6F4}"/>
                  </a:ext>
                </a:extLst>
              </p:cNvPr>
              <p:cNvPicPr/>
              <p:nvPr/>
            </p:nvPicPr>
            <p:blipFill>
              <a:blip r:embed="rId62"/>
              <a:stretch>
                <a:fillRect/>
              </a:stretch>
            </p:blipFill>
            <p:spPr>
              <a:xfrm>
                <a:off x="9042798" y="1144164"/>
                <a:ext cx="63720" cy="74520"/>
              </a:xfrm>
              <a:prstGeom prst="rect">
                <a:avLst/>
              </a:prstGeom>
            </p:spPr>
          </p:pic>
        </mc:Fallback>
      </mc:AlternateContent>
      <mc:AlternateContent xmlns:mc="http://schemas.openxmlformats.org/markup-compatibility/2006">
        <mc:Choice xmlns:p14="http://schemas.microsoft.com/office/powerpoint/2010/main" Requires="p14">
          <p:contentPart p14:bwMode="auto" r:id="rId63">
            <p14:nvContentPartPr>
              <p14:cNvPr id="199" name="Ink 198">
                <a:extLst>
                  <a:ext uri="{FF2B5EF4-FFF2-40B4-BE49-F238E27FC236}">
                    <a16:creationId xmlns:a16="http://schemas.microsoft.com/office/drawing/2014/main" id="{10B56845-96B0-6C46-AB09-3B88D01BB958}"/>
                  </a:ext>
                </a:extLst>
              </p14:cNvPr>
              <p14:cNvContentPartPr/>
              <p14:nvPr/>
            </p14:nvContentPartPr>
            <p14:xfrm>
              <a:off x="6426318" y="1318764"/>
              <a:ext cx="216000" cy="34200"/>
            </p14:xfrm>
          </p:contentPart>
        </mc:Choice>
        <mc:Fallback>
          <p:pic>
            <p:nvPicPr>
              <p:cNvPr id="199" name="Ink 198">
                <a:extLst>
                  <a:ext uri="{FF2B5EF4-FFF2-40B4-BE49-F238E27FC236}">
                    <a16:creationId xmlns:a16="http://schemas.microsoft.com/office/drawing/2014/main" id="{10B56845-96B0-6C46-AB09-3B88D01BB958}"/>
                  </a:ext>
                </a:extLst>
              </p:cNvPr>
              <p:cNvPicPr/>
              <p:nvPr/>
            </p:nvPicPr>
            <p:blipFill>
              <a:blip r:embed="rId64"/>
              <a:stretch>
                <a:fillRect/>
              </a:stretch>
            </p:blipFill>
            <p:spPr>
              <a:xfrm>
                <a:off x="6421998" y="1314444"/>
                <a:ext cx="224640" cy="42840"/>
              </a:xfrm>
              <a:prstGeom prst="rect">
                <a:avLst/>
              </a:prstGeom>
            </p:spPr>
          </p:pic>
        </mc:Fallback>
      </mc:AlternateContent>
      <mc:AlternateContent xmlns:mc="http://schemas.openxmlformats.org/markup-compatibility/2006">
        <mc:Choice xmlns:p14="http://schemas.microsoft.com/office/powerpoint/2010/main" Requires="p14">
          <p:contentPart p14:bwMode="auto" r:id="rId65">
            <p14:nvContentPartPr>
              <p14:cNvPr id="200" name="Ink 199">
                <a:extLst>
                  <a:ext uri="{FF2B5EF4-FFF2-40B4-BE49-F238E27FC236}">
                    <a16:creationId xmlns:a16="http://schemas.microsoft.com/office/drawing/2014/main" id="{AEC1F492-5CAA-554A-8E9C-A2E98A87641C}"/>
                  </a:ext>
                </a:extLst>
              </p14:cNvPr>
              <p14:cNvContentPartPr/>
              <p14:nvPr/>
            </p14:nvContentPartPr>
            <p14:xfrm>
              <a:off x="6442878" y="1447644"/>
              <a:ext cx="182160" cy="28080"/>
            </p14:xfrm>
          </p:contentPart>
        </mc:Choice>
        <mc:Fallback>
          <p:pic>
            <p:nvPicPr>
              <p:cNvPr id="200" name="Ink 199">
                <a:extLst>
                  <a:ext uri="{FF2B5EF4-FFF2-40B4-BE49-F238E27FC236}">
                    <a16:creationId xmlns:a16="http://schemas.microsoft.com/office/drawing/2014/main" id="{AEC1F492-5CAA-554A-8E9C-A2E98A87641C}"/>
                  </a:ext>
                </a:extLst>
              </p:cNvPr>
              <p:cNvPicPr/>
              <p:nvPr/>
            </p:nvPicPr>
            <p:blipFill>
              <a:blip r:embed="rId66"/>
              <a:stretch>
                <a:fillRect/>
              </a:stretch>
            </p:blipFill>
            <p:spPr>
              <a:xfrm>
                <a:off x="6438558" y="1443324"/>
                <a:ext cx="190800" cy="36720"/>
              </a:xfrm>
              <a:prstGeom prst="rect">
                <a:avLst/>
              </a:prstGeom>
            </p:spPr>
          </p:pic>
        </mc:Fallback>
      </mc:AlternateContent>
      <mc:AlternateContent xmlns:mc="http://schemas.openxmlformats.org/markup-compatibility/2006">
        <mc:Choice xmlns:p14="http://schemas.microsoft.com/office/powerpoint/2010/main" Requires="p14">
          <p:contentPart p14:bwMode="auto" r:id="rId67">
            <p14:nvContentPartPr>
              <p14:cNvPr id="201" name="Ink 200">
                <a:extLst>
                  <a:ext uri="{FF2B5EF4-FFF2-40B4-BE49-F238E27FC236}">
                    <a16:creationId xmlns:a16="http://schemas.microsoft.com/office/drawing/2014/main" id="{708C1065-3A18-5545-8A59-604C95C63F8C}"/>
                  </a:ext>
                </a:extLst>
              </p14:cNvPr>
              <p14:cNvContentPartPr/>
              <p14:nvPr/>
            </p14:nvContentPartPr>
            <p14:xfrm>
              <a:off x="6844278" y="1205364"/>
              <a:ext cx="74880" cy="291960"/>
            </p14:xfrm>
          </p:contentPart>
        </mc:Choice>
        <mc:Fallback>
          <p:pic>
            <p:nvPicPr>
              <p:cNvPr id="201" name="Ink 200">
                <a:extLst>
                  <a:ext uri="{FF2B5EF4-FFF2-40B4-BE49-F238E27FC236}">
                    <a16:creationId xmlns:a16="http://schemas.microsoft.com/office/drawing/2014/main" id="{708C1065-3A18-5545-8A59-604C95C63F8C}"/>
                  </a:ext>
                </a:extLst>
              </p:cNvPr>
              <p:cNvPicPr/>
              <p:nvPr/>
            </p:nvPicPr>
            <p:blipFill>
              <a:blip r:embed="rId68"/>
              <a:stretch>
                <a:fillRect/>
              </a:stretch>
            </p:blipFill>
            <p:spPr>
              <a:xfrm>
                <a:off x="6839958" y="1201044"/>
                <a:ext cx="83520" cy="300600"/>
              </a:xfrm>
              <a:prstGeom prst="rect">
                <a:avLst/>
              </a:prstGeom>
            </p:spPr>
          </p:pic>
        </mc:Fallback>
      </mc:AlternateContent>
      <mc:AlternateContent xmlns:mc="http://schemas.openxmlformats.org/markup-compatibility/2006">
        <mc:Choice xmlns:p14="http://schemas.microsoft.com/office/powerpoint/2010/main" Requires="p14">
          <p:contentPart p14:bwMode="auto" r:id="rId69">
            <p14:nvContentPartPr>
              <p14:cNvPr id="202" name="Ink 201">
                <a:extLst>
                  <a:ext uri="{FF2B5EF4-FFF2-40B4-BE49-F238E27FC236}">
                    <a16:creationId xmlns:a16="http://schemas.microsoft.com/office/drawing/2014/main" id="{154C98CF-934D-8544-8498-3DA24C66AC46}"/>
                  </a:ext>
                </a:extLst>
              </p14:cNvPr>
              <p14:cNvContentPartPr/>
              <p14:nvPr/>
            </p14:nvContentPartPr>
            <p14:xfrm>
              <a:off x="6875958" y="1168644"/>
              <a:ext cx="326880" cy="221040"/>
            </p14:xfrm>
          </p:contentPart>
        </mc:Choice>
        <mc:Fallback>
          <p:pic>
            <p:nvPicPr>
              <p:cNvPr id="202" name="Ink 201">
                <a:extLst>
                  <a:ext uri="{FF2B5EF4-FFF2-40B4-BE49-F238E27FC236}">
                    <a16:creationId xmlns:a16="http://schemas.microsoft.com/office/drawing/2014/main" id="{154C98CF-934D-8544-8498-3DA24C66AC46}"/>
                  </a:ext>
                </a:extLst>
              </p:cNvPr>
              <p:cNvPicPr/>
              <p:nvPr/>
            </p:nvPicPr>
            <p:blipFill>
              <a:blip r:embed="rId70"/>
              <a:stretch>
                <a:fillRect/>
              </a:stretch>
            </p:blipFill>
            <p:spPr>
              <a:xfrm>
                <a:off x="6871638" y="1164324"/>
                <a:ext cx="335520" cy="229680"/>
              </a:xfrm>
              <a:prstGeom prst="rect">
                <a:avLst/>
              </a:prstGeom>
            </p:spPr>
          </p:pic>
        </mc:Fallback>
      </mc:AlternateContent>
      <mc:AlternateContent xmlns:mc="http://schemas.openxmlformats.org/markup-compatibility/2006">
        <mc:Choice xmlns:p14="http://schemas.microsoft.com/office/powerpoint/2010/main" Requires="p14">
          <p:contentPart p14:bwMode="auto" r:id="rId71">
            <p14:nvContentPartPr>
              <p14:cNvPr id="203" name="Ink 202">
                <a:extLst>
                  <a:ext uri="{FF2B5EF4-FFF2-40B4-BE49-F238E27FC236}">
                    <a16:creationId xmlns:a16="http://schemas.microsoft.com/office/drawing/2014/main" id="{0A247FF5-03E7-5E45-B397-728DD592C72F}"/>
                  </a:ext>
                </a:extLst>
              </p14:cNvPr>
              <p14:cNvContentPartPr/>
              <p14:nvPr/>
            </p14:nvContentPartPr>
            <p14:xfrm>
              <a:off x="6595518" y="917364"/>
              <a:ext cx="867600" cy="744120"/>
            </p14:xfrm>
          </p:contentPart>
        </mc:Choice>
        <mc:Fallback>
          <p:pic>
            <p:nvPicPr>
              <p:cNvPr id="203" name="Ink 202">
                <a:extLst>
                  <a:ext uri="{FF2B5EF4-FFF2-40B4-BE49-F238E27FC236}">
                    <a16:creationId xmlns:a16="http://schemas.microsoft.com/office/drawing/2014/main" id="{0A247FF5-03E7-5E45-B397-728DD592C72F}"/>
                  </a:ext>
                </a:extLst>
              </p:cNvPr>
              <p:cNvPicPr/>
              <p:nvPr/>
            </p:nvPicPr>
            <p:blipFill>
              <a:blip r:embed="rId72"/>
              <a:stretch>
                <a:fillRect/>
              </a:stretch>
            </p:blipFill>
            <p:spPr>
              <a:xfrm>
                <a:off x="6591198" y="913044"/>
                <a:ext cx="876240" cy="752760"/>
              </a:xfrm>
              <a:prstGeom prst="rect">
                <a:avLst/>
              </a:prstGeom>
            </p:spPr>
          </p:pic>
        </mc:Fallback>
      </mc:AlternateContent>
      <mc:AlternateContent xmlns:mc="http://schemas.openxmlformats.org/markup-compatibility/2006">
        <mc:Choice xmlns:p14="http://schemas.microsoft.com/office/powerpoint/2010/main" Requires="p14">
          <p:contentPart p14:bwMode="auto" r:id="rId73">
            <p14:nvContentPartPr>
              <p14:cNvPr id="205" name="Ink 204">
                <a:extLst>
                  <a:ext uri="{FF2B5EF4-FFF2-40B4-BE49-F238E27FC236}">
                    <a16:creationId xmlns:a16="http://schemas.microsoft.com/office/drawing/2014/main" id="{B12B9DA8-D258-7D42-9751-CBF938E7F646}"/>
                  </a:ext>
                </a:extLst>
              </p14:cNvPr>
              <p14:cNvContentPartPr/>
              <p14:nvPr/>
            </p14:nvContentPartPr>
            <p14:xfrm>
              <a:off x="7618998" y="911244"/>
              <a:ext cx="97200" cy="995400"/>
            </p14:xfrm>
          </p:contentPart>
        </mc:Choice>
        <mc:Fallback>
          <p:pic>
            <p:nvPicPr>
              <p:cNvPr id="205" name="Ink 204">
                <a:extLst>
                  <a:ext uri="{FF2B5EF4-FFF2-40B4-BE49-F238E27FC236}">
                    <a16:creationId xmlns:a16="http://schemas.microsoft.com/office/drawing/2014/main" id="{B12B9DA8-D258-7D42-9751-CBF938E7F646}"/>
                  </a:ext>
                </a:extLst>
              </p:cNvPr>
              <p:cNvPicPr/>
              <p:nvPr/>
            </p:nvPicPr>
            <p:blipFill>
              <a:blip r:embed="rId74"/>
              <a:stretch>
                <a:fillRect/>
              </a:stretch>
            </p:blipFill>
            <p:spPr>
              <a:xfrm>
                <a:off x="7614678" y="906924"/>
                <a:ext cx="105840" cy="1004040"/>
              </a:xfrm>
              <a:prstGeom prst="rect">
                <a:avLst/>
              </a:prstGeom>
            </p:spPr>
          </p:pic>
        </mc:Fallback>
      </mc:AlternateContent>
      <mc:AlternateContent xmlns:mc="http://schemas.openxmlformats.org/markup-compatibility/2006">
        <mc:Choice xmlns:p14="http://schemas.microsoft.com/office/powerpoint/2010/main" Requires="p14">
          <p:contentPart p14:bwMode="auto" r:id="rId75">
            <p14:nvContentPartPr>
              <p14:cNvPr id="207" name="Ink 206">
                <a:extLst>
                  <a:ext uri="{FF2B5EF4-FFF2-40B4-BE49-F238E27FC236}">
                    <a16:creationId xmlns:a16="http://schemas.microsoft.com/office/drawing/2014/main" id="{E5012B8E-6DCC-7E43-957D-707677BF6C05}"/>
                  </a:ext>
                </a:extLst>
              </p14:cNvPr>
              <p14:cNvContentPartPr/>
              <p14:nvPr/>
            </p14:nvContentPartPr>
            <p14:xfrm>
              <a:off x="7846878" y="1338924"/>
              <a:ext cx="247680" cy="302040"/>
            </p14:xfrm>
          </p:contentPart>
        </mc:Choice>
        <mc:Fallback>
          <p:pic>
            <p:nvPicPr>
              <p:cNvPr id="207" name="Ink 206">
                <a:extLst>
                  <a:ext uri="{FF2B5EF4-FFF2-40B4-BE49-F238E27FC236}">
                    <a16:creationId xmlns:a16="http://schemas.microsoft.com/office/drawing/2014/main" id="{E5012B8E-6DCC-7E43-957D-707677BF6C05}"/>
                  </a:ext>
                </a:extLst>
              </p:cNvPr>
              <p:cNvPicPr/>
              <p:nvPr/>
            </p:nvPicPr>
            <p:blipFill>
              <a:blip r:embed="rId76"/>
              <a:stretch>
                <a:fillRect/>
              </a:stretch>
            </p:blipFill>
            <p:spPr>
              <a:xfrm>
                <a:off x="7842558" y="1334604"/>
                <a:ext cx="256320" cy="310680"/>
              </a:xfrm>
              <a:prstGeom prst="rect">
                <a:avLst/>
              </a:prstGeom>
            </p:spPr>
          </p:pic>
        </mc:Fallback>
      </mc:AlternateContent>
      <mc:AlternateContent xmlns:mc="http://schemas.openxmlformats.org/markup-compatibility/2006">
        <mc:Choice xmlns:p14="http://schemas.microsoft.com/office/powerpoint/2010/main" Requires="p14">
          <p:contentPart p14:bwMode="auto" r:id="rId77">
            <p14:nvContentPartPr>
              <p14:cNvPr id="208" name="Ink 207">
                <a:extLst>
                  <a:ext uri="{FF2B5EF4-FFF2-40B4-BE49-F238E27FC236}">
                    <a16:creationId xmlns:a16="http://schemas.microsoft.com/office/drawing/2014/main" id="{D432EB57-9B21-B143-8C3C-B139BC59C7BF}"/>
                  </a:ext>
                </a:extLst>
              </p14:cNvPr>
              <p14:cNvContentPartPr/>
              <p14:nvPr/>
            </p14:nvContentPartPr>
            <p14:xfrm>
              <a:off x="7892238" y="1453764"/>
              <a:ext cx="743040" cy="203040"/>
            </p14:xfrm>
          </p:contentPart>
        </mc:Choice>
        <mc:Fallback>
          <p:pic>
            <p:nvPicPr>
              <p:cNvPr id="208" name="Ink 207">
                <a:extLst>
                  <a:ext uri="{FF2B5EF4-FFF2-40B4-BE49-F238E27FC236}">
                    <a16:creationId xmlns:a16="http://schemas.microsoft.com/office/drawing/2014/main" id="{D432EB57-9B21-B143-8C3C-B139BC59C7BF}"/>
                  </a:ext>
                </a:extLst>
              </p:cNvPr>
              <p:cNvPicPr/>
              <p:nvPr/>
            </p:nvPicPr>
            <p:blipFill>
              <a:blip r:embed="rId78"/>
              <a:stretch>
                <a:fillRect/>
              </a:stretch>
            </p:blipFill>
            <p:spPr>
              <a:xfrm>
                <a:off x="7887918" y="1449444"/>
                <a:ext cx="751680" cy="211680"/>
              </a:xfrm>
              <a:prstGeom prst="rect">
                <a:avLst/>
              </a:prstGeom>
            </p:spPr>
          </p:pic>
        </mc:Fallback>
      </mc:AlternateContent>
      <mc:AlternateContent xmlns:mc="http://schemas.openxmlformats.org/markup-compatibility/2006">
        <mc:Choice xmlns:p14="http://schemas.microsoft.com/office/powerpoint/2010/main" Requires="p14">
          <p:contentPart p14:bwMode="auto" r:id="rId79">
            <p14:nvContentPartPr>
              <p14:cNvPr id="209" name="Ink 208">
                <a:extLst>
                  <a:ext uri="{FF2B5EF4-FFF2-40B4-BE49-F238E27FC236}">
                    <a16:creationId xmlns:a16="http://schemas.microsoft.com/office/drawing/2014/main" id="{B979EC62-30D8-844E-8F34-7980CC2277BB}"/>
                  </a:ext>
                </a:extLst>
              </p14:cNvPr>
              <p14:cNvContentPartPr/>
              <p14:nvPr/>
            </p14:nvContentPartPr>
            <p14:xfrm>
              <a:off x="7950918" y="855444"/>
              <a:ext cx="54360" cy="720360"/>
            </p14:xfrm>
          </p:contentPart>
        </mc:Choice>
        <mc:Fallback>
          <p:pic>
            <p:nvPicPr>
              <p:cNvPr id="209" name="Ink 208">
                <a:extLst>
                  <a:ext uri="{FF2B5EF4-FFF2-40B4-BE49-F238E27FC236}">
                    <a16:creationId xmlns:a16="http://schemas.microsoft.com/office/drawing/2014/main" id="{B979EC62-30D8-844E-8F34-7980CC2277BB}"/>
                  </a:ext>
                </a:extLst>
              </p:cNvPr>
              <p:cNvPicPr/>
              <p:nvPr/>
            </p:nvPicPr>
            <p:blipFill>
              <a:blip r:embed="rId80"/>
              <a:stretch>
                <a:fillRect/>
              </a:stretch>
            </p:blipFill>
            <p:spPr>
              <a:xfrm>
                <a:off x="7946598" y="851124"/>
                <a:ext cx="63000" cy="729000"/>
              </a:xfrm>
              <a:prstGeom prst="rect">
                <a:avLst/>
              </a:prstGeom>
            </p:spPr>
          </p:pic>
        </mc:Fallback>
      </mc:AlternateContent>
      <mc:AlternateContent xmlns:mc="http://schemas.openxmlformats.org/markup-compatibility/2006">
        <mc:Choice xmlns:p14="http://schemas.microsoft.com/office/powerpoint/2010/main" Requires="p14">
          <p:contentPart p14:bwMode="auto" r:id="rId81">
            <p14:nvContentPartPr>
              <p14:cNvPr id="210" name="Ink 209">
                <a:extLst>
                  <a:ext uri="{FF2B5EF4-FFF2-40B4-BE49-F238E27FC236}">
                    <a16:creationId xmlns:a16="http://schemas.microsoft.com/office/drawing/2014/main" id="{F8EB331F-DD30-A04D-B654-D3BDED4B159A}"/>
                  </a:ext>
                </a:extLst>
              </p14:cNvPr>
              <p14:cNvContentPartPr/>
              <p14:nvPr/>
            </p14:nvContentPartPr>
            <p14:xfrm>
              <a:off x="7959198" y="908004"/>
              <a:ext cx="375840" cy="684000"/>
            </p14:xfrm>
          </p:contentPart>
        </mc:Choice>
        <mc:Fallback>
          <p:pic>
            <p:nvPicPr>
              <p:cNvPr id="210" name="Ink 209">
                <a:extLst>
                  <a:ext uri="{FF2B5EF4-FFF2-40B4-BE49-F238E27FC236}">
                    <a16:creationId xmlns:a16="http://schemas.microsoft.com/office/drawing/2014/main" id="{F8EB331F-DD30-A04D-B654-D3BDED4B159A}"/>
                  </a:ext>
                </a:extLst>
              </p:cNvPr>
              <p:cNvPicPr/>
              <p:nvPr/>
            </p:nvPicPr>
            <p:blipFill>
              <a:blip r:embed="rId82"/>
              <a:stretch>
                <a:fillRect/>
              </a:stretch>
            </p:blipFill>
            <p:spPr>
              <a:xfrm>
                <a:off x="7954878" y="903684"/>
                <a:ext cx="384480" cy="692640"/>
              </a:xfrm>
              <a:prstGeom prst="rect">
                <a:avLst/>
              </a:prstGeom>
            </p:spPr>
          </p:pic>
        </mc:Fallback>
      </mc:AlternateContent>
      <mc:AlternateContent xmlns:mc="http://schemas.openxmlformats.org/markup-compatibility/2006">
        <mc:Choice xmlns:p14="http://schemas.microsoft.com/office/powerpoint/2010/main" Requires="p14">
          <p:contentPart p14:bwMode="auto" r:id="rId83">
            <p14:nvContentPartPr>
              <p14:cNvPr id="212" name="Ink 211">
                <a:extLst>
                  <a:ext uri="{FF2B5EF4-FFF2-40B4-BE49-F238E27FC236}">
                    <a16:creationId xmlns:a16="http://schemas.microsoft.com/office/drawing/2014/main" id="{B2990151-88D3-EF45-9ABE-C3314379B650}"/>
                  </a:ext>
                </a:extLst>
              </p14:cNvPr>
              <p14:cNvContentPartPr/>
              <p14:nvPr/>
            </p14:nvContentPartPr>
            <p14:xfrm>
              <a:off x="7772718" y="1629804"/>
              <a:ext cx="164880" cy="235800"/>
            </p14:xfrm>
          </p:contentPart>
        </mc:Choice>
        <mc:Fallback>
          <p:pic>
            <p:nvPicPr>
              <p:cNvPr id="212" name="Ink 211">
                <a:extLst>
                  <a:ext uri="{FF2B5EF4-FFF2-40B4-BE49-F238E27FC236}">
                    <a16:creationId xmlns:a16="http://schemas.microsoft.com/office/drawing/2014/main" id="{B2990151-88D3-EF45-9ABE-C3314379B650}"/>
                  </a:ext>
                </a:extLst>
              </p:cNvPr>
              <p:cNvPicPr/>
              <p:nvPr/>
            </p:nvPicPr>
            <p:blipFill>
              <a:blip r:embed="rId84"/>
              <a:stretch>
                <a:fillRect/>
              </a:stretch>
            </p:blipFill>
            <p:spPr>
              <a:xfrm>
                <a:off x="7768398" y="1625484"/>
                <a:ext cx="173520" cy="244440"/>
              </a:xfrm>
              <a:prstGeom prst="rect">
                <a:avLst/>
              </a:prstGeom>
            </p:spPr>
          </p:pic>
        </mc:Fallback>
      </mc:AlternateContent>
      <mc:AlternateContent xmlns:mc="http://schemas.openxmlformats.org/markup-compatibility/2006">
        <mc:Choice xmlns:p14="http://schemas.microsoft.com/office/powerpoint/2010/main" Requires="p14">
          <p:contentPart p14:bwMode="auto" r:id="rId85">
            <p14:nvContentPartPr>
              <p14:cNvPr id="214" name="Ink 213">
                <a:extLst>
                  <a:ext uri="{FF2B5EF4-FFF2-40B4-BE49-F238E27FC236}">
                    <a16:creationId xmlns:a16="http://schemas.microsoft.com/office/drawing/2014/main" id="{AFDB403B-2661-9C46-BBD1-FD82C79687EF}"/>
                  </a:ext>
                </a:extLst>
              </p14:cNvPr>
              <p14:cNvContentPartPr/>
              <p14:nvPr/>
            </p14:nvContentPartPr>
            <p14:xfrm>
              <a:off x="8207958" y="763284"/>
              <a:ext cx="414000" cy="731520"/>
            </p14:xfrm>
          </p:contentPart>
        </mc:Choice>
        <mc:Fallback>
          <p:pic>
            <p:nvPicPr>
              <p:cNvPr id="214" name="Ink 213">
                <a:extLst>
                  <a:ext uri="{FF2B5EF4-FFF2-40B4-BE49-F238E27FC236}">
                    <a16:creationId xmlns:a16="http://schemas.microsoft.com/office/drawing/2014/main" id="{AFDB403B-2661-9C46-BBD1-FD82C79687EF}"/>
                  </a:ext>
                </a:extLst>
              </p:cNvPr>
              <p:cNvPicPr/>
              <p:nvPr/>
            </p:nvPicPr>
            <p:blipFill>
              <a:blip r:embed="rId86"/>
              <a:stretch>
                <a:fillRect/>
              </a:stretch>
            </p:blipFill>
            <p:spPr>
              <a:xfrm>
                <a:off x="8203638" y="758964"/>
                <a:ext cx="422640" cy="740160"/>
              </a:xfrm>
              <a:prstGeom prst="rect">
                <a:avLst/>
              </a:prstGeom>
            </p:spPr>
          </p:pic>
        </mc:Fallback>
      </mc:AlternateContent>
      <mc:AlternateContent xmlns:mc="http://schemas.openxmlformats.org/markup-compatibility/2006">
        <mc:Choice xmlns:p14="http://schemas.microsoft.com/office/powerpoint/2010/main" Requires="p14">
          <p:contentPart p14:bwMode="auto" r:id="rId87">
            <p14:nvContentPartPr>
              <p14:cNvPr id="216" name="Ink 215">
                <a:extLst>
                  <a:ext uri="{FF2B5EF4-FFF2-40B4-BE49-F238E27FC236}">
                    <a16:creationId xmlns:a16="http://schemas.microsoft.com/office/drawing/2014/main" id="{9F94A816-116D-3C49-BFFF-121FC0B9579B}"/>
                  </a:ext>
                </a:extLst>
              </p14:cNvPr>
              <p14:cNvContentPartPr/>
              <p14:nvPr/>
            </p14:nvContentPartPr>
            <p14:xfrm>
              <a:off x="7893318" y="1718724"/>
              <a:ext cx="108360" cy="95040"/>
            </p14:xfrm>
          </p:contentPart>
        </mc:Choice>
        <mc:Fallback>
          <p:pic>
            <p:nvPicPr>
              <p:cNvPr id="216" name="Ink 215">
                <a:extLst>
                  <a:ext uri="{FF2B5EF4-FFF2-40B4-BE49-F238E27FC236}">
                    <a16:creationId xmlns:a16="http://schemas.microsoft.com/office/drawing/2014/main" id="{9F94A816-116D-3C49-BFFF-121FC0B9579B}"/>
                  </a:ext>
                </a:extLst>
              </p:cNvPr>
              <p:cNvPicPr/>
              <p:nvPr/>
            </p:nvPicPr>
            <p:blipFill>
              <a:blip r:embed="rId88"/>
              <a:stretch>
                <a:fillRect/>
              </a:stretch>
            </p:blipFill>
            <p:spPr>
              <a:xfrm>
                <a:off x="7888998" y="1714404"/>
                <a:ext cx="117000" cy="103680"/>
              </a:xfrm>
              <a:prstGeom prst="rect">
                <a:avLst/>
              </a:prstGeom>
            </p:spPr>
          </p:pic>
        </mc:Fallback>
      </mc:AlternateContent>
      <mc:AlternateContent xmlns:mc="http://schemas.openxmlformats.org/markup-compatibility/2006">
        <mc:Choice xmlns:p14="http://schemas.microsoft.com/office/powerpoint/2010/main" Requires="p14">
          <p:contentPart p14:bwMode="auto" r:id="rId89">
            <p14:nvContentPartPr>
              <p14:cNvPr id="217" name="Ink 216">
                <a:extLst>
                  <a:ext uri="{FF2B5EF4-FFF2-40B4-BE49-F238E27FC236}">
                    <a16:creationId xmlns:a16="http://schemas.microsoft.com/office/drawing/2014/main" id="{80C41E4A-4300-1B43-B46D-2BB67474024B}"/>
                  </a:ext>
                </a:extLst>
              </p14:cNvPr>
              <p14:cNvContentPartPr/>
              <p14:nvPr/>
            </p14:nvContentPartPr>
            <p14:xfrm>
              <a:off x="7948398" y="1686324"/>
              <a:ext cx="271800" cy="124920"/>
            </p14:xfrm>
          </p:contentPart>
        </mc:Choice>
        <mc:Fallback>
          <p:pic>
            <p:nvPicPr>
              <p:cNvPr id="217" name="Ink 216">
                <a:extLst>
                  <a:ext uri="{FF2B5EF4-FFF2-40B4-BE49-F238E27FC236}">
                    <a16:creationId xmlns:a16="http://schemas.microsoft.com/office/drawing/2014/main" id="{80C41E4A-4300-1B43-B46D-2BB67474024B}"/>
                  </a:ext>
                </a:extLst>
              </p:cNvPr>
              <p:cNvPicPr/>
              <p:nvPr/>
            </p:nvPicPr>
            <p:blipFill>
              <a:blip r:embed="rId90"/>
              <a:stretch>
                <a:fillRect/>
              </a:stretch>
            </p:blipFill>
            <p:spPr>
              <a:xfrm>
                <a:off x="7944078" y="1682004"/>
                <a:ext cx="280440" cy="133560"/>
              </a:xfrm>
              <a:prstGeom prst="rect">
                <a:avLst/>
              </a:prstGeom>
            </p:spPr>
          </p:pic>
        </mc:Fallback>
      </mc:AlternateContent>
      <mc:AlternateContent xmlns:mc="http://schemas.openxmlformats.org/markup-compatibility/2006">
        <mc:Choice xmlns:p14="http://schemas.microsoft.com/office/powerpoint/2010/main" Requires="p14">
          <p:contentPart p14:bwMode="auto" r:id="rId91">
            <p14:nvContentPartPr>
              <p14:cNvPr id="219" name="Ink 218">
                <a:extLst>
                  <a:ext uri="{FF2B5EF4-FFF2-40B4-BE49-F238E27FC236}">
                    <a16:creationId xmlns:a16="http://schemas.microsoft.com/office/drawing/2014/main" id="{79140B38-4545-A941-AAB8-40AB4C5B85D4}"/>
                  </a:ext>
                </a:extLst>
              </p14:cNvPr>
              <p14:cNvContentPartPr/>
              <p14:nvPr/>
            </p14:nvContentPartPr>
            <p14:xfrm>
              <a:off x="8258358" y="1612884"/>
              <a:ext cx="130680" cy="191160"/>
            </p14:xfrm>
          </p:contentPart>
        </mc:Choice>
        <mc:Fallback>
          <p:pic>
            <p:nvPicPr>
              <p:cNvPr id="219" name="Ink 218">
                <a:extLst>
                  <a:ext uri="{FF2B5EF4-FFF2-40B4-BE49-F238E27FC236}">
                    <a16:creationId xmlns:a16="http://schemas.microsoft.com/office/drawing/2014/main" id="{79140B38-4545-A941-AAB8-40AB4C5B85D4}"/>
                  </a:ext>
                </a:extLst>
              </p:cNvPr>
              <p:cNvPicPr/>
              <p:nvPr/>
            </p:nvPicPr>
            <p:blipFill>
              <a:blip r:embed="rId92"/>
              <a:stretch>
                <a:fillRect/>
              </a:stretch>
            </p:blipFill>
            <p:spPr>
              <a:xfrm>
                <a:off x="8254038" y="1608564"/>
                <a:ext cx="139320" cy="199800"/>
              </a:xfrm>
              <a:prstGeom prst="rect">
                <a:avLst/>
              </a:prstGeom>
            </p:spPr>
          </p:pic>
        </mc:Fallback>
      </mc:AlternateContent>
      <mc:AlternateContent xmlns:mc="http://schemas.openxmlformats.org/markup-compatibility/2006">
        <mc:Choice xmlns:p14="http://schemas.microsoft.com/office/powerpoint/2010/main" Requires="p14">
          <p:contentPart p14:bwMode="auto" r:id="rId93">
            <p14:nvContentPartPr>
              <p14:cNvPr id="220" name="Ink 219">
                <a:extLst>
                  <a:ext uri="{FF2B5EF4-FFF2-40B4-BE49-F238E27FC236}">
                    <a16:creationId xmlns:a16="http://schemas.microsoft.com/office/drawing/2014/main" id="{50700651-2505-B14C-8738-72629AD55A6C}"/>
                  </a:ext>
                </a:extLst>
              </p14:cNvPr>
              <p14:cNvContentPartPr/>
              <p14:nvPr/>
            </p14:nvContentPartPr>
            <p14:xfrm>
              <a:off x="8320638" y="1679124"/>
              <a:ext cx="298800" cy="133560"/>
            </p14:xfrm>
          </p:contentPart>
        </mc:Choice>
        <mc:Fallback>
          <p:pic>
            <p:nvPicPr>
              <p:cNvPr id="220" name="Ink 219">
                <a:extLst>
                  <a:ext uri="{FF2B5EF4-FFF2-40B4-BE49-F238E27FC236}">
                    <a16:creationId xmlns:a16="http://schemas.microsoft.com/office/drawing/2014/main" id="{50700651-2505-B14C-8738-72629AD55A6C}"/>
                  </a:ext>
                </a:extLst>
              </p:cNvPr>
              <p:cNvPicPr/>
              <p:nvPr/>
            </p:nvPicPr>
            <p:blipFill>
              <a:blip r:embed="rId94"/>
              <a:stretch>
                <a:fillRect/>
              </a:stretch>
            </p:blipFill>
            <p:spPr>
              <a:xfrm>
                <a:off x="8316318" y="1674804"/>
                <a:ext cx="307440" cy="142200"/>
              </a:xfrm>
              <a:prstGeom prst="rect">
                <a:avLst/>
              </a:prstGeom>
            </p:spPr>
          </p:pic>
        </mc:Fallback>
      </mc:AlternateContent>
      <mc:AlternateContent xmlns:mc="http://schemas.openxmlformats.org/markup-compatibility/2006">
        <mc:Choice xmlns:p14="http://schemas.microsoft.com/office/powerpoint/2010/main" Requires="p14">
          <p:contentPart p14:bwMode="auto" r:id="rId95">
            <p14:nvContentPartPr>
              <p14:cNvPr id="224" name="Ink 223">
                <a:extLst>
                  <a:ext uri="{FF2B5EF4-FFF2-40B4-BE49-F238E27FC236}">
                    <a16:creationId xmlns:a16="http://schemas.microsoft.com/office/drawing/2014/main" id="{4D4B9A1D-475B-C14D-877F-5F3AE3B17BA9}"/>
                  </a:ext>
                </a:extLst>
              </p14:cNvPr>
              <p14:cNvContentPartPr/>
              <p14:nvPr/>
            </p14:nvContentPartPr>
            <p14:xfrm>
              <a:off x="7929318" y="1318764"/>
              <a:ext cx="7200" cy="2880"/>
            </p14:xfrm>
          </p:contentPart>
        </mc:Choice>
        <mc:Fallback>
          <p:pic>
            <p:nvPicPr>
              <p:cNvPr id="224" name="Ink 223">
                <a:extLst>
                  <a:ext uri="{FF2B5EF4-FFF2-40B4-BE49-F238E27FC236}">
                    <a16:creationId xmlns:a16="http://schemas.microsoft.com/office/drawing/2014/main" id="{4D4B9A1D-475B-C14D-877F-5F3AE3B17BA9}"/>
                  </a:ext>
                </a:extLst>
              </p:cNvPr>
              <p:cNvPicPr/>
              <p:nvPr/>
            </p:nvPicPr>
            <p:blipFill>
              <a:blip r:embed="rId96"/>
              <a:stretch>
                <a:fillRect/>
              </a:stretch>
            </p:blipFill>
            <p:spPr>
              <a:xfrm>
                <a:off x="7924998" y="1314444"/>
                <a:ext cx="15840" cy="11520"/>
              </a:xfrm>
              <a:prstGeom prst="rect">
                <a:avLst/>
              </a:prstGeom>
            </p:spPr>
          </p:pic>
        </mc:Fallback>
      </mc:AlternateContent>
      <mc:AlternateContent xmlns:mc="http://schemas.openxmlformats.org/markup-compatibility/2006">
        <mc:Choice xmlns:p14="http://schemas.microsoft.com/office/powerpoint/2010/main" Requires="p14">
          <p:contentPart p14:bwMode="auto" r:id="rId97">
            <p14:nvContentPartPr>
              <p14:cNvPr id="226" name="Ink 225">
                <a:extLst>
                  <a:ext uri="{FF2B5EF4-FFF2-40B4-BE49-F238E27FC236}">
                    <a16:creationId xmlns:a16="http://schemas.microsoft.com/office/drawing/2014/main" id="{33AD5FB9-2A9B-B44A-98A3-515DE61AD62F}"/>
                  </a:ext>
                </a:extLst>
              </p14:cNvPr>
              <p14:cNvContentPartPr/>
              <p14:nvPr/>
            </p14:nvContentPartPr>
            <p14:xfrm>
              <a:off x="7969998" y="1287804"/>
              <a:ext cx="9720" cy="3960"/>
            </p14:xfrm>
          </p:contentPart>
        </mc:Choice>
        <mc:Fallback>
          <p:pic>
            <p:nvPicPr>
              <p:cNvPr id="226" name="Ink 225">
                <a:extLst>
                  <a:ext uri="{FF2B5EF4-FFF2-40B4-BE49-F238E27FC236}">
                    <a16:creationId xmlns:a16="http://schemas.microsoft.com/office/drawing/2014/main" id="{33AD5FB9-2A9B-B44A-98A3-515DE61AD62F}"/>
                  </a:ext>
                </a:extLst>
              </p:cNvPr>
              <p:cNvPicPr/>
              <p:nvPr/>
            </p:nvPicPr>
            <p:blipFill>
              <a:blip r:embed="rId98"/>
              <a:stretch>
                <a:fillRect/>
              </a:stretch>
            </p:blipFill>
            <p:spPr>
              <a:xfrm>
                <a:off x="7965678" y="1283484"/>
                <a:ext cx="18360" cy="12600"/>
              </a:xfrm>
              <a:prstGeom prst="rect">
                <a:avLst/>
              </a:prstGeom>
            </p:spPr>
          </p:pic>
        </mc:Fallback>
      </mc:AlternateContent>
      <mc:AlternateContent xmlns:mc="http://schemas.openxmlformats.org/markup-compatibility/2006">
        <mc:Choice xmlns:p14="http://schemas.microsoft.com/office/powerpoint/2010/main" Requires="p14">
          <p:contentPart p14:bwMode="auto" r:id="rId99">
            <p14:nvContentPartPr>
              <p14:cNvPr id="227" name="Ink 226">
                <a:extLst>
                  <a:ext uri="{FF2B5EF4-FFF2-40B4-BE49-F238E27FC236}">
                    <a16:creationId xmlns:a16="http://schemas.microsoft.com/office/drawing/2014/main" id="{FF324739-BEC5-DD4E-BD8F-6127D5B8CE7D}"/>
                  </a:ext>
                </a:extLst>
              </p14:cNvPr>
              <p14:cNvContentPartPr/>
              <p14:nvPr/>
            </p14:nvContentPartPr>
            <p14:xfrm>
              <a:off x="7940838" y="1330284"/>
              <a:ext cx="40680" cy="6840"/>
            </p14:xfrm>
          </p:contentPart>
        </mc:Choice>
        <mc:Fallback>
          <p:pic>
            <p:nvPicPr>
              <p:cNvPr id="227" name="Ink 226">
                <a:extLst>
                  <a:ext uri="{FF2B5EF4-FFF2-40B4-BE49-F238E27FC236}">
                    <a16:creationId xmlns:a16="http://schemas.microsoft.com/office/drawing/2014/main" id="{FF324739-BEC5-DD4E-BD8F-6127D5B8CE7D}"/>
                  </a:ext>
                </a:extLst>
              </p:cNvPr>
              <p:cNvPicPr/>
              <p:nvPr/>
            </p:nvPicPr>
            <p:blipFill>
              <a:blip r:embed="rId100"/>
              <a:stretch>
                <a:fillRect/>
              </a:stretch>
            </p:blipFill>
            <p:spPr>
              <a:xfrm>
                <a:off x="7936518" y="1325964"/>
                <a:ext cx="49320" cy="15480"/>
              </a:xfrm>
              <a:prstGeom prst="rect">
                <a:avLst/>
              </a:prstGeom>
            </p:spPr>
          </p:pic>
        </mc:Fallback>
      </mc:AlternateContent>
      <mc:AlternateContent xmlns:mc="http://schemas.openxmlformats.org/markup-compatibility/2006">
        <mc:Choice xmlns:p14="http://schemas.microsoft.com/office/powerpoint/2010/main" Requires="p14">
          <p:contentPart p14:bwMode="auto" r:id="rId101">
            <p14:nvContentPartPr>
              <p14:cNvPr id="228" name="Ink 227">
                <a:extLst>
                  <a:ext uri="{FF2B5EF4-FFF2-40B4-BE49-F238E27FC236}">
                    <a16:creationId xmlns:a16="http://schemas.microsoft.com/office/drawing/2014/main" id="{515E45BC-7033-4245-87F1-FC351424D2FC}"/>
                  </a:ext>
                </a:extLst>
              </p14:cNvPr>
              <p14:cNvContentPartPr/>
              <p14:nvPr/>
            </p14:nvContentPartPr>
            <p14:xfrm>
              <a:off x="8002038" y="1299324"/>
              <a:ext cx="33480" cy="2880"/>
            </p14:xfrm>
          </p:contentPart>
        </mc:Choice>
        <mc:Fallback>
          <p:pic>
            <p:nvPicPr>
              <p:cNvPr id="228" name="Ink 227">
                <a:extLst>
                  <a:ext uri="{FF2B5EF4-FFF2-40B4-BE49-F238E27FC236}">
                    <a16:creationId xmlns:a16="http://schemas.microsoft.com/office/drawing/2014/main" id="{515E45BC-7033-4245-87F1-FC351424D2FC}"/>
                  </a:ext>
                </a:extLst>
              </p:cNvPr>
              <p:cNvPicPr/>
              <p:nvPr/>
            </p:nvPicPr>
            <p:blipFill>
              <a:blip r:embed="rId102"/>
              <a:stretch>
                <a:fillRect/>
              </a:stretch>
            </p:blipFill>
            <p:spPr>
              <a:xfrm>
                <a:off x="7997718" y="1295004"/>
                <a:ext cx="42120" cy="11520"/>
              </a:xfrm>
              <a:prstGeom prst="rect">
                <a:avLst/>
              </a:prstGeom>
            </p:spPr>
          </p:pic>
        </mc:Fallback>
      </mc:AlternateContent>
      <mc:AlternateContent xmlns:mc="http://schemas.openxmlformats.org/markup-compatibility/2006">
        <mc:Choice xmlns:p14="http://schemas.microsoft.com/office/powerpoint/2010/main" Requires="p14">
          <p:contentPart p14:bwMode="auto" r:id="rId103">
            <p14:nvContentPartPr>
              <p14:cNvPr id="229" name="Ink 228">
                <a:extLst>
                  <a:ext uri="{FF2B5EF4-FFF2-40B4-BE49-F238E27FC236}">
                    <a16:creationId xmlns:a16="http://schemas.microsoft.com/office/drawing/2014/main" id="{ACE5132F-F899-C948-9B37-41EA0569FF77}"/>
                  </a:ext>
                </a:extLst>
              </p14:cNvPr>
              <p14:cNvContentPartPr/>
              <p14:nvPr/>
            </p14:nvContentPartPr>
            <p14:xfrm>
              <a:off x="7911318" y="1300044"/>
              <a:ext cx="50400" cy="3240"/>
            </p14:xfrm>
          </p:contentPart>
        </mc:Choice>
        <mc:Fallback>
          <p:pic>
            <p:nvPicPr>
              <p:cNvPr id="229" name="Ink 228">
                <a:extLst>
                  <a:ext uri="{FF2B5EF4-FFF2-40B4-BE49-F238E27FC236}">
                    <a16:creationId xmlns:a16="http://schemas.microsoft.com/office/drawing/2014/main" id="{ACE5132F-F899-C948-9B37-41EA0569FF77}"/>
                  </a:ext>
                </a:extLst>
              </p:cNvPr>
              <p:cNvPicPr/>
              <p:nvPr/>
            </p:nvPicPr>
            <p:blipFill>
              <a:blip r:embed="rId104"/>
              <a:stretch>
                <a:fillRect/>
              </a:stretch>
            </p:blipFill>
            <p:spPr>
              <a:xfrm>
                <a:off x="7906998" y="1295724"/>
                <a:ext cx="59040" cy="11880"/>
              </a:xfrm>
              <a:prstGeom prst="rect">
                <a:avLst/>
              </a:prstGeom>
            </p:spPr>
          </p:pic>
        </mc:Fallback>
      </mc:AlternateContent>
      <p:grpSp>
        <p:nvGrpSpPr>
          <p:cNvPr id="232" name="Group 231">
            <a:extLst>
              <a:ext uri="{FF2B5EF4-FFF2-40B4-BE49-F238E27FC236}">
                <a16:creationId xmlns:a16="http://schemas.microsoft.com/office/drawing/2014/main" id="{EFFA0AB1-DF58-234A-8507-A161A0932C3C}"/>
              </a:ext>
            </a:extLst>
          </p:cNvPr>
          <p:cNvGrpSpPr/>
          <p:nvPr/>
        </p:nvGrpSpPr>
        <p:grpSpPr>
          <a:xfrm>
            <a:off x="8421078" y="1260084"/>
            <a:ext cx="73440" cy="66960"/>
            <a:chOff x="8421078" y="1260084"/>
            <a:chExt cx="73440" cy="66960"/>
          </a:xfrm>
        </p:grpSpPr>
        <mc:AlternateContent xmlns:mc="http://schemas.openxmlformats.org/markup-compatibility/2006">
          <mc:Choice xmlns:p14="http://schemas.microsoft.com/office/powerpoint/2010/main" Requires="p14">
            <p:contentPart p14:bwMode="auto" r:id="rId105">
              <p14:nvContentPartPr>
                <p14:cNvPr id="223" name="Ink 222">
                  <a:extLst>
                    <a:ext uri="{FF2B5EF4-FFF2-40B4-BE49-F238E27FC236}">
                      <a16:creationId xmlns:a16="http://schemas.microsoft.com/office/drawing/2014/main" id="{252851A6-7010-6642-B279-4BB61D8E86EB}"/>
                    </a:ext>
                  </a:extLst>
                </p14:cNvPr>
                <p14:cNvContentPartPr/>
                <p14:nvPr/>
              </p14:nvContentPartPr>
              <p14:xfrm>
                <a:off x="8471118" y="1260084"/>
                <a:ext cx="23400" cy="13320"/>
              </p14:xfrm>
            </p:contentPart>
          </mc:Choice>
          <mc:Fallback>
            <p:pic>
              <p:nvPicPr>
                <p:cNvPr id="223" name="Ink 222">
                  <a:extLst>
                    <a:ext uri="{FF2B5EF4-FFF2-40B4-BE49-F238E27FC236}">
                      <a16:creationId xmlns:a16="http://schemas.microsoft.com/office/drawing/2014/main" id="{252851A6-7010-6642-B279-4BB61D8E86EB}"/>
                    </a:ext>
                  </a:extLst>
                </p:cNvPr>
                <p:cNvPicPr/>
                <p:nvPr/>
              </p:nvPicPr>
              <p:blipFill>
                <a:blip r:embed="rId106"/>
                <a:stretch>
                  <a:fillRect/>
                </a:stretch>
              </p:blipFill>
              <p:spPr>
                <a:xfrm>
                  <a:off x="8466798" y="1255764"/>
                  <a:ext cx="32040" cy="21960"/>
                </a:xfrm>
                <a:prstGeom prst="rect">
                  <a:avLst/>
                </a:prstGeom>
              </p:spPr>
            </p:pic>
          </mc:Fallback>
        </mc:AlternateContent>
        <mc:AlternateContent xmlns:mc="http://schemas.openxmlformats.org/markup-compatibility/2006">
          <mc:Choice xmlns:p14="http://schemas.microsoft.com/office/powerpoint/2010/main" Requires="p14">
            <p:contentPart p14:bwMode="auto" r:id="rId107">
              <p14:nvContentPartPr>
                <p14:cNvPr id="225" name="Ink 224">
                  <a:extLst>
                    <a:ext uri="{FF2B5EF4-FFF2-40B4-BE49-F238E27FC236}">
                      <a16:creationId xmlns:a16="http://schemas.microsoft.com/office/drawing/2014/main" id="{358A41B0-2CC8-1445-9439-0EF80EC4B2F5}"/>
                    </a:ext>
                  </a:extLst>
                </p14:cNvPr>
                <p14:cNvContentPartPr/>
                <p14:nvPr/>
              </p14:nvContentPartPr>
              <p14:xfrm>
                <a:off x="8421078" y="1265844"/>
                <a:ext cx="23400" cy="18360"/>
              </p14:xfrm>
            </p:contentPart>
          </mc:Choice>
          <mc:Fallback>
            <p:pic>
              <p:nvPicPr>
                <p:cNvPr id="225" name="Ink 224">
                  <a:extLst>
                    <a:ext uri="{FF2B5EF4-FFF2-40B4-BE49-F238E27FC236}">
                      <a16:creationId xmlns:a16="http://schemas.microsoft.com/office/drawing/2014/main" id="{358A41B0-2CC8-1445-9439-0EF80EC4B2F5}"/>
                    </a:ext>
                  </a:extLst>
                </p:cNvPr>
                <p:cNvPicPr/>
                <p:nvPr/>
              </p:nvPicPr>
              <p:blipFill>
                <a:blip r:embed="rId108"/>
                <a:stretch>
                  <a:fillRect/>
                </a:stretch>
              </p:blipFill>
              <p:spPr>
                <a:xfrm>
                  <a:off x="8416758" y="1261524"/>
                  <a:ext cx="32040" cy="27000"/>
                </a:xfrm>
                <a:prstGeom prst="rect">
                  <a:avLst/>
                </a:prstGeom>
              </p:spPr>
            </p:pic>
          </mc:Fallback>
        </mc:AlternateContent>
        <mc:AlternateContent xmlns:mc="http://schemas.openxmlformats.org/markup-compatibility/2006">
          <mc:Choice xmlns:p14="http://schemas.microsoft.com/office/powerpoint/2010/main" Requires="p14">
            <p:contentPart p14:bwMode="auto" r:id="rId109">
              <p14:nvContentPartPr>
                <p14:cNvPr id="231" name="Ink 230">
                  <a:extLst>
                    <a:ext uri="{FF2B5EF4-FFF2-40B4-BE49-F238E27FC236}">
                      <a16:creationId xmlns:a16="http://schemas.microsoft.com/office/drawing/2014/main" id="{176F68A1-7492-D642-973B-D2194B55A21F}"/>
                    </a:ext>
                  </a:extLst>
                </p14:cNvPr>
                <p14:cNvContentPartPr/>
                <p14:nvPr/>
              </p14:nvContentPartPr>
              <p14:xfrm>
                <a:off x="8472558" y="1315884"/>
                <a:ext cx="5040" cy="11160"/>
              </p14:xfrm>
            </p:contentPart>
          </mc:Choice>
          <mc:Fallback>
            <p:pic>
              <p:nvPicPr>
                <p:cNvPr id="231" name="Ink 230">
                  <a:extLst>
                    <a:ext uri="{FF2B5EF4-FFF2-40B4-BE49-F238E27FC236}">
                      <a16:creationId xmlns:a16="http://schemas.microsoft.com/office/drawing/2014/main" id="{176F68A1-7492-D642-973B-D2194B55A21F}"/>
                    </a:ext>
                  </a:extLst>
                </p:cNvPr>
                <p:cNvPicPr/>
                <p:nvPr/>
              </p:nvPicPr>
              <p:blipFill>
                <a:blip r:embed="rId110"/>
                <a:stretch>
                  <a:fillRect/>
                </a:stretch>
              </p:blipFill>
              <p:spPr>
                <a:xfrm>
                  <a:off x="8468238" y="1311564"/>
                  <a:ext cx="13680" cy="19800"/>
                </a:xfrm>
                <a:prstGeom prst="rect">
                  <a:avLst/>
                </a:prstGeom>
              </p:spPr>
            </p:pic>
          </mc:Fallback>
        </mc:AlternateContent>
      </p:grpSp>
      <p:grpSp>
        <p:nvGrpSpPr>
          <p:cNvPr id="235" name="Group 234">
            <a:extLst>
              <a:ext uri="{FF2B5EF4-FFF2-40B4-BE49-F238E27FC236}">
                <a16:creationId xmlns:a16="http://schemas.microsoft.com/office/drawing/2014/main" id="{6BA5E458-3D78-6C40-B70B-1CBB7892ACF7}"/>
              </a:ext>
            </a:extLst>
          </p:cNvPr>
          <p:cNvGrpSpPr/>
          <p:nvPr/>
        </p:nvGrpSpPr>
        <p:grpSpPr>
          <a:xfrm>
            <a:off x="5173158" y="3572724"/>
            <a:ext cx="502560" cy="801720"/>
            <a:chOff x="5173158" y="3572724"/>
            <a:chExt cx="502560" cy="801720"/>
          </a:xfrm>
        </p:grpSpPr>
        <mc:AlternateContent xmlns:mc="http://schemas.openxmlformats.org/markup-compatibility/2006">
          <mc:Choice xmlns:p14="http://schemas.microsoft.com/office/powerpoint/2010/main" Requires="p14">
            <p:contentPart p14:bwMode="auto" r:id="rId111">
              <p14:nvContentPartPr>
                <p14:cNvPr id="233" name="Ink 232">
                  <a:extLst>
                    <a:ext uri="{FF2B5EF4-FFF2-40B4-BE49-F238E27FC236}">
                      <a16:creationId xmlns:a16="http://schemas.microsoft.com/office/drawing/2014/main" id="{C773FCA4-9F54-D14F-B2C1-A4F0B8DFBB97}"/>
                    </a:ext>
                  </a:extLst>
                </p14:cNvPr>
                <p14:cNvContentPartPr/>
                <p14:nvPr/>
              </p14:nvContentPartPr>
              <p14:xfrm>
                <a:off x="5173158" y="3572724"/>
                <a:ext cx="502560" cy="384840"/>
              </p14:xfrm>
            </p:contentPart>
          </mc:Choice>
          <mc:Fallback>
            <p:pic>
              <p:nvPicPr>
                <p:cNvPr id="233" name="Ink 232">
                  <a:extLst>
                    <a:ext uri="{FF2B5EF4-FFF2-40B4-BE49-F238E27FC236}">
                      <a16:creationId xmlns:a16="http://schemas.microsoft.com/office/drawing/2014/main" id="{C773FCA4-9F54-D14F-B2C1-A4F0B8DFBB97}"/>
                    </a:ext>
                  </a:extLst>
                </p:cNvPr>
                <p:cNvPicPr/>
                <p:nvPr/>
              </p:nvPicPr>
              <p:blipFill>
                <a:blip r:embed="rId112"/>
                <a:stretch>
                  <a:fillRect/>
                </a:stretch>
              </p:blipFill>
              <p:spPr>
                <a:xfrm>
                  <a:off x="5168838" y="3568404"/>
                  <a:ext cx="511200" cy="393480"/>
                </a:xfrm>
                <a:prstGeom prst="rect">
                  <a:avLst/>
                </a:prstGeom>
              </p:spPr>
            </p:pic>
          </mc:Fallback>
        </mc:AlternateContent>
        <mc:AlternateContent xmlns:mc="http://schemas.openxmlformats.org/markup-compatibility/2006">
          <mc:Choice xmlns:p14="http://schemas.microsoft.com/office/powerpoint/2010/main" Requires="p14">
            <p:contentPart p14:bwMode="auto" r:id="rId113">
              <p14:nvContentPartPr>
                <p14:cNvPr id="234" name="Ink 233">
                  <a:extLst>
                    <a:ext uri="{FF2B5EF4-FFF2-40B4-BE49-F238E27FC236}">
                      <a16:creationId xmlns:a16="http://schemas.microsoft.com/office/drawing/2014/main" id="{CFF6DABD-1574-A843-B7A4-34FECF19C3D2}"/>
                    </a:ext>
                  </a:extLst>
                </p14:cNvPr>
                <p14:cNvContentPartPr/>
                <p14:nvPr/>
              </p14:nvContentPartPr>
              <p14:xfrm>
                <a:off x="5253438" y="4020204"/>
                <a:ext cx="358920" cy="354240"/>
              </p14:xfrm>
            </p:contentPart>
          </mc:Choice>
          <mc:Fallback>
            <p:pic>
              <p:nvPicPr>
                <p:cNvPr id="234" name="Ink 233">
                  <a:extLst>
                    <a:ext uri="{FF2B5EF4-FFF2-40B4-BE49-F238E27FC236}">
                      <a16:creationId xmlns:a16="http://schemas.microsoft.com/office/drawing/2014/main" id="{CFF6DABD-1574-A843-B7A4-34FECF19C3D2}"/>
                    </a:ext>
                  </a:extLst>
                </p:cNvPr>
                <p:cNvPicPr/>
                <p:nvPr/>
              </p:nvPicPr>
              <p:blipFill>
                <a:blip r:embed="rId114"/>
                <a:stretch>
                  <a:fillRect/>
                </a:stretch>
              </p:blipFill>
              <p:spPr>
                <a:xfrm>
                  <a:off x="5249118" y="4015884"/>
                  <a:ext cx="367560" cy="362880"/>
                </a:xfrm>
                <a:prstGeom prst="rect">
                  <a:avLst/>
                </a:prstGeom>
              </p:spPr>
            </p:pic>
          </mc:Fallback>
        </mc:AlternateContent>
      </p:grpSp>
      <p:grpSp>
        <p:nvGrpSpPr>
          <p:cNvPr id="275" name="Group 274">
            <a:extLst>
              <a:ext uri="{FF2B5EF4-FFF2-40B4-BE49-F238E27FC236}">
                <a16:creationId xmlns:a16="http://schemas.microsoft.com/office/drawing/2014/main" id="{9A387D30-3C6F-0E4F-A4FA-4589ECAAFD40}"/>
              </a:ext>
            </a:extLst>
          </p:cNvPr>
          <p:cNvGrpSpPr/>
          <p:nvPr/>
        </p:nvGrpSpPr>
        <p:grpSpPr>
          <a:xfrm>
            <a:off x="1472718" y="2963244"/>
            <a:ext cx="2839320" cy="3386160"/>
            <a:chOff x="1472718" y="2963244"/>
            <a:chExt cx="2839320" cy="3386160"/>
          </a:xfrm>
        </p:grpSpPr>
        <mc:AlternateContent xmlns:mc="http://schemas.openxmlformats.org/markup-compatibility/2006">
          <mc:Choice xmlns:p14="http://schemas.microsoft.com/office/powerpoint/2010/main" Requires="p14">
            <p:contentPart p14:bwMode="auto" r:id="rId115">
              <p14:nvContentPartPr>
                <p14:cNvPr id="239" name="Ink 238">
                  <a:extLst>
                    <a:ext uri="{FF2B5EF4-FFF2-40B4-BE49-F238E27FC236}">
                      <a16:creationId xmlns:a16="http://schemas.microsoft.com/office/drawing/2014/main" id="{850CD55B-EBDF-F243-8BAA-3B67159825F2}"/>
                    </a:ext>
                  </a:extLst>
                </p14:cNvPr>
                <p14:cNvContentPartPr/>
                <p14:nvPr/>
              </p14:nvContentPartPr>
              <p14:xfrm>
                <a:off x="3713718" y="3325764"/>
                <a:ext cx="9360" cy="1800"/>
              </p14:xfrm>
            </p:contentPart>
          </mc:Choice>
          <mc:Fallback>
            <p:pic>
              <p:nvPicPr>
                <p:cNvPr id="239" name="Ink 238">
                  <a:extLst>
                    <a:ext uri="{FF2B5EF4-FFF2-40B4-BE49-F238E27FC236}">
                      <a16:creationId xmlns:a16="http://schemas.microsoft.com/office/drawing/2014/main" id="{850CD55B-EBDF-F243-8BAA-3B67159825F2}"/>
                    </a:ext>
                  </a:extLst>
                </p:cNvPr>
                <p:cNvPicPr/>
                <p:nvPr/>
              </p:nvPicPr>
              <p:blipFill>
                <a:blip r:embed="rId116"/>
                <a:stretch>
                  <a:fillRect/>
                </a:stretch>
              </p:blipFill>
              <p:spPr>
                <a:xfrm>
                  <a:off x="3709398" y="3321444"/>
                  <a:ext cx="18000" cy="10440"/>
                </a:xfrm>
                <a:prstGeom prst="rect">
                  <a:avLst/>
                </a:prstGeom>
              </p:spPr>
            </p:pic>
          </mc:Fallback>
        </mc:AlternateContent>
        <mc:AlternateContent xmlns:mc="http://schemas.openxmlformats.org/markup-compatibility/2006">
          <mc:Choice xmlns:p14="http://schemas.microsoft.com/office/powerpoint/2010/main" Requires="p14">
            <p:contentPart p14:bwMode="auto" r:id="rId117">
              <p14:nvContentPartPr>
                <p14:cNvPr id="236" name="Ink 235">
                  <a:extLst>
                    <a:ext uri="{FF2B5EF4-FFF2-40B4-BE49-F238E27FC236}">
                      <a16:creationId xmlns:a16="http://schemas.microsoft.com/office/drawing/2014/main" id="{02B784EB-8670-6C49-ABAB-FD07DDA5DE7F}"/>
                    </a:ext>
                  </a:extLst>
                </p14:cNvPr>
                <p14:cNvContentPartPr/>
                <p14:nvPr/>
              </p14:nvContentPartPr>
              <p14:xfrm>
                <a:off x="2504478" y="3313884"/>
                <a:ext cx="251640" cy="28800"/>
              </p14:xfrm>
            </p:contentPart>
          </mc:Choice>
          <mc:Fallback>
            <p:pic>
              <p:nvPicPr>
                <p:cNvPr id="236" name="Ink 235">
                  <a:extLst>
                    <a:ext uri="{FF2B5EF4-FFF2-40B4-BE49-F238E27FC236}">
                      <a16:creationId xmlns:a16="http://schemas.microsoft.com/office/drawing/2014/main" id="{02B784EB-8670-6C49-ABAB-FD07DDA5DE7F}"/>
                    </a:ext>
                  </a:extLst>
                </p:cNvPr>
                <p:cNvPicPr/>
                <p:nvPr/>
              </p:nvPicPr>
              <p:blipFill>
                <a:blip r:embed="rId118"/>
                <a:stretch>
                  <a:fillRect/>
                </a:stretch>
              </p:blipFill>
              <p:spPr>
                <a:xfrm>
                  <a:off x="2500158" y="3309564"/>
                  <a:ext cx="260280" cy="37440"/>
                </a:xfrm>
                <a:prstGeom prst="rect">
                  <a:avLst/>
                </a:prstGeom>
              </p:spPr>
            </p:pic>
          </mc:Fallback>
        </mc:AlternateContent>
        <mc:AlternateContent xmlns:mc="http://schemas.openxmlformats.org/markup-compatibility/2006">
          <mc:Choice xmlns:p14="http://schemas.microsoft.com/office/powerpoint/2010/main" Requires="p14">
            <p:contentPart p14:bwMode="auto" r:id="rId119">
              <p14:nvContentPartPr>
                <p14:cNvPr id="237" name="Ink 236">
                  <a:extLst>
                    <a:ext uri="{FF2B5EF4-FFF2-40B4-BE49-F238E27FC236}">
                      <a16:creationId xmlns:a16="http://schemas.microsoft.com/office/drawing/2014/main" id="{9AB0EFDB-DCAD-B145-A98F-8BD16BE998D1}"/>
                    </a:ext>
                  </a:extLst>
                </p14:cNvPr>
                <p14:cNvContentPartPr/>
                <p14:nvPr/>
              </p14:nvContentPartPr>
              <p14:xfrm>
                <a:off x="2435358" y="3225684"/>
                <a:ext cx="200880" cy="184680"/>
              </p14:xfrm>
            </p:contentPart>
          </mc:Choice>
          <mc:Fallback>
            <p:pic>
              <p:nvPicPr>
                <p:cNvPr id="237" name="Ink 236">
                  <a:extLst>
                    <a:ext uri="{FF2B5EF4-FFF2-40B4-BE49-F238E27FC236}">
                      <a16:creationId xmlns:a16="http://schemas.microsoft.com/office/drawing/2014/main" id="{9AB0EFDB-DCAD-B145-A98F-8BD16BE998D1}"/>
                    </a:ext>
                  </a:extLst>
                </p:cNvPr>
                <p:cNvPicPr/>
                <p:nvPr/>
              </p:nvPicPr>
              <p:blipFill>
                <a:blip r:embed="rId120"/>
                <a:stretch>
                  <a:fillRect/>
                </a:stretch>
              </p:blipFill>
              <p:spPr>
                <a:xfrm>
                  <a:off x="2431038" y="3221364"/>
                  <a:ext cx="209520" cy="193320"/>
                </a:xfrm>
                <a:prstGeom prst="rect">
                  <a:avLst/>
                </a:prstGeom>
              </p:spPr>
            </p:pic>
          </mc:Fallback>
        </mc:AlternateContent>
        <mc:AlternateContent xmlns:mc="http://schemas.openxmlformats.org/markup-compatibility/2006">
          <mc:Choice xmlns:p14="http://schemas.microsoft.com/office/powerpoint/2010/main" Requires="p14">
            <p:contentPart p14:bwMode="auto" r:id="rId121">
              <p14:nvContentPartPr>
                <p14:cNvPr id="240" name="Ink 239">
                  <a:extLst>
                    <a:ext uri="{FF2B5EF4-FFF2-40B4-BE49-F238E27FC236}">
                      <a16:creationId xmlns:a16="http://schemas.microsoft.com/office/drawing/2014/main" id="{51CB425F-B2C0-D941-AA64-086D89EB5174}"/>
                    </a:ext>
                  </a:extLst>
                </p14:cNvPr>
                <p14:cNvContentPartPr/>
                <p14:nvPr/>
              </p14:nvContentPartPr>
              <p14:xfrm>
                <a:off x="1910118" y="3130644"/>
                <a:ext cx="272880" cy="312120"/>
              </p14:xfrm>
            </p:contentPart>
          </mc:Choice>
          <mc:Fallback>
            <p:pic>
              <p:nvPicPr>
                <p:cNvPr id="240" name="Ink 239">
                  <a:extLst>
                    <a:ext uri="{FF2B5EF4-FFF2-40B4-BE49-F238E27FC236}">
                      <a16:creationId xmlns:a16="http://schemas.microsoft.com/office/drawing/2014/main" id="{51CB425F-B2C0-D941-AA64-086D89EB5174}"/>
                    </a:ext>
                  </a:extLst>
                </p:cNvPr>
                <p:cNvPicPr/>
                <p:nvPr/>
              </p:nvPicPr>
              <p:blipFill>
                <a:blip r:embed="rId122"/>
                <a:stretch>
                  <a:fillRect/>
                </a:stretch>
              </p:blipFill>
              <p:spPr>
                <a:xfrm>
                  <a:off x="1905798" y="3126324"/>
                  <a:ext cx="281520" cy="320760"/>
                </a:xfrm>
                <a:prstGeom prst="rect">
                  <a:avLst/>
                </a:prstGeom>
              </p:spPr>
            </p:pic>
          </mc:Fallback>
        </mc:AlternateContent>
        <mc:AlternateContent xmlns:mc="http://schemas.openxmlformats.org/markup-compatibility/2006">
          <mc:Choice xmlns:p14="http://schemas.microsoft.com/office/powerpoint/2010/main" Requires="p14">
            <p:contentPart p14:bwMode="auto" r:id="rId123">
              <p14:nvContentPartPr>
                <p14:cNvPr id="241" name="Ink 240">
                  <a:extLst>
                    <a:ext uri="{FF2B5EF4-FFF2-40B4-BE49-F238E27FC236}">
                      <a16:creationId xmlns:a16="http://schemas.microsoft.com/office/drawing/2014/main" id="{1E5A31B9-CBBC-1143-91F0-B8A6C4F4A8A2}"/>
                    </a:ext>
                  </a:extLst>
                </p14:cNvPr>
                <p14:cNvContentPartPr/>
                <p14:nvPr/>
              </p14:nvContentPartPr>
              <p14:xfrm>
                <a:off x="1814718" y="2963244"/>
                <a:ext cx="444240" cy="551880"/>
              </p14:xfrm>
            </p:contentPart>
          </mc:Choice>
          <mc:Fallback>
            <p:pic>
              <p:nvPicPr>
                <p:cNvPr id="241" name="Ink 240">
                  <a:extLst>
                    <a:ext uri="{FF2B5EF4-FFF2-40B4-BE49-F238E27FC236}">
                      <a16:creationId xmlns:a16="http://schemas.microsoft.com/office/drawing/2014/main" id="{1E5A31B9-CBBC-1143-91F0-B8A6C4F4A8A2}"/>
                    </a:ext>
                  </a:extLst>
                </p:cNvPr>
                <p:cNvPicPr/>
                <p:nvPr/>
              </p:nvPicPr>
              <p:blipFill>
                <a:blip r:embed="rId124"/>
                <a:stretch>
                  <a:fillRect/>
                </a:stretch>
              </p:blipFill>
              <p:spPr>
                <a:xfrm>
                  <a:off x="1810398" y="2958924"/>
                  <a:ext cx="452880" cy="560520"/>
                </a:xfrm>
                <a:prstGeom prst="rect">
                  <a:avLst/>
                </a:prstGeom>
              </p:spPr>
            </p:pic>
          </mc:Fallback>
        </mc:AlternateContent>
        <mc:AlternateContent xmlns:mc="http://schemas.openxmlformats.org/markup-compatibility/2006">
          <mc:Choice xmlns:p14="http://schemas.microsoft.com/office/powerpoint/2010/main" Requires="p14">
            <p:contentPart p14:bwMode="auto" r:id="rId125">
              <p14:nvContentPartPr>
                <p14:cNvPr id="243" name="Ink 242">
                  <a:extLst>
                    <a:ext uri="{FF2B5EF4-FFF2-40B4-BE49-F238E27FC236}">
                      <a16:creationId xmlns:a16="http://schemas.microsoft.com/office/drawing/2014/main" id="{B2800C43-9C42-5643-8F2D-79C7BC9F0EE0}"/>
                    </a:ext>
                  </a:extLst>
                </p14:cNvPr>
                <p14:cNvContentPartPr/>
                <p14:nvPr/>
              </p14:nvContentPartPr>
              <p14:xfrm>
                <a:off x="2869518" y="3448524"/>
                <a:ext cx="574560" cy="73440"/>
              </p14:xfrm>
            </p:contentPart>
          </mc:Choice>
          <mc:Fallback>
            <p:pic>
              <p:nvPicPr>
                <p:cNvPr id="243" name="Ink 242">
                  <a:extLst>
                    <a:ext uri="{FF2B5EF4-FFF2-40B4-BE49-F238E27FC236}">
                      <a16:creationId xmlns:a16="http://schemas.microsoft.com/office/drawing/2014/main" id="{B2800C43-9C42-5643-8F2D-79C7BC9F0EE0}"/>
                    </a:ext>
                  </a:extLst>
                </p:cNvPr>
                <p:cNvPicPr/>
                <p:nvPr/>
              </p:nvPicPr>
              <p:blipFill>
                <a:blip r:embed="rId126"/>
                <a:stretch>
                  <a:fillRect/>
                </a:stretch>
              </p:blipFill>
              <p:spPr>
                <a:xfrm>
                  <a:off x="2865198" y="3444204"/>
                  <a:ext cx="583200" cy="82080"/>
                </a:xfrm>
                <a:prstGeom prst="rect">
                  <a:avLst/>
                </a:prstGeom>
              </p:spPr>
            </p:pic>
          </mc:Fallback>
        </mc:AlternateContent>
        <mc:AlternateContent xmlns:mc="http://schemas.openxmlformats.org/markup-compatibility/2006">
          <mc:Choice xmlns:p14="http://schemas.microsoft.com/office/powerpoint/2010/main" Requires="p14">
            <p:contentPart p14:bwMode="auto" r:id="rId127">
              <p14:nvContentPartPr>
                <p14:cNvPr id="245" name="Ink 244">
                  <a:extLst>
                    <a:ext uri="{FF2B5EF4-FFF2-40B4-BE49-F238E27FC236}">
                      <a16:creationId xmlns:a16="http://schemas.microsoft.com/office/drawing/2014/main" id="{DCE24F02-CA4D-3541-A27D-4900D75A73F1}"/>
                    </a:ext>
                  </a:extLst>
                </p14:cNvPr>
                <p14:cNvContentPartPr/>
                <p14:nvPr/>
              </p14:nvContentPartPr>
              <p14:xfrm>
                <a:off x="3722358" y="4932444"/>
                <a:ext cx="9360" cy="720"/>
              </p14:xfrm>
            </p:contentPart>
          </mc:Choice>
          <mc:Fallback>
            <p:pic>
              <p:nvPicPr>
                <p:cNvPr id="245" name="Ink 244">
                  <a:extLst>
                    <a:ext uri="{FF2B5EF4-FFF2-40B4-BE49-F238E27FC236}">
                      <a16:creationId xmlns:a16="http://schemas.microsoft.com/office/drawing/2014/main" id="{DCE24F02-CA4D-3541-A27D-4900D75A73F1}"/>
                    </a:ext>
                  </a:extLst>
                </p:cNvPr>
                <p:cNvPicPr/>
                <p:nvPr/>
              </p:nvPicPr>
              <p:blipFill>
                <a:blip r:embed="rId128"/>
                <a:stretch>
                  <a:fillRect/>
                </a:stretch>
              </p:blipFill>
              <p:spPr>
                <a:xfrm>
                  <a:off x="3718038" y="4928124"/>
                  <a:ext cx="18000" cy="9360"/>
                </a:xfrm>
                <a:prstGeom prst="rect">
                  <a:avLst/>
                </a:prstGeom>
              </p:spPr>
            </p:pic>
          </mc:Fallback>
        </mc:AlternateContent>
        <mc:AlternateContent xmlns:mc="http://schemas.openxmlformats.org/markup-compatibility/2006">
          <mc:Choice xmlns:p14="http://schemas.microsoft.com/office/powerpoint/2010/main" Requires="p14">
            <p:contentPart p14:bwMode="auto" r:id="rId129">
              <p14:nvContentPartPr>
                <p14:cNvPr id="246" name="Ink 245">
                  <a:extLst>
                    <a:ext uri="{FF2B5EF4-FFF2-40B4-BE49-F238E27FC236}">
                      <a16:creationId xmlns:a16="http://schemas.microsoft.com/office/drawing/2014/main" id="{FFE991DB-3C63-BE42-8915-C20DD33A8B3F}"/>
                    </a:ext>
                  </a:extLst>
                </p14:cNvPr>
                <p14:cNvContentPartPr/>
                <p14:nvPr/>
              </p14:nvContentPartPr>
              <p14:xfrm>
                <a:off x="2918478" y="4881684"/>
                <a:ext cx="803520" cy="77400"/>
              </p14:xfrm>
            </p:contentPart>
          </mc:Choice>
          <mc:Fallback>
            <p:pic>
              <p:nvPicPr>
                <p:cNvPr id="246" name="Ink 245">
                  <a:extLst>
                    <a:ext uri="{FF2B5EF4-FFF2-40B4-BE49-F238E27FC236}">
                      <a16:creationId xmlns:a16="http://schemas.microsoft.com/office/drawing/2014/main" id="{FFE991DB-3C63-BE42-8915-C20DD33A8B3F}"/>
                    </a:ext>
                  </a:extLst>
                </p:cNvPr>
                <p:cNvPicPr/>
                <p:nvPr/>
              </p:nvPicPr>
              <p:blipFill>
                <a:blip r:embed="rId130"/>
                <a:stretch>
                  <a:fillRect/>
                </a:stretch>
              </p:blipFill>
              <p:spPr>
                <a:xfrm>
                  <a:off x="2914158" y="4877364"/>
                  <a:ext cx="812160" cy="86040"/>
                </a:xfrm>
                <a:prstGeom prst="rect">
                  <a:avLst/>
                </a:prstGeom>
              </p:spPr>
            </p:pic>
          </mc:Fallback>
        </mc:AlternateContent>
        <mc:AlternateContent xmlns:mc="http://schemas.openxmlformats.org/markup-compatibility/2006">
          <mc:Choice xmlns:p14="http://schemas.microsoft.com/office/powerpoint/2010/main" Requires="p14">
            <p:contentPart p14:bwMode="auto" r:id="rId131">
              <p14:nvContentPartPr>
                <p14:cNvPr id="248" name="Ink 247">
                  <a:extLst>
                    <a:ext uri="{FF2B5EF4-FFF2-40B4-BE49-F238E27FC236}">
                      <a16:creationId xmlns:a16="http://schemas.microsoft.com/office/drawing/2014/main" id="{004850C3-27E7-824C-A3FC-33D5912951FA}"/>
                    </a:ext>
                  </a:extLst>
                </p14:cNvPr>
                <p14:cNvContentPartPr/>
                <p14:nvPr/>
              </p14:nvContentPartPr>
              <p14:xfrm>
                <a:off x="3770958" y="4829484"/>
                <a:ext cx="10440" cy="19800"/>
              </p14:xfrm>
            </p:contentPart>
          </mc:Choice>
          <mc:Fallback>
            <p:pic>
              <p:nvPicPr>
                <p:cNvPr id="248" name="Ink 247">
                  <a:extLst>
                    <a:ext uri="{FF2B5EF4-FFF2-40B4-BE49-F238E27FC236}">
                      <a16:creationId xmlns:a16="http://schemas.microsoft.com/office/drawing/2014/main" id="{004850C3-27E7-824C-A3FC-33D5912951FA}"/>
                    </a:ext>
                  </a:extLst>
                </p:cNvPr>
                <p:cNvPicPr/>
                <p:nvPr/>
              </p:nvPicPr>
              <p:blipFill>
                <a:blip r:embed="rId132"/>
                <a:stretch>
                  <a:fillRect/>
                </a:stretch>
              </p:blipFill>
              <p:spPr>
                <a:xfrm>
                  <a:off x="3766638" y="4825164"/>
                  <a:ext cx="19080" cy="28440"/>
                </a:xfrm>
                <a:prstGeom prst="rect">
                  <a:avLst/>
                </a:prstGeom>
              </p:spPr>
            </p:pic>
          </mc:Fallback>
        </mc:AlternateContent>
        <mc:AlternateContent xmlns:mc="http://schemas.openxmlformats.org/markup-compatibility/2006">
          <mc:Choice xmlns:p14="http://schemas.microsoft.com/office/powerpoint/2010/main" Requires="p14">
            <p:contentPart p14:bwMode="auto" r:id="rId133">
              <p14:nvContentPartPr>
                <p14:cNvPr id="250" name="Ink 249">
                  <a:extLst>
                    <a:ext uri="{FF2B5EF4-FFF2-40B4-BE49-F238E27FC236}">
                      <a16:creationId xmlns:a16="http://schemas.microsoft.com/office/drawing/2014/main" id="{80A9B3B6-A7CB-164A-BFDC-57B5A1B32D9D}"/>
                    </a:ext>
                  </a:extLst>
                </p14:cNvPr>
                <p14:cNvContentPartPr/>
                <p14:nvPr/>
              </p14:nvContentPartPr>
              <p14:xfrm>
                <a:off x="2476398" y="3840204"/>
                <a:ext cx="242280" cy="26280"/>
              </p14:xfrm>
            </p:contentPart>
          </mc:Choice>
          <mc:Fallback>
            <p:pic>
              <p:nvPicPr>
                <p:cNvPr id="250" name="Ink 249">
                  <a:extLst>
                    <a:ext uri="{FF2B5EF4-FFF2-40B4-BE49-F238E27FC236}">
                      <a16:creationId xmlns:a16="http://schemas.microsoft.com/office/drawing/2014/main" id="{80A9B3B6-A7CB-164A-BFDC-57B5A1B32D9D}"/>
                    </a:ext>
                  </a:extLst>
                </p:cNvPr>
                <p:cNvPicPr/>
                <p:nvPr/>
              </p:nvPicPr>
              <p:blipFill>
                <a:blip r:embed="rId134"/>
                <a:stretch>
                  <a:fillRect/>
                </a:stretch>
              </p:blipFill>
              <p:spPr>
                <a:xfrm>
                  <a:off x="2472078" y="3835884"/>
                  <a:ext cx="250920" cy="34920"/>
                </a:xfrm>
                <a:prstGeom prst="rect">
                  <a:avLst/>
                </a:prstGeom>
              </p:spPr>
            </p:pic>
          </mc:Fallback>
        </mc:AlternateContent>
        <mc:AlternateContent xmlns:mc="http://schemas.openxmlformats.org/markup-compatibility/2006">
          <mc:Choice xmlns:p14="http://schemas.microsoft.com/office/powerpoint/2010/main" Requires="p14">
            <p:contentPart p14:bwMode="auto" r:id="rId135">
              <p14:nvContentPartPr>
                <p14:cNvPr id="251" name="Ink 250">
                  <a:extLst>
                    <a:ext uri="{FF2B5EF4-FFF2-40B4-BE49-F238E27FC236}">
                      <a16:creationId xmlns:a16="http://schemas.microsoft.com/office/drawing/2014/main" id="{907D7A06-2BF1-A242-B41E-68A250C5ED5E}"/>
                    </a:ext>
                  </a:extLst>
                </p14:cNvPr>
                <p14:cNvContentPartPr/>
                <p14:nvPr/>
              </p14:nvContentPartPr>
              <p14:xfrm>
                <a:off x="2438598" y="3763884"/>
                <a:ext cx="223200" cy="177840"/>
              </p14:xfrm>
            </p:contentPart>
          </mc:Choice>
          <mc:Fallback>
            <p:pic>
              <p:nvPicPr>
                <p:cNvPr id="251" name="Ink 250">
                  <a:extLst>
                    <a:ext uri="{FF2B5EF4-FFF2-40B4-BE49-F238E27FC236}">
                      <a16:creationId xmlns:a16="http://schemas.microsoft.com/office/drawing/2014/main" id="{907D7A06-2BF1-A242-B41E-68A250C5ED5E}"/>
                    </a:ext>
                  </a:extLst>
                </p:cNvPr>
                <p:cNvPicPr/>
                <p:nvPr/>
              </p:nvPicPr>
              <p:blipFill>
                <a:blip r:embed="rId136"/>
                <a:stretch>
                  <a:fillRect/>
                </a:stretch>
              </p:blipFill>
              <p:spPr>
                <a:xfrm>
                  <a:off x="2434278" y="3759564"/>
                  <a:ext cx="231840" cy="186480"/>
                </a:xfrm>
                <a:prstGeom prst="rect">
                  <a:avLst/>
                </a:prstGeom>
              </p:spPr>
            </p:pic>
          </mc:Fallback>
        </mc:AlternateContent>
        <mc:AlternateContent xmlns:mc="http://schemas.openxmlformats.org/markup-compatibility/2006">
          <mc:Choice xmlns:p14="http://schemas.microsoft.com/office/powerpoint/2010/main" Requires="p14">
            <p:contentPart p14:bwMode="auto" r:id="rId137">
              <p14:nvContentPartPr>
                <p14:cNvPr id="253" name="Ink 252">
                  <a:extLst>
                    <a:ext uri="{FF2B5EF4-FFF2-40B4-BE49-F238E27FC236}">
                      <a16:creationId xmlns:a16="http://schemas.microsoft.com/office/drawing/2014/main" id="{E8E4792D-81D6-4D4C-9DA6-1D4712597BBA}"/>
                    </a:ext>
                  </a:extLst>
                </p14:cNvPr>
                <p14:cNvContentPartPr/>
                <p14:nvPr/>
              </p14:nvContentPartPr>
              <p14:xfrm>
                <a:off x="3899478" y="3912564"/>
                <a:ext cx="11880" cy="19080"/>
              </p14:xfrm>
            </p:contentPart>
          </mc:Choice>
          <mc:Fallback>
            <p:pic>
              <p:nvPicPr>
                <p:cNvPr id="253" name="Ink 252">
                  <a:extLst>
                    <a:ext uri="{FF2B5EF4-FFF2-40B4-BE49-F238E27FC236}">
                      <a16:creationId xmlns:a16="http://schemas.microsoft.com/office/drawing/2014/main" id="{E8E4792D-81D6-4D4C-9DA6-1D4712597BBA}"/>
                    </a:ext>
                  </a:extLst>
                </p:cNvPr>
                <p:cNvPicPr/>
                <p:nvPr/>
              </p:nvPicPr>
              <p:blipFill>
                <a:blip r:embed="rId138"/>
                <a:stretch>
                  <a:fillRect/>
                </a:stretch>
              </p:blipFill>
              <p:spPr>
                <a:xfrm>
                  <a:off x="3895158" y="3908244"/>
                  <a:ext cx="20520" cy="27720"/>
                </a:xfrm>
                <a:prstGeom prst="rect">
                  <a:avLst/>
                </a:prstGeom>
              </p:spPr>
            </p:pic>
          </mc:Fallback>
        </mc:AlternateContent>
        <mc:AlternateContent xmlns:mc="http://schemas.openxmlformats.org/markup-compatibility/2006">
          <mc:Choice xmlns:p14="http://schemas.microsoft.com/office/powerpoint/2010/main" Requires="p14">
            <p:contentPart p14:bwMode="auto" r:id="rId139">
              <p14:nvContentPartPr>
                <p14:cNvPr id="254" name="Ink 253">
                  <a:extLst>
                    <a:ext uri="{FF2B5EF4-FFF2-40B4-BE49-F238E27FC236}">
                      <a16:creationId xmlns:a16="http://schemas.microsoft.com/office/drawing/2014/main" id="{82B34CF1-35DB-F749-ADD8-2E2814502872}"/>
                    </a:ext>
                  </a:extLst>
                </p14:cNvPr>
                <p14:cNvContentPartPr/>
                <p14:nvPr/>
              </p14:nvContentPartPr>
              <p14:xfrm>
                <a:off x="3527958" y="3131004"/>
                <a:ext cx="572040" cy="387720"/>
              </p14:xfrm>
            </p:contentPart>
          </mc:Choice>
          <mc:Fallback>
            <p:pic>
              <p:nvPicPr>
                <p:cNvPr id="254" name="Ink 253">
                  <a:extLst>
                    <a:ext uri="{FF2B5EF4-FFF2-40B4-BE49-F238E27FC236}">
                      <a16:creationId xmlns:a16="http://schemas.microsoft.com/office/drawing/2014/main" id="{82B34CF1-35DB-F749-ADD8-2E2814502872}"/>
                    </a:ext>
                  </a:extLst>
                </p:cNvPr>
                <p:cNvPicPr/>
                <p:nvPr/>
              </p:nvPicPr>
              <p:blipFill>
                <a:blip r:embed="rId140"/>
                <a:stretch>
                  <a:fillRect/>
                </a:stretch>
              </p:blipFill>
              <p:spPr>
                <a:xfrm>
                  <a:off x="3523638" y="3126684"/>
                  <a:ext cx="580680" cy="396360"/>
                </a:xfrm>
                <a:prstGeom prst="rect">
                  <a:avLst/>
                </a:prstGeom>
              </p:spPr>
            </p:pic>
          </mc:Fallback>
        </mc:AlternateContent>
        <mc:AlternateContent xmlns:mc="http://schemas.openxmlformats.org/markup-compatibility/2006">
          <mc:Choice xmlns:p14="http://schemas.microsoft.com/office/powerpoint/2010/main" Requires="p14">
            <p:contentPart p14:bwMode="auto" r:id="rId141">
              <p14:nvContentPartPr>
                <p14:cNvPr id="255" name="Ink 254">
                  <a:extLst>
                    <a:ext uri="{FF2B5EF4-FFF2-40B4-BE49-F238E27FC236}">
                      <a16:creationId xmlns:a16="http://schemas.microsoft.com/office/drawing/2014/main" id="{7E257EA6-A461-944C-9E3E-B218A5852CB8}"/>
                    </a:ext>
                  </a:extLst>
                </p14:cNvPr>
                <p14:cNvContentPartPr/>
                <p14:nvPr/>
              </p14:nvContentPartPr>
              <p14:xfrm>
                <a:off x="4038438" y="3260244"/>
                <a:ext cx="273600" cy="203400"/>
              </p14:xfrm>
            </p:contentPart>
          </mc:Choice>
          <mc:Fallback>
            <p:pic>
              <p:nvPicPr>
                <p:cNvPr id="255" name="Ink 254">
                  <a:extLst>
                    <a:ext uri="{FF2B5EF4-FFF2-40B4-BE49-F238E27FC236}">
                      <a16:creationId xmlns:a16="http://schemas.microsoft.com/office/drawing/2014/main" id="{7E257EA6-A461-944C-9E3E-B218A5852CB8}"/>
                    </a:ext>
                  </a:extLst>
                </p:cNvPr>
                <p:cNvPicPr/>
                <p:nvPr/>
              </p:nvPicPr>
              <p:blipFill>
                <a:blip r:embed="rId142"/>
                <a:stretch>
                  <a:fillRect/>
                </a:stretch>
              </p:blipFill>
              <p:spPr>
                <a:xfrm>
                  <a:off x="4034118" y="3255924"/>
                  <a:ext cx="282240" cy="212040"/>
                </a:xfrm>
                <a:prstGeom prst="rect">
                  <a:avLst/>
                </a:prstGeom>
              </p:spPr>
            </p:pic>
          </mc:Fallback>
        </mc:AlternateContent>
        <mc:AlternateContent xmlns:mc="http://schemas.openxmlformats.org/markup-compatibility/2006">
          <mc:Choice xmlns:p14="http://schemas.microsoft.com/office/powerpoint/2010/main" Requires="p14">
            <p:contentPart p14:bwMode="auto" r:id="rId143">
              <p14:nvContentPartPr>
                <p14:cNvPr id="256" name="Ink 255">
                  <a:extLst>
                    <a:ext uri="{FF2B5EF4-FFF2-40B4-BE49-F238E27FC236}">
                      <a16:creationId xmlns:a16="http://schemas.microsoft.com/office/drawing/2014/main" id="{2B92B26B-13AD-9847-864B-3C2A72AE8EF2}"/>
                    </a:ext>
                  </a:extLst>
                </p14:cNvPr>
                <p14:cNvContentPartPr/>
                <p14:nvPr/>
              </p14:nvContentPartPr>
              <p14:xfrm>
                <a:off x="4063998" y="3332964"/>
                <a:ext cx="234000" cy="144720"/>
              </p14:xfrm>
            </p:contentPart>
          </mc:Choice>
          <mc:Fallback>
            <p:pic>
              <p:nvPicPr>
                <p:cNvPr id="256" name="Ink 255">
                  <a:extLst>
                    <a:ext uri="{FF2B5EF4-FFF2-40B4-BE49-F238E27FC236}">
                      <a16:creationId xmlns:a16="http://schemas.microsoft.com/office/drawing/2014/main" id="{2B92B26B-13AD-9847-864B-3C2A72AE8EF2}"/>
                    </a:ext>
                  </a:extLst>
                </p:cNvPr>
                <p:cNvPicPr/>
                <p:nvPr/>
              </p:nvPicPr>
              <p:blipFill>
                <a:blip r:embed="rId144"/>
                <a:stretch>
                  <a:fillRect/>
                </a:stretch>
              </p:blipFill>
              <p:spPr>
                <a:xfrm>
                  <a:off x="4059678" y="3328644"/>
                  <a:ext cx="242640" cy="153360"/>
                </a:xfrm>
                <a:prstGeom prst="rect">
                  <a:avLst/>
                </a:prstGeom>
              </p:spPr>
            </p:pic>
          </mc:Fallback>
        </mc:AlternateContent>
        <mc:AlternateContent xmlns:mc="http://schemas.openxmlformats.org/markup-compatibility/2006">
          <mc:Choice xmlns:p14="http://schemas.microsoft.com/office/powerpoint/2010/main" Requires="p14">
            <p:contentPart p14:bwMode="auto" r:id="rId145">
              <p14:nvContentPartPr>
                <p14:cNvPr id="258" name="Ink 257">
                  <a:extLst>
                    <a:ext uri="{FF2B5EF4-FFF2-40B4-BE49-F238E27FC236}">
                      <a16:creationId xmlns:a16="http://schemas.microsoft.com/office/drawing/2014/main" id="{7A9DDAD1-385A-754B-8A6D-5E080868AEF2}"/>
                    </a:ext>
                  </a:extLst>
                </p14:cNvPr>
                <p14:cNvContentPartPr/>
                <p14:nvPr/>
              </p14:nvContentPartPr>
              <p14:xfrm>
                <a:off x="1627878" y="3786924"/>
                <a:ext cx="33120" cy="243000"/>
              </p14:xfrm>
            </p:contentPart>
          </mc:Choice>
          <mc:Fallback>
            <p:pic>
              <p:nvPicPr>
                <p:cNvPr id="258" name="Ink 257">
                  <a:extLst>
                    <a:ext uri="{FF2B5EF4-FFF2-40B4-BE49-F238E27FC236}">
                      <a16:creationId xmlns:a16="http://schemas.microsoft.com/office/drawing/2014/main" id="{7A9DDAD1-385A-754B-8A6D-5E080868AEF2}"/>
                    </a:ext>
                  </a:extLst>
                </p:cNvPr>
                <p:cNvPicPr/>
                <p:nvPr/>
              </p:nvPicPr>
              <p:blipFill>
                <a:blip r:embed="rId146"/>
                <a:stretch>
                  <a:fillRect/>
                </a:stretch>
              </p:blipFill>
              <p:spPr>
                <a:xfrm>
                  <a:off x="1623558" y="3782604"/>
                  <a:ext cx="41760" cy="251640"/>
                </a:xfrm>
                <a:prstGeom prst="rect">
                  <a:avLst/>
                </a:prstGeom>
              </p:spPr>
            </p:pic>
          </mc:Fallback>
        </mc:AlternateContent>
        <mc:AlternateContent xmlns:mc="http://schemas.openxmlformats.org/markup-compatibility/2006">
          <mc:Choice xmlns:p14="http://schemas.microsoft.com/office/powerpoint/2010/main" Requires="p14">
            <p:contentPart p14:bwMode="auto" r:id="rId147">
              <p14:nvContentPartPr>
                <p14:cNvPr id="259" name="Ink 258">
                  <a:extLst>
                    <a:ext uri="{FF2B5EF4-FFF2-40B4-BE49-F238E27FC236}">
                      <a16:creationId xmlns:a16="http://schemas.microsoft.com/office/drawing/2014/main" id="{E33080CE-691B-4C41-9A52-06C9C0CFF7EC}"/>
                    </a:ext>
                  </a:extLst>
                </p14:cNvPr>
                <p14:cNvContentPartPr/>
                <p14:nvPr/>
              </p14:nvContentPartPr>
              <p14:xfrm>
                <a:off x="1883118" y="3775764"/>
                <a:ext cx="114840" cy="224640"/>
              </p14:xfrm>
            </p:contentPart>
          </mc:Choice>
          <mc:Fallback>
            <p:pic>
              <p:nvPicPr>
                <p:cNvPr id="259" name="Ink 258">
                  <a:extLst>
                    <a:ext uri="{FF2B5EF4-FFF2-40B4-BE49-F238E27FC236}">
                      <a16:creationId xmlns:a16="http://schemas.microsoft.com/office/drawing/2014/main" id="{E33080CE-691B-4C41-9A52-06C9C0CFF7EC}"/>
                    </a:ext>
                  </a:extLst>
                </p:cNvPr>
                <p:cNvPicPr/>
                <p:nvPr/>
              </p:nvPicPr>
              <p:blipFill>
                <a:blip r:embed="rId148"/>
                <a:stretch>
                  <a:fillRect/>
                </a:stretch>
              </p:blipFill>
              <p:spPr>
                <a:xfrm>
                  <a:off x="1878798" y="3771444"/>
                  <a:ext cx="123480" cy="233280"/>
                </a:xfrm>
                <a:prstGeom prst="rect">
                  <a:avLst/>
                </a:prstGeom>
              </p:spPr>
            </p:pic>
          </mc:Fallback>
        </mc:AlternateContent>
        <mc:AlternateContent xmlns:mc="http://schemas.openxmlformats.org/markup-compatibility/2006">
          <mc:Choice xmlns:p14="http://schemas.microsoft.com/office/powerpoint/2010/main" Requires="p14">
            <p:contentPart p14:bwMode="auto" r:id="rId149">
              <p14:nvContentPartPr>
                <p14:cNvPr id="260" name="Ink 259">
                  <a:extLst>
                    <a:ext uri="{FF2B5EF4-FFF2-40B4-BE49-F238E27FC236}">
                      <a16:creationId xmlns:a16="http://schemas.microsoft.com/office/drawing/2014/main" id="{F4538D84-513A-CB4D-AF24-53A77B33659D}"/>
                    </a:ext>
                  </a:extLst>
                </p14:cNvPr>
                <p14:cNvContentPartPr/>
                <p14:nvPr/>
              </p14:nvContentPartPr>
              <p14:xfrm>
                <a:off x="1523838" y="3631044"/>
                <a:ext cx="631080" cy="574200"/>
              </p14:xfrm>
            </p:contentPart>
          </mc:Choice>
          <mc:Fallback>
            <p:pic>
              <p:nvPicPr>
                <p:cNvPr id="260" name="Ink 259">
                  <a:extLst>
                    <a:ext uri="{FF2B5EF4-FFF2-40B4-BE49-F238E27FC236}">
                      <a16:creationId xmlns:a16="http://schemas.microsoft.com/office/drawing/2014/main" id="{F4538D84-513A-CB4D-AF24-53A77B33659D}"/>
                    </a:ext>
                  </a:extLst>
                </p:cNvPr>
                <p:cNvPicPr/>
                <p:nvPr/>
              </p:nvPicPr>
              <p:blipFill>
                <a:blip r:embed="rId150"/>
                <a:stretch>
                  <a:fillRect/>
                </a:stretch>
              </p:blipFill>
              <p:spPr>
                <a:xfrm>
                  <a:off x="1519518" y="3626724"/>
                  <a:ext cx="639720" cy="582840"/>
                </a:xfrm>
                <a:prstGeom prst="rect">
                  <a:avLst/>
                </a:prstGeom>
              </p:spPr>
            </p:pic>
          </mc:Fallback>
        </mc:AlternateContent>
        <mc:AlternateContent xmlns:mc="http://schemas.openxmlformats.org/markup-compatibility/2006">
          <mc:Choice xmlns:p14="http://schemas.microsoft.com/office/powerpoint/2010/main" Requires="p14">
            <p:contentPart p14:bwMode="auto" r:id="rId151">
              <p14:nvContentPartPr>
                <p14:cNvPr id="262" name="Ink 261">
                  <a:extLst>
                    <a:ext uri="{FF2B5EF4-FFF2-40B4-BE49-F238E27FC236}">
                      <a16:creationId xmlns:a16="http://schemas.microsoft.com/office/drawing/2014/main" id="{604DECE5-27E3-AF44-B7A2-9CAAE044AB64}"/>
                    </a:ext>
                  </a:extLst>
                </p14:cNvPr>
                <p14:cNvContentPartPr/>
                <p14:nvPr/>
              </p14:nvContentPartPr>
              <p14:xfrm>
                <a:off x="1767918" y="4304244"/>
                <a:ext cx="24840" cy="236880"/>
              </p14:xfrm>
            </p:contentPart>
          </mc:Choice>
          <mc:Fallback>
            <p:pic>
              <p:nvPicPr>
                <p:cNvPr id="262" name="Ink 261">
                  <a:extLst>
                    <a:ext uri="{FF2B5EF4-FFF2-40B4-BE49-F238E27FC236}">
                      <a16:creationId xmlns:a16="http://schemas.microsoft.com/office/drawing/2014/main" id="{604DECE5-27E3-AF44-B7A2-9CAAE044AB64}"/>
                    </a:ext>
                  </a:extLst>
                </p:cNvPr>
                <p:cNvPicPr/>
                <p:nvPr/>
              </p:nvPicPr>
              <p:blipFill>
                <a:blip r:embed="rId152"/>
                <a:stretch>
                  <a:fillRect/>
                </a:stretch>
              </p:blipFill>
              <p:spPr>
                <a:xfrm>
                  <a:off x="1763598" y="4299924"/>
                  <a:ext cx="33480" cy="245520"/>
                </a:xfrm>
                <a:prstGeom prst="rect">
                  <a:avLst/>
                </a:prstGeom>
              </p:spPr>
            </p:pic>
          </mc:Fallback>
        </mc:AlternateContent>
        <mc:AlternateContent xmlns:mc="http://schemas.openxmlformats.org/markup-compatibility/2006">
          <mc:Choice xmlns:p14="http://schemas.microsoft.com/office/powerpoint/2010/main" Requires="p14">
            <p:contentPart p14:bwMode="auto" r:id="rId153">
              <p14:nvContentPartPr>
                <p14:cNvPr id="263" name="Ink 262">
                  <a:extLst>
                    <a:ext uri="{FF2B5EF4-FFF2-40B4-BE49-F238E27FC236}">
                      <a16:creationId xmlns:a16="http://schemas.microsoft.com/office/drawing/2014/main" id="{584704AA-7694-2646-8E79-9B53C3F4BF95}"/>
                    </a:ext>
                  </a:extLst>
                </p14:cNvPr>
                <p14:cNvContentPartPr/>
                <p14:nvPr/>
              </p14:nvContentPartPr>
              <p14:xfrm>
                <a:off x="1999398" y="4298124"/>
                <a:ext cx="237240" cy="171000"/>
              </p14:xfrm>
            </p:contentPart>
          </mc:Choice>
          <mc:Fallback>
            <p:pic>
              <p:nvPicPr>
                <p:cNvPr id="263" name="Ink 262">
                  <a:extLst>
                    <a:ext uri="{FF2B5EF4-FFF2-40B4-BE49-F238E27FC236}">
                      <a16:creationId xmlns:a16="http://schemas.microsoft.com/office/drawing/2014/main" id="{584704AA-7694-2646-8E79-9B53C3F4BF95}"/>
                    </a:ext>
                  </a:extLst>
                </p:cNvPr>
                <p:cNvPicPr/>
                <p:nvPr/>
              </p:nvPicPr>
              <p:blipFill>
                <a:blip r:embed="rId154"/>
                <a:stretch>
                  <a:fillRect/>
                </a:stretch>
              </p:blipFill>
              <p:spPr>
                <a:xfrm>
                  <a:off x="1995078" y="4293804"/>
                  <a:ext cx="245880" cy="179640"/>
                </a:xfrm>
                <a:prstGeom prst="rect">
                  <a:avLst/>
                </a:prstGeom>
              </p:spPr>
            </p:pic>
          </mc:Fallback>
        </mc:AlternateContent>
        <mc:AlternateContent xmlns:mc="http://schemas.openxmlformats.org/markup-compatibility/2006">
          <mc:Choice xmlns:p14="http://schemas.microsoft.com/office/powerpoint/2010/main" Requires="p14">
            <p:contentPart p14:bwMode="auto" r:id="rId155">
              <p14:nvContentPartPr>
                <p14:cNvPr id="264" name="Ink 263">
                  <a:extLst>
                    <a:ext uri="{FF2B5EF4-FFF2-40B4-BE49-F238E27FC236}">
                      <a16:creationId xmlns:a16="http://schemas.microsoft.com/office/drawing/2014/main" id="{1A636D63-235F-0247-9EDF-9D5E6487895E}"/>
                    </a:ext>
                  </a:extLst>
                </p14:cNvPr>
                <p14:cNvContentPartPr/>
                <p14:nvPr/>
              </p14:nvContentPartPr>
              <p14:xfrm>
                <a:off x="1583958" y="4191924"/>
                <a:ext cx="617040" cy="551160"/>
              </p14:xfrm>
            </p:contentPart>
          </mc:Choice>
          <mc:Fallback>
            <p:pic>
              <p:nvPicPr>
                <p:cNvPr id="264" name="Ink 263">
                  <a:extLst>
                    <a:ext uri="{FF2B5EF4-FFF2-40B4-BE49-F238E27FC236}">
                      <a16:creationId xmlns:a16="http://schemas.microsoft.com/office/drawing/2014/main" id="{1A636D63-235F-0247-9EDF-9D5E6487895E}"/>
                    </a:ext>
                  </a:extLst>
                </p:cNvPr>
                <p:cNvPicPr/>
                <p:nvPr/>
              </p:nvPicPr>
              <p:blipFill>
                <a:blip r:embed="rId156"/>
                <a:stretch>
                  <a:fillRect/>
                </a:stretch>
              </p:blipFill>
              <p:spPr>
                <a:xfrm>
                  <a:off x="1579638" y="4187604"/>
                  <a:ext cx="625680" cy="559800"/>
                </a:xfrm>
                <a:prstGeom prst="rect">
                  <a:avLst/>
                </a:prstGeom>
              </p:spPr>
            </p:pic>
          </mc:Fallback>
        </mc:AlternateContent>
        <mc:AlternateContent xmlns:mc="http://schemas.openxmlformats.org/markup-compatibility/2006">
          <mc:Choice xmlns:p14="http://schemas.microsoft.com/office/powerpoint/2010/main" Requires="p14">
            <p:contentPart p14:bwMode="auto" r:id="rId157">
              <p14:nvContentPartPr>
                <p14:cNvPr id="265" name="Ink 264">
                  <a:extLst>
                    <a:ext uri="{FF2B5EF4-FFF2-40B4-BE49-F238E27FC236}">
                      <a16:creationId xmlns:a16="http://schemas.microsoft.com/office/drawing/2014/main" id="{713ACD29-D8AA-9347-A62C-1DE3B4938924}"/>
                    </a:ext>
                  </a:extLst>
                </p14:cNvPr>
                <p14:cNvContentPartPr/>
                <p14:nvPr/>
              </p14:nvContentPartPr>
              <p14:xfrm>
                <a:off x="1788798" y="4804644"/>
                <a:ext cx="157320" cy="280440"/>
              </p14:xfrm>
            </p:contentPart>
          </mc:Choice>
          <mc:Fallback>
            <p:pic>
              <p:nvPicPr>
                <p:cNvPr id="265" name="Ink 264">
                  <a:extLst>
                    <a:ext uri="{FF2B5EF4-FFF2-40B4-BE49-F238E27FC236}">
                      <a16:creationId xmlns:a16="http://schemas.microsoft.com/office/drawing/2014/main" id="{713ACD29-D8AA-9347-A62C-1DE3B4938924}"/>
                    </a:ext>
                  </a:extLst>
                </p:cNvPr>
                <p:cNvPicPr/>
                <p:nvPr/>
              </p:nvPicPr>
              <p:blipFill>
                <a:blip r:embed="rId158"/>
                <a:stretch>
                  <a:fillRect/>
                </a:stretch>
              </p:blipFill>
              <p:spPr>
                <a:xfrm>
                  <a:off x="1784478" y="4800324"/>
                  <a:ext cx="165960" cy="289080"/>
                </a:xfrm>
                <a:prstGeom prst="rect">
                  <a:avLst/>
                </a:prstGeom>
              </p:spPr>
            </p:pic>
          </mc:Fallback>
        </mc:AlternateContent>
        <mc:AlternateContent xmlns:mc="http://schemas.openxmlformats.org/markup-compatibility/2006">
          <mc:Choice xmlns:p14="http://schemas.microsoft.com/office/powerpoint/2010/main" Requires="p14">
            <p:contentPart p14:bwMode="auto" r:id="rId159">
              <p14:nvContentPartPr>
                <p14:cNvPr id="266" name="Ink 265">
                  <a:extLst>
                    <a:ext uri="{FF2B5EF4-FFF2-40B4-BE49-F238E27FC236}">
                      <a16:creationId xmlns:a16="http://schemas.microsoft.com/office/drawing/2014/main" id="{528DB6D6-2EBA-B94A-8E45-453195AA8F69}"/>
                    </a:ext>
                  </a:extLst>
                </p14:cNvPr>
                <p14:cNvContentPartPr/>
                <p14:nvPr/>
              </p14:nvContentPartPr>
              <p14:xfrm>
                <a:off x="1778358" y="5182284"/>
                <a:ext cx="199800" cy="304560"/>
              </p14:xfrm>
            </p:contentPart>
          </mc:Choice>
          <mc:Fallback>
            <p:pic>
              <p:nvPicPr>
                <p:cNvPr id="266" name="Ink 265">
                  <a:extLst>
                    <a:ext uri="{FF2B5EF4-FFF2-40B4-BE49-F238E27FC236}">
                      <a16:creationId xmlns:a16="http://schemas.microsoft.com/office/drawing/2014/main" id="{528DB6D6-2EBA-B94A-8E45-453195AA8F69}"/>
                    </a:ext>
                  </a:extLst>
                </p:cNvPr>
                <p:cNvPicPr/>
                <p:nvPr/>
              </p:nvPicPr>
              <p:blipFill>
                <a:blip r:embed="rId160"/>
                <a:stretch>
                  <a:fillRect/>
                </a:stretch>
              </p:blipFill>
              <p:spPr>
                <a:xfrm>
                  <a:off x="1774038" y="5177964"/>
                  <a:ext cx="208440" cy="313200"/>
                </a:xfrm>
                <a:prstGeom prst="rect">
                  <a:avLst/>
                </a:prstGeom>
              </p:spPr>
            </p:pic>
          </mc:Fallback>
        </mc:AlternateContent>
        <mc:AlternateContent xmlns:mc="http://schemas.openxmlformats.org/markup-compatibility/2006">
          <mc:Choice xmlns:p14="http://schemas.microsoft.com/office/powerpoint/2010/main" Requires="p14">
            <p:contentPart p14:bwMode="auto" r:id="rId161">
              <p14:nvContentPartPr>
                <p14:cNvPr id="267" name="Ink 266">
                  <a:extLst>
                    <a:ext uri="{FF2B5EF4-FFF2-40B4-BE49-F238E27FC236}">
                      <a16:creationId xmlns:a16="http://schemas.microsoft.com/office/drawing/2014/main" id="{AB550D6D-BE28-C249-99D0-27C75A9F5278}"/>
                    </a:ext>
                  </a:extLst>
                </p14:cNvPr>
                <p14:cNvContentPartPr/>
                <p14:nvPr/>
              </p14:nvContentPartPr>
              <p14:xfrm>
                <a:off x="1619958" y="5153844"/>
                <a:ext cx="499680" cy="457200"/>
              </p14:xfrm>
            </p:contentPart>
          </mc:Choice>
          <mc:Fallback>
            <p:pic>
              <p:nvPicPr>
                <p:cNvPr id="267" name="Ink 266">
                  <a:extLst>
                    <a:ext uri="{FF2B5EF4-FFF2-40B4-BE49-F238E27FC236}">
                      <a16:creationId xmlns:a16="http://schemas.microsoft.com/office/drawing/2014/main" id="{AB550D6D-BE28-C249-99D0-27C75A9F5278}"/>
                    </a:ext>
                  </a:extLst>
                </p:cNvPr>
                <p:cNvPicPr/>
                <p:nvPr/>
              </p:nvPicPr>
              <p:blipFill>
                <a:blip r:embed="rId162"/>
                <a:stretch>
                  <a:fillRect/>
                </a:stretch>
              </p:blipFill>
              <p:spPr>
                <a:xfrm>
                  <a:off x="1615638" y="5149524"/>
                  <a:ext cx="508320" cy="465840"/>
                </a:xfrm>
                <a:prstGeom prst="rect">
                  <a:avLst/>
                </a:prstGeom>
              </p:spPr>
            </p:pic>
          </mc:Fallback>
        </mc:AlternateContent>
        <mc:AlternateContent xmlns:mc="http://schemas.openxmlformats.org/markup-compatibility/2006">
          <mc:Choice xmlns:p14="http://schemas.microsoft.com/office/powerpoint/2010/main" Requires="p14">
            <p:contentPart p14:bwMode="auto" r:id="rId163">
              <p14:nvContentPartPr>
                <p14:cNvPr id="268" name="Ink 267">
                  <a:extLst>
                    <a:ext uri="{FF2B5EF4-FFF2-40B4-BE49-F238E27FC236}">
                      <a16:creationId xmlns:a16="http://schemas.microsoft.com/office/drawing/2014/main" id="{962DADCA-E768-6C4A-951A-3E868620465C}"/>
                    </a:ext>
                  </a:extLst>
                </p14:cNvPr>
                <p14:cNvContentPartPr/>
                <p14:nvPr/>
              </p14:nvContentPartPr>
              <p14:xfrm>
                <a:off x="1632558" y="4749204"/>
                <a:ext cx="557280" cy="447840"/>
              </p14:xfrm>
            </p:contentPart>
          </mc:Choice>
          <mc:Fallback>
            <p:pic>
              <p:nvPicPr>
                <p:cNvPr id="268" name="Ink 267">
                  <a:extLst>
                    <a:ext uri="{FF2B5EF4-FFF2-40B4-BE49-F238E27FC236}">
                      <a16:creationId xmlns:a16="http://schemas.microsoft.com/office/drawing/2014/main" id="{962DADCA-E768-6C4A-951A-3E868620465C}"/>
                    </a:ext>
                  </a:extLst>
                </p:cNvPr>
                <p:cNvPicPr/>
                <p:nvPr/>
              </p:nvPicPr>
              <p:blipFill>
                <a:blip r:embed="rId164"/>
                <a:stretch>
                  <a:fillRect/>
                </a:stretch>
              </p:blipFill>
              <p:spPr>
                <a:xfrm>
                  <a:off x="1628238" y="4744884"/>
                  <a:ext cx="565920" cy="456480"/>
                </a:xfrm>
                <a:prstGeom prst="rect">
                  <a:avLst/>
                </a:prstGeom>
              </p:spPr>
            </p:pic>
          </mc:Fallback>
        </mc:AlternateContent>
        <mc:AlternateContent xmlns:mc="http://schemas.openxmlformats.org/markup-compatibility/2006">
          <mc:Choice xmlns:p14="http://schemas.microsoft.com/office/powerpoint/2010/main" Requires="p14">
            <p:contentPart p14:bwMode="auto" r:id="rId165">
              <p14:nvContentPartPr>
                <p14:cNvPr id="270" name="Ink 269">
                  <a:extLst>
                    <a:ext uri="{FF2B5EF4-FFF2-40B4-BE49-F238E27FC236}">
                      <a16:creationId xmlns:a16="http://schemas.microsoft.com/office/drawing/2014/main" id="{95259E21-5FD5-D344-BD7D-2019A9D6E698}"/>
                    </a:ext>
                  </a:extLst>
                </p14:cNvPr>
                <p14:cNvContentPartPr/>
                <p14:nvPr/>
              </p14:nvContentPartPr>
              <p14:xfrm>
                <a:off x="1472718" y="5488644"/>
                <a:ext cx="1027800" cy="249480"/>
              </p14:xfrm>
            </p:contentPart>
          </mc:Choice>
          <mc:Fallback>
            <p:pic>
              <p:nvPicPr>
                <p:cNvPr id="270" name="Ink 269">
                  <a:extLst>
                    <a:ext uri="{FF2B5EF4-FFF2-40B4-BE49-F238E27FC236}">
                      <a16:creationId xmlns:a16="http://schemas.microsoft.com/office/drawing/2014/main" id="{95259E21-5FD5-D344-BD7D-2019A9D6E698}"/>
                    </a:ext>
                  </a:extLst>
                </p:cNvPr>
                <p:cNvPicPr/>
                <p:nvPr/>
              </p:nvPicPr>
              <p:blipFill>
                <a:blip r:embed="rId166"/>
                <a:stretch>
                  <a:fillRect/>
                </a:stretch>
              </p:blipFill>
              <p:spPr>
                <a:xfrm>
                  <a:off x="1468398" y="5484324"/>
                  <a:ext cx="1036440" cy="258120"/>
                </a:xfrm>
                <a:prstGeom prst="rect">
                  <a:avLst/>
                </a:prstGeom>
              </p:spPr>
            </p:pic>
          </mc:Fallback>
        </mc:AlternateContent>
        <mc:AlternateContent xmlns:mc="http://schemas.openxmlformats.org/markup-compatibility/2006">
          <mc:Choice xmlns:p14="http://schemas.microsoft.com/office/powerpoint/2010/main" Requires="p14">
            <p:contentPart p14:bwMode="auto" r:id="rId167">
              <p14:nvContentPartPr>
                <p14:cNvPr id="272" name="Ink 271">
                  <a:extLst>
                    <a:ext uri="{FF2B5EF4-FFF2-40B4-BE49-F238E27FC236}">
                      <a16:creationId xmlns:a16="http://schemas.microsoft.com/office/drawing/2014/main" id="{EFEBCD46-6631-CF43-A5E7-39519B49CEEE}"/>
                    </a:ext>
                  </a:extLst>
                </p14:cNvPr>
                <p14:cNvContentPartPr/>
                <p14:nvPr/>
              </p14:nvContentPartPr>
              <p14:xfrm>
                <a:off x="1889958" y="5826684"/>
                <a:ext cx="107640" cy="361440"/>
              </p14:xfrm>
            </p:contentPart>
          </mc:Choice>
          <mc:Fallback>
            <p:pic>
              <p:nvPicPr>
                <p:cNvPr id="272" name="Ink 271">
                  <a:extLst>
                    <a:ext uri="{FF2B5EF4-FFF2-40B4-BE49-F238E27FC236}">
                      <a16:creationId xmlns:a16="http://schemas.microsoft.com/office/drawing/2014/main" id="{EFEBCD46-6631-CF43-A5E7-39519B49CEEE}"/>
                    </a:ext>
                  </a:extLst>
                </p:cNvPr>
                <p:cNvPicPr/>
                <p:nvPr/>
              </p:nvPicPr>
              <p:blipFill>
                <a:blip r:embed="rId168"/>
                <a:stretch>
                  <a:fillRect/>
                </a:stretch>
              </p:blipFill>
              <p:spPr>
                <a:xfrm>
                  <a:off x="1885638" y="5822364"/>
                  <a:ext cx="116280" cy="370080"/>
                </a:xfrm>
                <a:prstGeom prst="rect">
                  <a:avLst/>
                </a:prstGeom>
              </p:spPr>
            </p:pic>
          </mc:Fallback>
        </mc:AlternateContent>
        <mc:AlternateContent xmlns:mc="http://schemas.openxmlformats.org/markup-compatibility/2006">
          <mc:Choice xmlns:p14="http://schemas.microsoft.com/office/powerpoint/2010/main" Requires="p14">
            <p:contentPart p14:bwMode="auto" r:id="rId169">
              <p14:nvContentPartPr>
                <p14:cNvPr id="273" name="Ink 272">
                  <a:extLst>
                    <a:ext uri="{FF2B5EF4-FFF2-40B4-BE49-F238E27FC236}">
                      <a16:creationId xmlns:a16="http://schemas.microsoft.com/office/drawing/2014/main" id="{39B6E6EE-3C62-A445-A38D-039681B87D46}"/>
                    </a:ext>
                  </a:extLst>
                </p14:cNvPr>
                <p14:cNvContentPartPr/>
                <p14:nvPr/>
              </p14:nvContentPartPr>
              <p14:xfrm>
                <a:off x="2017398" y="5734164"/>
                <a:ext cx="320400" cy="249120"/>
              </p14:xfrm>
            </p:contentPart>
          </mc:Choice>
          <mc:Fallback>
            <p:pic>
              <p:nvPicPr>
                <p:cNvPr id="273" name="Ink 272">
                  <a:extLst>
                    <a:ext uri="{FF2B5EF4-FFF2-40B4-BE49-F238E27FC236}">
                      <a16:creationId xmlns:a16="http://schemas.microsoft.com/office/drawing/2014/main" id="{39B6E6EE-3C62-A445-A38D-039681B87D46}"/>
                    </a:ext>
                  </a:extLst>
                </p:cNvPr>
                <p:cNvPicPr/>
                <p:nvPr/>
              </p:nvPicPr>
              <p:blipFill>
                <a:blip r:embed="rId170"/>
                <a:stretch>
                  <a:fillRect/>
                </a:stretch>
              </p:blipFill>
              <p:spPr>
                <a:xfrm>
                  <a:off x="2013078" y="5729844"/>
                  <a:ext cx="329040" cy="257760"/>
                </a:xfrm>
                <a:prstGeom prst="rect">
                  <a:avLst/>
                </a:prstGeom>
              </p:spPr>
            </p:pic>
          </mc:Fallback>
        </mc:AlternateContent>
        <mc:AlternateContent xmlns:mc="http://schemas.openxmlformats.org/markup-compatibility/2006">
          <mc:Choice xmlns:p14="http://schemas.microsoft.com/office/powerpoint/2010/main" Requires="p14">
            <p:contentPart p14:bwMode="auto" r:id="rId171">
              <p14:nvContentPartPr>
                <p14:cNvPr id="274" name="Ink 273">
                  <a:extLst>
                    <a:ext uri="{FF2B5EF4-FFF2-40B4-BE49-F238E27FC236}">
                      <a16:creationId xmlns:a16="http://schemas.microsoft.com/office/drawing/2014/main" id="{B1D69614-1D88-544D-A67A-B817422B92FF}"/>
                    </a:ext>
                  </a:extLst>
                </p14:cNvPr>
                <p14:cNvContentPartPr/>
                <p14:nvPr/>
              </p14:nvContentPartPr>
              <p14:xfrm>
                <a:off x="1791318" y="5602044"/>
                <a:ext cx="808920" cy="747360"/>
              </p14:xfrm>
            </p:contentPart>
          </mc:Choice>
          <mc:Fallback>
            <p:pic>
              <p:nvPicPr>
                <p:cNvPr id="274" name="Ink 273">
                  <a:extLst>
                    <a:ext uri="{FF2B5EF4-FFF2-40B4-BE49-F238E27FC236}">
                      <a16:creationId xmlns:a16="http://schemas.microsoft.com/office/drawing/2014/main" id="{B1D69614-1D88-544D-A67A-B817422B92FF}"/>
                    </a:ext>
                  </a:extLst>
                </p:cNvPr>
                <p:cNvPicPr/>
                <p:nvPr/>
              </p:nvPicPr>
              <p:blipFill>
                <a:blip r:embed="rId172"/>
                <a:stretch>
                  <a:fillRect/>
                </a:stretch>
              </p:blipFill>
              <p:spPr>
                <a:xfrm>
                  <a:off x="1786998" y="5597724"/>
                  <a:ext cx="817560" cy="7560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73">
            <p14:nvContentPartPr>
              <p14:cNvPr id="276" name="Ink 275">
                <a:extLst>
                  <a:ext uri="{FF2B5EF4-FFF2-40B4-BE49-F238E27FC236}">
                    <a16:creationId xmlns:a16="http://schemas.microsoft.com/office/drawing/2014/main" id="{30317839-8961-B44D-B7B5-3F80FA60E733}"/>
                  </a:ext>
                </a:extLst>
              </p14:cNvPr>
              <p14:cNvContentPartPr/>
              <p14:nvPr/>
            </p14:nvContentPartPr>
            <p14:xfrm>
              <a:off x="5206278" y="3057564"/>
              <a:ext cx="642240" cy="457560"/>
            </p14:xfrm>
          </p:contentPart>
        </mc:Choice>
        <mc:Fallback>
          <p:pic>
            <p:nvPicPr>
              <p:cNvPr id="276" name="Ink 275">
                <a:extLst>
                  <a:ext uri="{FF2B5EF4-FFF2-40B4-BE49-F238E27FC236}">
                    <a16:creationId xmlns:a16="http://schemas.microsoft.com/office/drawing/2014/main" id="{30317839-8961-B44D-B7B5-3F80FA60E733}"/>
                  </a:ext>
                </a:extLst>
              </p:cNvPr>
              <p:cNvPicPr/>
              <p:nvPr/>
            </p:nvPicPr>
            <p:blipFill>
              <a:blip r:embed="rId174"/>
              <a:stretch>
                <a:fillRect/>
              </a:stretch>
            </p:blipFill>
            <p:spPr>
              <a:xfrm>
                <a:off x="5201958" y="3053244"/>
                <a:ext cx="650880" cy="466200"/>
              </a:xfrm>
              <a:prstGeom prst="rect">
                <a:avLst/>
              </a:prstGeom>
            </p:spPr>
          </p:pic>
        </mc:Fallback>
      </mc:AlternateContent>
      <p:grpSp>
        <p:nvGrpSpPr>
          <p:cNvPr id="289" name="Group 288">
            <a:extLst>
              <a:ext uri="{FF2B5EF4-FFF2-40B4-BE49-F238E27FC236}">
                <a16:creationId xmlns:a16="http://schemas.microsoft.com/office/drawing/2014/main" id="{0D3A9247-9E9B-6347-B3B5-5A12ED8C72C1}"/>
              </a:ext>
            </a:extLst>
          </p:cNvPr>
          <p:cNvGrpSpPr/>
          <p:nvPr/>
        </p:nvGrpSpPr>
        <p:grpSpPr>
          <a:xfrm>
            <a:off x="6481038" y="2939844"/>
            <a:ext cx="1268640" cy="2662200"/>
            <a:chOff x="6481038" y="2939844"/>
            <a:chExt cx="1268640" cy="2662200"/>
          </a:xfrm>
        </p:grpSpPr>
        <mc:AlternateContent xmlns:mc="http://schemas.openxmlformats.org/markup-compatibility/2006">
          <mc:Choice xmlns:p14="http://schemas.microsoft.com/office/powerpoint/2010/main" Requires="p14">
            <p:contentPart p14:bwMode="auto" r:id="rId175">
              <p14:nvContentPartPr>
                <p14:cNvPr id="277" name="Ink 276">
                  <a:extLst>
                    <a:ext uri="{FF2B5EF4-FFF2-40B4-BE49-F238E27FC236}">
                      <a16:creationId xmlns:a16="http://schemas.microsoft.com/office/drawing/2014/main" id="{6AC2EB92-F2ED-034B-8B53-6AB77D3F9DF3}"/>
                    </a:ext>
                  </a:extLst>
                </p14:cNvPr>
                <p14:cNvContentPartPr/>
                <p14:nvPr/>
              </p14:nvContentPartPr>
              <p14:xfrm>
                <a:off x="6481038" y="2939844"/>
                <a:ext cx="1268640" cy="646560"/>
              </p14:xfrm>
            </p:contentPart>
          </mc:Choice>
          <mc:Fallback>
            <p:pic>
              <p:nvPicPr>
                <p:cNvPr id="277" name="Ink 276">
                  <a:extLst>
                    <a:ext uri="{FF2B5EF4-FFF2-40B4-BE49-F238E27FC236}">
                      <a16:creationId xmlns:a16="http://schemas.microsoft.com/office/drawing/2014/main" id="{6AC2EB92-F2ED-034B-8B53-6AB77D3F9DF3}"/>
                    </a:ext>
                  </a:extLst>
                </p:cNvPr>
                <p:cNvPicPr/>
                <p:nvPr/>
              </p:nvPicPr>
              <p:blipFill>
                <a:blip r:embed="rId176"/>
                <a:stretch>
                  <a:fillRect/>
                </a:stretch>
              </p:blipFill>
              <p:spPr>
                <a:xfrm>
                  <a:off x="6476718" y="2935524"/>
                  <a:ext cx="1277280" cy="655200"/>
                </a:xfrm>
                <a:prstGeom prst="rect">
                  <a:avLst/>
                </a:prstGeom>
              </p:spPr>
            </p:pic>
          </mc:Fallback>
        </mc:AlternateContent>
        <mc:AlternateContent xmlns:mc="http://schemas.openxmlformats.org/markup-compatibility/2006">
          <mc:Choice xmlns:p14="http://schemas.microsoft.com/office/powerpoint/2010/main" Requires="p14">
            <p:contentPart p14:bwMode="auto" r:id="rId177">
              <p14:nvContentPartPr>
                <p14:cNvPr id="278" name="Ink 277">
                  <a:extLst>
                    <a:ext uri="{FF2B5EF4-FFF2-40B4-BE49-F238E27FC236}">
                      <a16:creationId xmlns:a16="http://schemas.microsoft.com/office/drawing/2014/main" id="{A08B24D3-3190-6640-8F8B-97A87119147C}"/>
                    </a:ext>
                  </a:extLst>
                </p14:cNvPr>
                <p14:cNvContentPartPr/>
                <p14:nvPr/>
              </p14:nvContentPartPr>
              <p14:xfrm>
                <a:off x="6489678" y="3473004"/>
                <a:ext cx="1249560" cy="615600"/>
              </p14:xfrm>
            </p:contentPart>
          </mc:Choice>
          <mc:Fallback>
            <p:pic>
              <p:nvPicPr>
                <p:cNvPr id="278" name="Ink 277">
                  <a:extLst>
                    <a:ext uri="{FF2B5EF4-FFF2-40B4-BE49-F238E27FC236}">
                      <a16:creationId xmlns:a16="http://schemas.microsoft.com/office/drawing/2014/main" id="{A08B24D3-3190-6640-8F8B-97A87119147C}"/>
                    </a:ext>
                  </a:extLst>
                </p:cNvPr>
                <p:cNvPicPr/>
                <p:nvPr/>
              </p:nvPicPr>
              <p:blipFill>
                <a:blip r:embed="rId178"/>
                <a:stretch>
                  <a:fillRect/>
                </a:stretch>
              </p:blipFill>
              <p:spPr>
                <a:xfrm>
                  <a:off x="6485358" y="3468684"/>
                  <a:ext cx="1258200" cy="624240"/>
                </a:xfrm>
                <a:prstGeom prst="rect">
                  <a:avLst/>
                </a:prstGeom>
              </p:spPr>
            </p:pic>
          </mc:Fallback>
        </mc:AlternateContent>
        <mc:AlternateContent xmlns:mc="http://schemas.openxmlformats.org/markup-compatibility/2006">
          <mc:Choice xmlns:p14="http://schemas.microsoft.com/office/powerpoint/2010/main" Requires="p14">
            <p:contentPart p14:bwMode="auto" r:id="rId179">
              <p14:nvContentPartPr>
                <p14:cNvPr id="280" name="Ink 279">
                  <a:extLst>
                    <a:ext uri="{FF2B5EF4-FFF2-40B4-BE49-F238E27FC236}">
                      <a16:creationId xmlns:a16="http://schemas.microsoft.com/office/drawing/2014/main" id="{CAF10714-B76A-6F48-BBBF-D16B28BAB515}"/>
                    </a:ext>
                  </a:extLst>
                </p14:cNvPr>
                <p14:cNvContentPartPr/>
                <p14:nvPr/>
              </p14:nvContentPartPr>
              <p14:xfrm>
                <a:off x="6494358" y="3980604"/>
                <a:ext cx="1238760" cy="553680"/>
              </p14:xfrm>
            </p:contentPart>
          </mc:Choice>
          <mc:Fallback>
            <p:pic>
              <p:nvPicPr>
                <p:cNvPr id="280" name="Ink 279">
                  <a:extLst>
                    <a:ext uri="{FF2B5EF4-FFF2-40B4-BE49-F238E27FC236}">
                      <a16:creationId xmlns:a16="http://schemas.microsoft.com/office/drawing/2014/main" id="{CAF10714-B76A-6F48-BBBF-D16B28BAB515}"/>
                    </a:ext>
                  </a:extLst>
                </p:cNvPr>
                <p:cNvPicPr/>
                <p:nvPr/>
              </p:nvPicPr>
              <p:blipFill>
                <a:blip r:embed="rId180"/>
                <a:stretch>
                  <a:fillRect/>
                </a:stretch>
              </p:blipFill>
              <p:spPr>
                <a:xfrm>
                  <a:off x="6490038" y="3976284"/>
                  <a:ext cx="1247400" cy="562320"/>
                </a:xfrm>
                <a:prstGeom prst="rect">
                  <a:avLst/>
                </a:prstGeom>
              </p:spPr>
            </p:pic>
          </mc:Fallback>
        </mc:AlternateContent>
        <mc:AlternateContent xmlns:mc="http://schemas.openxmlformats.org/markup-compatibility/2006">
          <mc:Choice xmlns:p14="http://schemas.microsoft.com/office/powerpoint/2010/main" Requires="p14">
            <p:contentPart p14:bwMode="auto" r:id="rId181">
              <p14:nvContentPartPr>
                <p14:cNvPr id="282" name="Ink 281">
                  <a:extLst>
                    <a:ext uri="{FF2B5EF4-FFF2-40B4-BE49-F238E27FC236}">
                      <a16:creationId xmlns:a16="http://schemas.microsoft.com/office/drawing/2014/main" id="{63375A9F-ED7C-8349-8118-0E89E96A10DA}"/>
                    </a:ext>
                  </a:extLst>
                </p14:cNvPr>
                <p14:cNvContentPartPr/>
                <p14:nvPr/>
              </p14:nvContentPartPr>
              <p14:xfrm>
                <a:off x="6605598" y="4443564"/>
                <a:ext cx="1092600" cy="624240"/>
              </p14:xfrm>
            </p:contentPart>
          </mc:Choice>
          <mc:Fallback>
            <p:pic>
              <p:nvPicPr>
                <p:cNvPr id="282" name="Ink 281">
                  <a:extLst>
                    <a:ext uri="{FF2B5EF4-FFF2-40B4-BE49-F238E27FC236}">
                      <a16:creationId xmlns:a16="http://schemas.microsoft.com/office/drawing/2014/main" id="{63375A9F-ED7C-8349-8118-0E89E96A10DA}"/>
                    </a:ext>
                  </a:extLst>
                </p:cNvPr>
                <p:cNvPicPr/>
                <p:nvPr/>
              </p:nvPicPr>
              <p:blipFill>
                <a:blip r:embed="rId182"/>
                <a:stretch>
                  <a:fillRect/>
                </a:stretch>
              </p:blipFill>
              <p:spPr>
                <a:xfrm>
                  <a:off x="6601278" y="4439244"/>
                  <a:ext cx="1101240" cy="632880"/>
                </a:xfrm>
                <a:prstGeom prst="rect">
                  <a:avLst/>
                </a:prstGeom>
              </p:spPr>
            </p:pic>
          </mc:Fallback>
        </mc:AlternateContent>
        <mc:AlternateContent xmlns:mc="http://schemas.openxmlformats.org/markup-compatibility/2006">
          <mc:Choice xmlns:p14="http://schemas.microsoft.com/office/powerpoint/2010/main" Requires="p14">
            <p:contentPart p14:bwMode="auto" r:id="rId183">
              <p14:nvContentPartPr>
                <p14:cNvPr id="283" name="Ink 282">
                  <a:extLst>
                    <a:ext uri="{FF2B5EF4-FFF2-40B4-BE49-F238E27FC236}">
                      <a16:creationId xmlns:a16="http://schemas.microsoft.com/office/drawing/2014/main" id="{1E244317-93CE-1B49-86A5-D32ECC041399}"/>
                    </a:ext>
                  </a:extLst>
                </p14:cNvPr>
                <p14:cNvContentPartPr/>
                <p14:nvPr/>
              </p14:nvContentPartPr>
              <p14:xfrm>
                <a:off x="6550158" y="4963044"/>
                <a:ext cx="1159560" cy="639000"/>
              </p14:xfrm>
            </p:contentPart>
          </mc:Choice>
          <mc:Fallback>
            <p:pic>
              <p:nvPicPr>
                <p:cNvPr id="283" name="Ink 282">
                  <a:extLst>
                    <a:ext uri="{FF2B5EF4-FFF2-40B4-BE49-F238E27FC236}">
                      <a16:creationId xmlns:a16="http://schemas.microsoft.com/office/drawing/2014/main" id="{1E244317-93CE-1B49-86A5-D32ECC041399}"/>
                    </a:ext>
                  </a:extLst>
                </p:cNvPr>
                <p:cNvPicPr/>
                <p:nvPr/>
              </p:nvPicPr>
              <p:blipFill>
                <a:blip r:embed="rId184"/>
                <a:stretch>
                  <a:fillRect/>
                </a:stretch>
              </p:blipFill>
              <p:spPr>
                <a:xfrm>
                  <a:off x="6545838" y="4958724"/>
                  <a:ext cx="1168200" cy="647640"/>
                </a:xfrm>
                <a:prstGeom prst="rect">
                  <a:avLst/>
                </a:prstGeom>
              </p:spPr>
            </p:pic>
          </mc:Fallback>
        </mc:AlternateContent>
      </p:grpSp>
      <p:grpSp>
        <p:nvGrpSpPr>
          <p:cNvPr id="291" name="Group 290">
            <a:extLst>
              <a:ext uri="{FF2B5EF4-FFF2-40B4-BE49-F238E27FC236}">
                <a16:creationId xmlns:a16="http://schemas.microsoft.com/office/drawing/2014/main" id="{C18F3426-3A8A-C248-9B3D-7E9A6C95C6AA}"/>
              </a:ext>
            </a:extLst>
          </p:cNvPr>
          <p:cNvGrpSpPr/>
          <p:nvPr/>
        </p:nvGrpSpPr>
        <p:grpSpPr>
          <a:xfrm>
            <a:off x="9451038" y="1123284"/>
            <a:ext cx="1053360" cy="336600"/>
            <a:chOff x="9451038" y="1123284"/>
            <a:chExt cx="1053360" cy="336600"/>
          </a:xfrm>
        </p:grpSpPr>
        <mc:AlternateContent xmlns:mc="http://schemas.openxmlformats.org/markup-compatibility/2006">
          <mc:Choice xmlns:p14="http://schemas.microsoft.com/office/powerpoint/2010/main" Requires="p14">
            <p:contentPart p14:bwMode="auto" r:id="rId185">
              <p14:nvContentPartPr>
                <p14:cNvPr id="284" name="Ink 283">
                  <a:extLst>
                    <a:ext uri="{FF2B5EF4-FFF2-40B4-BE49-F238E27FC236}">
                      <a16:creationId xmlns:a16="http://schemas.microsoft.com/office/drawing/2014/main" id="{35328783-4507-AC4E-AC0E-3F115FE6F89A}"/>
                    </a:ext>
                  </a:extLst>
                </p14:cNvPr>
                <p14:cNvContentPartPr/>
                <p14:nvPr/>
              </p14:nvContentPartPr>
              <p14:xfrm>
                <a:off x="9451038" y="1123284"/>
                <a:ext cx="217440" cy="336600"/>
              </p14:xfrm>
            </p:contentPart>
          </mc:Choice>
          <mc:Fallback>
            <p:pic>
              <p:nvPicPr>
                <p:cNvPr id="284" name="Ink 283">
                  <a:extLst>
                    <a:ext uri="{FF2B5EF4-FFF2-40B4-BE49-F238E27FC236}">
                      <a16:creationId xmlns:a16="http://schemas.microsoft.com/office/drawing/2014/main" id="{35328783-4507-AC4E-AC0E-3F115FE6F89A}"/>
                    </a:ext>
                  </a:extLst>
                </p:cNvPr>
                <p:cNvPicPr/>
                <p:nvPr/>
              </p:nvPicPr>
              <p:blipFill>
                <a:blip r:embed="rId186"/>
                <a:stretch>
                  <a:fillRect/>
                </a:stretch>
              </p:blipFill>
              <p:spPr>
                <a:xfrm>
                  <a:off x="9446718" y="1118964"/>
                  <a:ext cx="226080" cy="345240"/>
                </a:xfrm>
                <a:prstGeom prst="rect">
                  <a:avLst/>
                </a:prstGeom>
              </p:spPr>
            </p:pic>
          </mc:Fallback>
        </mc:AlternateContent>
        <mc:AlternateContent xmlns:mc="http://schemas.openxmlformats.org/markup-compatibility/2006">
          <mc:Choice xmlns:p14="http://schemas.microsoft.com/office/powerpoint/2010/main" Requires="p14">
            <p:contentPart p14:bwMode="auto" r:id="rId187">
              <p14:nvContentPartPr>
                <p14:cNvPr id="285" name="Ink 284">
                  <a:extLst>
                    <a:ext uri="{FF2B5EF4-FFF2-40B4-BE49-F238E27FC236}">
                      <a16:creationId xmlns:a16="http://schemas.microsoft.com/office/drawing/2014/main" id="{5AF689DA-9327-7846-839F-22258F90BDCF}"/>
                    </a:ext>
                  </a:extLst>
                </p14:cNvPr>
                <p14:cNvContentPartPr/>
                <p14:nvPr/>
              </p14:nvContentPartPr>
              <p14:xfrm>
                <a:off x="9800958" y="1288884"/>
                <a:ext cx="73080" cy="49320"/>
              </p14:xfrm>
            </p:contentPart>
          </mc:Choice>
          <mc:Fallback>
            <p:pic>
              <p:nvPicPr>
                <p:cNvPr id="285" name="Ink 284">
                  <a:extLst>
                    <a:ext uri="{FF2B5EF4-FFF2-40B4-BE49-F238E27FC236}">
                      <a16:creationId xmlns:a16="http://schemas.microsoft.com/office/drawing/2014/main" id="{5AF689DA-9327-7846-839F-22258F90BDCF}"/>
                    </a:ext>
                  </a:extLst>
                </p:cNvPr>
                <p:cNvPicPr/>
                <p:nvPr/>
              </p:nvPicPr>
              <p:blipFill>
                <a:blip r:embed="rId188"/>
                <a:stretch>
                  <a:fillRect/>
                </a:stretch>
              </p:blipFill>
              <p:spPr>
                <a:xfrm>
                  <a:off x="9796638" y="1284564"/>
                  <a:ext cx="81720" cy="57960"/>
                </a:xfrm>
                <a:prstGeom prst="rect">
                  <a:avLst/>
                </a:prstGeom>
              </p:spPr>
            </p:pic>
          </mc:Fallback>
        </mc:AlternateContent>
        <mc:AlternateContent xmlns:mc="http://schemas.openxmlformats.org/markup-compatibility/2006">
          <mc:Choice xmlns:p14="http://schemas.microsoft.com/office/powerpoint/2010/main" Requires="p14">
            <p:contentPart p14:bwMode="auto" r:id="rId189">
              <p14:nvContentPartPr>
                <p14:cNvPr id="286" name="Ink 285">
                  <a:extLst>
                    <a:ext uri="{FF2B5EF4-FFF2-40B4-BE49-F238E27FC236}">
                      <a16:creationId xmlns:a16="http://schemas.microsoft.com/office/drawing/2014/main" id="{11825973-56ED-6E40-BB1F-7EDDBE786D0E}"/>
                    </a:ext>
                  </a:extLst>
                </p14:cNvPr>
                <p14:cNvContentPartPr/>
                <p14:nvPr/>
              </p14:nvContentPartPr>
              <p14:xfrm>
                <a:off x="9988878" y="1165404"/>
                <a:ext cx="125280" cy="265320"/>
              </p14:xfrm>
            </p:contentPart>
          </mc:Choice>
          <mc:Fallback>
            <p:pic>
              <p:nvPicPr>
                <p:cNvPr id="286" name="Ink 285">
                  <a:extLst>
                    <a:ext uri="{FF2B5EF4-FFF2-40B4-BE49-F238E27FC236}">
                      <a16:creationId xmlns:a16="http://schemas.microsoft.com/office/drawing/2014/main" id="{11825973-56ED-6E40-BB1F-7EDDBE786D0E}"/>
                    </a:ext>
                  </a:extLst>
                </p:cNvPr>
                <p:cNvPicPr/>
                <p:nvPr/>
              </p:nvPicPr>
              <p:blipFill>
                <a:blip r:embed="rId190"/>
                <a:stretch>
                  <a:fillRect/>
                </a:stretch>
              </p:blipFill>
              <p:spPr>
                <a:xfrm>
                  <a:off x="9984558" y="1161084"/>
                  <a:ext cx="133920" cy="273960"/>
                </a:xfrm>
                <a:prstGeom prst="rect">
                  <a:avLst/>
                </a:prstGeom>
              </p:spPr>
            </p:pic>
          </mc:Fallback>
        </mc:AlternateContent>
        <mc:AlternateContent xmlns:mc="http://schemas.openxmlformats.org/markup-compatibility/2006">
          <mc:Choice xmlns:p14="http://schemas.microsoft.com/office/powerpoint/2010/main" Requires="p14">
            <p:contentPart p14:bwMode="auto" r:id="rId191">
              <p14:nvContentPartPr>
                <p14:cNvPr id="287" name="Ink 286">
                  <a:extLst>
                    <a:ext uri="{FF2B5EF4-FFF2-40B4-BE49-F238E27FC236}">
                      <a16:creationId xmlns:a16="http://schemas.microsoft.com/office/drawing/2014/main" id="{0604B02F-A9DA-404F-8269-743D2DA4DC19}"/>
                    </a:ext>
                  </a:extLst>
                </p14:cNvPr>
                <p14:cNvContentPartPr/>
                <p14:nvPr/>
              </p14:nvContentPartPr>
              <p14:xfrm>
                <a:off x="10275438" y="1167204"/>
                <a:ext cx="228960" cy="195480"/>
              </p14:xfrm>
            </p:contentPart>
          </mc:Choice>
          <mc:Fallback>
            <p:pic>
              <p:nvPicPr>
                <p:cNvPr id="287" name="Ink 286">
                  <a:extLst>
                    <a:ext uri="{FF2B5EF4-FFF2-40B4-BE49-F238E27FC236}">
                      <a16:creationId xmlns:a16="http://schemas.microsoft.com/office/drawing/2014/main" id="{0604B02F-A9DA-404F-8269-743D2DA4DC19}"/>
                    </a:ext>
                  </a:extLst>
                </p:cNvPr>
                <p:cNvPicPr/>
                <p:nvPr/>
              </p:nvPicPr>
              <p:blipFill>
                <a:blip r:embed="rId192"/>
                <a:stretch>
                  <a:fillRect/>
                </a:stretch>
              </p:blipFill>
              <p:spPr>
                <a:xfrm>
                  <a:off x="10271118" y="1162884"/>
                  <a:ext cx="237600" cy="204120"/>
                </a:xfrm>
                <a:prstGeom prst="rect">
                  <a:avLst/>
                </a:prstGeom>
              </p:spPr>
            </p:pic>
          </mc:Fallback>
        </mc:AlternateContent>
        <mc:AlternateContent xmlns:mc="http://schemas.openxmlformats.org/markup-compatibility/2006">
          <mc:Choice xmlns:p14="http://schemas.microsoft.com/office/powerpoint/2010/main" Requires="p14">
            <p:contentPart p14:bwMode="auto" r:id="rId193">
              <p14:nvContentPartPr>
                <p14:cNvPr id="290" name="Ink 289">
                  <a:extLst>
                    <a:ext uri="{FF2B5EF4-FFF2-40B4-BE49-F238E27FC236}">
                      <a16:creationId xmlns:a16="http://schemas.microsoft.com/office/drawing/2014/main" id="{F65B81C4-ACEC-6948-87AA-700893753D74}"/>
                    </a:ext>
                  </a:extLst>
                </p14:cNvPr>
                <p14:cNvContentPartPr/>
                <p14:nvPr/>
              </p14:nvContentPartPr>
              <p14:xfrm>
                <a:off x="9815718" y="1300764"/>
                <a:ext cx="66240" cy="39960"/>
              </p14:xfrm>
            </p:contentPart>
          </mc:Choice>
          <mc:Fallback>
            <p:pic>
              <p:nvPicPr>
                <p:cNvPr id="290" name="Ink 289">
                  <a:extLst>
                    <a:ext uri="{FF2B5EF4-FFF2-40B4-BE49-F238E27FC236}">
                      <a16:creationId xmlns:a16="http://schemas.microsoft.com/office/drawing/2014/main" id="{F65B81C4-ACEC-6948-87AA-700893753D74}"/>
                    </a:ext>
                  </a:extLst>
                </p:cNvPr>
                <p:cNvPicPr/>
                <p:nvPr/>
              </p:nvPicPr>
              <p:blipFill>
                <a:blip r:embed="rId194"/>
                <a:stretch>
                  <a:fillRect/>
                </a:stretch>
              </p:blipFill>
              <p:spPr>
                <a:xfrm>
                  <a:off x="9811398" y="1296444"/>
                  <a:ext cx="74880" cy="48600"/>
                </a:xfrm>
                <a:prstGeom prst="rect">
                  <a:avLst/>
                </a:prstGeom>
              </p:spPr>
            </p:pic>
          </mc:Fallback>
        </mc:AlternateContent>
      </p:grpSp>
      <p:grpSp>
        <p:nvGrpSpPr>
          <p:cNvPr id="294" name="Group 293">
            <a:extLst>
              <a:ext uri="{FF2B5EF4-FFF2-40B4-BE49-F238E27FC236}">
                <a16:creationId xmlns:a16="http://schemas.microsoft.com/office/drawing/2014/main" id="{3A755241-CD48-6048-B95A-F5C3E16447D1}"/>
              </a:ext>
            </a:extLst>
          </p:cNvPr>
          <p:cNvGrpSpPr/>
          <p:nvPr/>
        </p:nvGrpSpPr>
        <p:grpSpPr>
          <a:xfrm>
            <a:off x="9789078" y="3738324"/>
            <a:ext cx="669240" cy="251280"/>
            <a:chOff x="9789078" y="3738324"/>
            <a:chExt cx="669240" cy="251280"/>
          </a:xfrm>
        </p:grpSpPr>
        <mc:AlternateContent xmlns:mc="http://schemas.openxmlformats.org/markup-compatibility/2006">
          <mc:Choice xmlns:p14="http://schemas.microsoft.com/office/powerpoint/2010/main" Requires="p14">
            <p:contentPart p14:bwMode="auto" r:id="rId195">
              <p14:nvContentPartPr>
                <p14:cNvPr id="292" name="Ink 291">
                  <a:extLst>
                    <a:ext uri="{FF2B5EF4-FFF2-40B4-BE49-F238E27FC236}">
                      <a16:creationId xmlns:a16="http://schemas.microsoft.com/office/drawing/2014/main" id="{5D8CD537-4492-154E-B6C7-5BE698174811}"/>
                    </a:ext>
                  </a:extLst>
                </p14:cNvPr>
                <p14:cNvContentPartPr/>
                <p14:nvPr/>
              </p14:nvContentPartPr>
              <p14:xfrm>
                <a:off x="9790158" y="3738324"/>
                <a:ext cx="192600" cy="251280"/>
              </p14:xfrm>
            </p:contentPart>
          </mc:Choice>
          <mc:Fallback>
            <p:pic>
              <p:nvPicPr>
                <p:cNvPr id="292" name="Ink 291">
                  <a:extLst>
                    <a:ext uri="{FF2B5EF4-FFF2-40B4-BE49-F238E27FC236}">
                      <a16:creationId xmlns:a16="http://schemas.microsoft.com/office/drawing/2014/main" id="{5D8CD537-4492-154E-B6C7-5BE698174811}"/>
                    </a:ext>
                  </a:extLst>
                </p:cNvPr>
                <p:cNvPicPr/>
                <p:nvPr/>
              </p:nvPicPr>
              <p:blipFill>
                <a:blip r:embed="rId196"/>
                <a:stretch>
                  <a:fillRect/>
                </a:stretch>
              </p:blipFill>
              <p:spPr>
                <a:xfrm>
                  <a:off x="9785838" y="3734004"/>
                  <a:ext cx="201240" cy="259920"/>
                </a:xfrm>
                <a:prstGeom prst="rect">
                  <a:avLst/>
                </a:prstGeom>
              </p:spPr>
            </p:pic>
          </mc:Fallback>
        </mc:AlternateContent>
        <mc:AlternateContent xmlns:mc="http://schemas.openxmlformats.org/markup-compatibility/2006">
          <mc:Choice xmlns:p14="http://schemas.microsoft.com/office/powerpoint/2010/main" Requires="p14">
            <p:contentPart p14:bwMode="auto" r:id="rId197">
              <p14:nvContentPartPr>
                <p14:cNvPr id="293" name="Ink 292">
                  <a:extLst>
                    <a:ext uri="{FF2B5EF4-FFF2-40B4-BE49-F238E27FC236}">
                      <a16:creationId xmlns:a16="http://schemas.microsoft.com/office/drawing/2014/main" id="{AB4CE237-81D3-6F4C-BC58-2E5F83D117DB}"/>
                    </a:ext>
                  </a:extLst>
                </p14:cNvPr>
                <p14:cNvContentPartPr/>
                <p14:nvPr/>
              </p14:nvContentPartPr>
              <p14:xfrm>
                <a:off x="9789078" y="3871884"/>
                <a:ext cx="669240" cy="24840"/>
              </p14:xfrm>
            </p:contentPart>
          </mc:Choice>
          <mc:Fallback>
            <p:pic>
              <p:nvPicPr>
                <p:cNvPr id="293" name="Ink 292">
                  <a:extLst>
                    <a:ext uri="{FF2B5EF4-FFF2-40B4-BE49-F238E27FC236}">
                      <a16:creationId xmlns:a16="http://schemas.microsoft.com/office/drawing/2014/main" id="{AB4CE237-81D3-6F4C-BC58-2E5F83D117DB}"/>
                    </a:ext>
                  </a:extLst>
                </p:cNvPr>
                <p:cNvPicPr/>
                <p:nvPr/>
              </p:nvPicPr>
              <p:blipFill>
                <a:blip r:embed="rId198"/>
                <a:stretch>
                  <a:fillRect/>
                </a:stretch>
              </p:blipFill>
              <p:spPr>
                <a:xfrm>
                  <a:off x="9784758" y="3867564"/>
                  <a:ext cx="677880" cy="3348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99">
            <p14:nvContentPartPr>
              <p14:cNvPr id="295" name="Ink 294">
                <a:extLst>
                  <a:ext uri="{FF2B5EF4-FFF2-40B4-BE49-F238E27FC236}">
                    <a16:creationId xmlns:a16="http://schemas.microsoft.com/office/drawing/2014/main" id="{8726171A-4D17-0A43-842F-1CF7AECE87B3}"/>
                  </a:ext>
                </a:extLst>
              </p14:cNvPr>
              <p14:cNvContentPartPr/>
              <p14:nvPr/>
            </p14:nvContentPartPr>
            <p14:xfrm>
              <a:off x="5368638" y="1930044"/>
              <a:ext cx="799560" cy="420840"/>
            </p14:xfrm>
          </p:contentPart>
        </mc:Choice>
        <mc:Fallback>
          <p:pic>
            <p:nvPicPr>
              <p:cNvPr id="295" name="Ink 294">
                <a:extLst>
                  <a:ext uri="{FF2B5EF4-FFF2-40B4-BE49-F238E27FC236}">
                    <a16:creationId xmlns:a16="http://schemas.microsoft.com/office/drawing/2014/main" id="{8726171A-4D17-0A43-842F-1CF7AECE87B3}"/>
                  </a:ext>
                </a:extLst>
              </p:cNvPr>
              <p:cNvPicPr/>
              <p:nvPr/>
            </p:nvPicPr>
            <p:blipFill>
              <a:blip r:embed="rId200"/>
              <a:stretch>
                <a:fillRect/>
              </a:stretch>
            </p:blipFill>
            <p:spPr>
              <a:xfrm>
                <a:off x="5364318" y="1925724"/>
                <a:ext cx="808200" cy="429480"/>
              </a:xfrm>
              <a:prstGeom prst="rect">
                <a:avLst/>
              </a:prstGeom>
            </p:spPr>
          </p:pic>
        </mc:Fallback>
      </mc:AlternateContent>
      <p:grpSp>
        <p:nvGrpSpPr>
          <p:cNvPr id="297" name="Group 296">
            <a:extLst>
              <a:ext uri="{FF2B5EF4-FFF2-40B4-BE49-F238E27FC236}">
                <a16:creationId xmlns:a16="http://schemas.microsoft.com/office/drawing/2014/main" id="{58F29DA5-7D55-2A44-84DC-97D661E5EFA5}"/>
              </a:ext>
            </a:extLst>
          </p:cNvPr>
          <p:cNvGrpSpPr/>
          <p:nvPr/>
        </p:nvGrpSpPr>
        <p:grpSpPr>
          <a:xfrm>
            <a:off x="3867078" y="5450844"/>
            <a:ext cx="2318040" cy="934200"/>
            <a:chOff x="3867078" y="5450844"/>
            <a:chExt cx="2318040" cy="934200"/>
          </a:xfrm>
        </p:grpSpPr>
        <mc:AlternateContent xmlns:mc="http://schemas.openxmlformats.org/markup-compatibility/2006">
          <mc:Choice xmlns:p14="http://schemas.microsoft.com/office/powerpoint/2010/main" Requires="p14">
            <p:contentPart p14:bwMode="auto" r:id="rId201">
              <p14:nvContentPartPr>
                <p14:cNvPr id="152" name="Ink 151">
                  <a:extLst>
                    <a:ext uri="{FF2B5EF4-FFF2-40B4-BE49-F238E27FC236}">
                      <a16:creationId xmlns:a16="http://schemas.microsoft.com/office/drawing/2014/main" id="{D960057C-0517-7C45-8C2D-82455580CEB6}"/>
                    </a:ext>
                  </a:extLst>
                </p14:cNvPr>
                <p14:cNvContentPartPr/>
                <p14:nvPr/>
              </p14:nvContentPartPr>
              <p14:xfrm>
                <a:off x="5053638" y="5566764"/>
                <a:ext cx="753840" cy="658800"/>
              </p14:xfrm>
            </p:contentPart>
          </mc:Choice>
          <mc:Fallback>
            <p:pic>
              <p:nvPicPr>
                <p:cNvPr id="152" name="Ink 151">
                  <a:extLst>
                    <a:ext uri="{FF2B5EF4-FFF2-40B4-BE49-F238E27FC236}">
                      <a16:creationId xmlns:a16="http://schemas.microsoft.com/office/drawing/2014/main" id="{D960057C-0517-7C45-8C2D-82455580CEB6}"/>
                    </a:ext>
                  </a:extLst>
                </p:cNvPr>
                <p:cNvPicPr/>
                <p:nvPr/>
              </p:nvPicPr>
              <p:blipFill>
                <a:blip r:embed="rId202"/>
                <a:stretch>
                  <a:fillRect/>
                </a:stretch>
              </p:blipFill>
              <p:spPr>
                <a:xfrm>
                  <a:off x="5049318" y="5562444"/>
                  <a:ext cx="762480" cy="667440"/>
                </a:xfrm>
                <a:prstGeom prst="rect">
                  <a:avLst/>
                </a:prstGeom>
              </p:spPr>
            </p:pic>
          </mc:Fallback>
        </mc:AlternateContent>
        <mc:AlternateContent xmlns:mc="http://schemas.openxmlformats.org/markup-compatibility/2006">
          <mc:Choice xmlns:p14="http://schemas.microsoft.com/office/powerpoint/2010/main" Requires="p14">
            <p:contentPart p14:bwMode="auto" r:id="rId203">
              <p14:nvContentPartPr>
                <p14:cNvPr id="153" name="Ink 152">
                  <a:extLst>
                    <a:ext uri="{FF2B5EF4-FFF2-40B4-BE49-F238E27FC236}">
                      <a16:creationId xmlns:a16="http://schemas.microsoft.com/office/drawing/2014/main" id="{2E7DEC68-01AA-564D-8DCB-F54BB7E3631B}"/>
                    </a:ext>
                  </a:extLst>
                </p14:cNvPr>
                <p14:cNvContentPartPr/>
                <p14:nvPr/>
              </p14:nvContentPartPr>
              <p14:xfrm>
                <a:off x="5501478" y="6058884"/>
                <a:ext cx="340560" cy="294480"/>
              </p14:xfrm>
            </p:contentPart>
          </mc:Choice>
          <mc:Fallback>
            <p:pic>
              <p:nvPicPr>
                <p:cNvPr id="153" name="Ink 152">
                  <a:extLst>
                    <a:ext uri="{FF2B5EF4-FFF2-40B4-BE49-F238E27FC236}">
                      <a16:creationId xmlns:a16="http://schemas.microsoft.com/office/drawing/2014/main" id="{2E7DEC68-01AA-564D-8DCB-F54BB7E3631B}"/>
                    </a:ext>
                  </a:extLst>
                </p:cNvPr>
                <p:cNvPicPr/>
                <p:nvPr/>
              </p:nvPicPr>
              <p:blipFill>
                <a:blip r:embed="rId204"/>
                <a:stretch>
                  <a:fillRect/>
                </a:stretch>
              </p:blipFill>
              <p:spPr>
                <a:xfrm>
                  <a:off x="5497158" y="6054564"/>
                  <a:ext cx="349200" cy="303120"/>
                </a:xfrm>
                <a:prstGeom prst="rect">
                  <a:avLst/>
                </a:prstGeom>
              </p:spPr>
            </p:pic>
          </mc:Fallback>
        </mc:AlternateContent>
        <mc:AlternateContent xmlns:mc="http://schemas.openxmlformats.org/markup-compatibility/2006">
          <mc:Choice xmlns:p14="http://schemas.microsoft.com/office/powerpoint/2010/main" Requires="p14">
            <p:contentPart p14:bwMode="auto" r:id="rId205">
              <p14:nvContentPartPr>
                <p14:cNvPr id="154" name="Ink 153">
                  <a:extLst>
                    <a:ext uri="{FF2B5EF4-FFF2-40B4-BE49-F238E27FC236}">
                      <a16:creationId xmlns:a16="http://schemas.microsoft.com/office/drawing/2014/main" id="{CE570E73-BB27-6643-B33C-C1E8177EEFC7}"/>
                    </a:ext>
                  </a:extLst>
                </p14:cNvPr>
                <p14:cNvContentPartPr/>
                <p14:nvPr/>
              </p14:nvContentPartPr>
              <p14:xfrm>
                <a:off x="5537838" y="5924244"/>
                <a:ext cx="488520" cy="408600"/>
              </p14:xfrm>
            </p:contentPart>
          </mc:Choice>
          <mc:Fallback>
            <p:pic>
              <p:nvPicPr>
                <p:cNvPr id="154" name="Ink 153">
                  <a:extLst>
                    <a:ext uri="{FF2B5EF4-FFF2-40B4-BE49-F238E27FC236}">
                      <a16:creationId xmlns:a16="http://schemas.microsoft.com/office/drawing/2014/main" id="{CE570E73-BB27-6643-B33C-C1E8177EEFC7}"/>
                    </a:ext>
                  </a:extLst>
                </p:cNvPr>
                <p:cNvPicPr/>
                <p:nvPr/>
              </p:nvPicPr>
              <p:blipFill>
                <a:blip r:embed="rId206"/>
                <a:stretch>
                  <a:fillRect/>
                </a:stretch>
              </p:blipFill>
              <p:spPr>
                <a:xfrm>
                  <a:off x="5533518" y="5919924"/>
                  <a:ext cx="497160" cy="417240"/>
                </a:xfrm>
                <a:prstGeom prst="rect">
                  <a:avLst/>
                </a:prstGeom>
              </p:spPr>
            </p:pic>
          </mc:Fallback>
        </mc:AlternateContent>
        <mc:AlternateContent xmlns:mc="http://schemas.openxmlformats.org/markup-compatibility/2006">
          <mc:Choice xmlns:p14="http://schemas.microsoft.com/office/powerpoint/2010/main" Requires="p14">
            <p:contentPart p14:bwMode="auto" r:id="rId207">
              <p14:nvContentPartPr>
                <p14:cNvPr id="196" name="Ink 195">
                  <a:extLst>
                    <a:ext uri="{FF2B5EF4-FFF2-40B4-BE49-F238E27FC236}">
                      <a16:creationId xmlns:a16="http://schemas.microsoft.com/office/drawing/2014/main" id="{7F8E7672-9EAA-4648-B1C2-BAB16DC5D0CA}"/>
                    </a:ext>
                  </a:extLst>
                </p14:cNvPr>
                <p14:cNvContentPartPr/>
                <p14:nvPr/>
              </p14:nvContentPartPr>
              <p14:xfrm>
                <a:off x="5341638" y="6024324"/>
                <a:ext cx="339840" cy="217800"/>
              </p14:xfrm>
            </p:contentPart>
          </mc:Choice>
          <mc:Fallback>
            <p:pic>
              <p:nvPicPr>
                <p:cNvPr id="196" name="Ink 195">
                  <a:extLst>
                    <a:ext uri="{FF2B5EF4-FFF2-40B4-BE49-F238E27FC236}">
                      <a16:creationId xmlns:a16="http://schemas.microsoft.com/office/drawing/2014/main" id="{7F8E7672-9EAA-4648-B1C2-BAB16DC5D0CA}"/>
                    </a:ext>
                  </a:extLst>
                </p:cNvPr>
                <p:cNvPicPr/>
                <p:nvPr/>
              </p:nvPicPr>
              <p:blipFill>
                <a:blip r:embed="rId208"/>
                <a:stretch>
                  <a:fillRect/>
                </a:stretch>
              </p:blipFill>
              <p:spPr>
                <a:xfrm>
                  <a:off x="5337318" y="6020004"/>
                  <a:ext cx="348480" cy="226440"/>
                </a:xfrm>
                <a:prstGeom prst="rect">
                  <a:avLst/>
                </a:prstGeom>
              </p:spPr>
            </p:pic>
          </mc:Fallback>
        </mc:AlternateContent>
        <mc:AlternateContent xmlns:mc="http://schemas.openxmlformats.org/markup-compatibility/2006">
          <mc:Choice xmlns:p14="http://schemas.microsoft.com/office/powerpoint/2010/main" Requires="p14">
            <p:contentPart p14:bwMode="auto" r:id="rId209">
              <p14:nvContentPartPr>
                <p14:cNvPr id="197" name="Ink 196">
                  <a:extLst>
                    <a:ext uri="{FF2B5EF4-FFF2-40B4-BE49-F238E27FC236}">
                      <a16:creationId xmlns:a16="http://schemas.microsoft.com/office/drawing/2014/main" id="{991EC275-C21B-C245-B694-1868F2556DC6}"/>
                    </a:ext>
                  </a:extLst>
                </p14:cNvPr>
                <p14:cNvContentPartPr/>
                <p14:nvPr/>
              </p14:nvContentPartPr>
              <p14:xfrm>
                <a:off x="5375478" y="5960964"/>
                <a:ext cx="361080" cy="241560"/>
              </p14:xfrm>
            </p:contentPart>
          </mc:Choice>
          <mc:Fallback>
            <p:pic>
              <p:nvPicPr>
                <p:cNvPr id="197" name="Ink 196">
                  <a:extLst>
                    <a:ext uri="{FF2B5EF4-FFF2-40B4-BE49-F238E27FC236}">
                      <a16:creationId xmlns:a16="http://schemas.microsoft.com/office/drawing/2014/main" id="{991EC275-C21B-C245-B694-1868F2556DC6}"/>
                    </a:ext>
                  </a:extLst>
                </p:cNvPr>
                <p:cNvPicPr/>
                <p:nvPr/>
              </p:nvPicPr>
              <p:blipFill>
                <a:blip r:embed="rId210"/>
                <a:stretch>
                  <a:fillRect/>
                </a:stretch>
              </p:blipFill>
              <p:spPr>
                <a:xfrm>
                  <a:off x="5371158" y="5956644"/>
                  <a:ext cx="369720" cy="250200"/>
                </a:xfrm>
                <a:prstGeom prst="rect">
                  <a:avLst/>
                </a:prstGeom>
              </p:spPr>
            </p:pic>
          </mc:Fallback>
        </mc:AlternateContent>
        <mc:AlternateContent xmlns:mc="http://schemas.openxmlformats.org/markup-compatibility/2006">
          <mc:Choice xmlns:p14="http://schemas.microsoft.com/office/powerpoint/2010/main" Requires="p14">
            <p:contentPart p14:bwMode="auto" r:id="rId211">
              <p14:nvContentPartPr>
                <p14:cNvPr id="296" name="Ink 295">
                  <a:extLst>
                    <a:ext uri="{FF2B5EF4-FFF2-40B4-BE49-F238E27FC236}">
                      <a16:creationId xmlns:a16="http://schemas.microsoft.com/office/drawing/2014/main" id="{28ADCBFC-F66F-E043-A206-356F09FF5132}"/>
                    </a:ext>
                  </a:extLst>
                </p14:cNvPr>
                <p14:cNvContentPartPr/>
                <p14:nvPr/>
              </p14:nvContentPartPr>
              <p14:xfrm>
                <a:off x="3867078" y="5450844"/>
                <a:ext cx="2318040" cy="934200"/>
              </p14:xfrm>
            </p:contentPart>
          </mc:Choice>
          <mc:Fallback>
            <p:pic>
              <p:nvPicPr>
                <p:cNvPr id="296" name="Ink 295">
                  <a:extLst>
                    <a:ext uri="{FF2B5EF4-FFF2-40B4-BE49-F238E27FC236}">
                      <a16:creationId xmlns:a16="http://schemas.microsoft.com/office/drawing/2014/main" id="{28ADCBFC-F66F-E043-A206-356F09FF5132}"/>
                    </a:ext>
                  </a:extLst>
                </p:cNvPr>
                <p:cNvPicPr/>
                <p:nvPr/>
              </p:nvPicPr>
              <p:blipFill>
                <a:blip r:embed="rId212"/>
                <a:stretch>
                  <a:fillRect/>
                </a:stretch>
              </p:blipFill>
              <p:spPr>
                <a:xfrm>
                  <a:off x="3862758" y="5446524"/>
                  <a:ext cx="2326680" cy="942840"/>
                </a:xfrm>
                <a:prstGeom prst="rect">
                  <a:avLst/>
                </a:prstGeom>
              </p:spPr>
            </p:pic>
          </mc:Fallback>
        </mc:AlternateContent>
      </p:grpSp>
      <p:grpSp>
        <p:nvGrpSpPr>
          <p:cNvPr id="313" name="Group 312">
            <a:extLst>
              <a:ext uri="{FF2B5EF4-FFF2-40B4-BE49-F238E27FC236}">
                <a16:creationId xmlns:a16="http://schemas.microsoft.com/office/drawing/2014/main" id="{BC5E3047-7EF7-9448-AA90-1D575F432ED3}"/>
              </a:ext>
            </a:extLst>
          </p:cNvPr>
          <p:cNvGrpSpPr/>
          <p:nvPr/>
        </p:nvGrpSpPr>
        <p:grpSpPr>
          <a:xfrm>
            <a:off x="1652358" y="936804"/>
            <a:ext cx="1047240" cy="452880"/>
            <a:chOff x="1652358" y="936804"/>
            <a:chExt cx="1047240" cy="452880"/>
          </a:xfrm>
        </p:grpSpPr>
        <mc:AlternateContent xmlns:mc="http://schemas.openxmlformats.org/markup-compatibility/2006">
          <mc:Choice xmlns:p14="http://schemas.microsoft.com/office/powerpoint/2010/main" Requires="p14">
            <p:contentPart p14:bwMode="auto" r:id="rId213">
              <p14:nvContentPartPr>
                <p14:cNvPr id="309" name="Ink 308">
                  <a:extLst>
                    <a:ext uri="{FF2B5EF4-FFF2-40B4-BE49-F238E27FC236}">
                      <a16:creationId xmlns:a16="http://schemas.microsoft.com/office/drawing/2014/main" id="{598D82FB-B08F-EE4A-AA72-59EE69CA2329}"/>
                    </a:ext>
                  </a:extLst>
                </p14:cNvPr>
                <p14:cNvContentPartPr/>
                <p14:nvPr/>
              </p14:nvContentPartPr>
              <p14:xfrm>
                <a:off x="1666758" y="1092324"/>
                <a:ext cx="15480" cy="282240"/>
              </p14:xfrm>
            </p:contentPart>
          </mc:Choice>
          <mc:Fallback>
            <p:pic>
              <p:nvPicPr>
                <p:cNvPr id="309" name="Ink 308">
                  <a:extLst>
                    <a:ext uri="{FF2B5EF4-FFF2-40B4-BE49-F238E27FC236}">
                      <a16:creationId xmlns:a16="http://schemas.microsoft.com/office/drawing/2014/main" id="{598D82FB-B08F-EE4A-AA72-59EE69CA2329}"/>
                    </a:ext>
                  </a:extLst>
                </p:cNvPr>
                <p:cNvPicPr/>
                <p:nvPr/>
              </p:nvPicPr>
              <p:blipFill>
                <a:blip r:embed="rId214"/>
                <a:stretch>
                  <a:fillRect/>
                </a:stretch>
              </p:blipFill>
              <p:spPr>
                <a:xfrm>
                  <a:off x="1662438" y="1088004"/>
                  <a:ext cx="24120" cy="290880"/>
                </a:xfrm>
                <a:prstGeom prst="rect">
                  <a:avLst/>
                </a:prstGeom>
              </p:spPr>
            </p:pic>
          </mc:Fallback>
        </mc:AlternateContent>
        <mc:AlternateContent xmlns:mc="http://schemas.openxmlformats.org/markup-compatibility/2006">
          <mc:Choice xmlns:p14="http://schemas.microsoft.com/office/powerpoint/2010/main" Requires="p14">
            <p:contentPart p14:bwMode="auto" r:id="rId215">
              <p14:nvContentPartPr>
                <p14:cNvPr id="310" name="Ink 309">
                  <a:extLst>
                    <a:ext uri="{FF2B5EF4-FFF2-40B4-BE49-F238E27FC236}">
                      <a16:creationId xmlns:a16="http://schemas.microsoft.com/office/drawing/2014/main" id="{36C670FA-4FA8-2D41-8CD4-E2C72DD89B83}"/>
                    </a:ext>
                  </a:extLst>
                </p14:cNvPr>
                <p14:cNvContentPartPr/>
                <p14:nvPr/>
              </p14:nvContentPartPr>
              <p14:xfrm>
                <a:off x="1652358" y="1153164"/>
                <a:ext cx="230400" cy="156600"/>
              </p14:xfrm>
            </p:contentPart>
          </mc:Choice>
          <mc:Fallback>
            <p:pic>
              <p:nvPicPr>
                <p:cNvPr id="310" name="Ink 309">
                  <a:extLst>
                    <a:ext uri="{FF2B5EF4-FFF2-40B4-BE49-F238E27FC236}">
                      <a16:creationId xmlns:a16="http://schemas.microsoft.com/office/drawing/2014/main" id="{36C670FA-4FA8-2D41-8CD4-E2C72DD89B83}"/>
                    </a:ext>
                  </a:extLst>
                </p:cNvPr>
                <p:cNvPicPr/>
                <p:nvPr/>
              </p:nvPicPr>
              <p:blipFill>
                <a:blip r:embed="rId216"/>
                <a:stretch>
                  <a:fillRect/>
                </a:stretch>
              </p:blipFill>
              <p:spPr>
                <a:xfrm>
                  <a:off x="1648038" y="1148844"/>
                  <a:ext cx="239040" cy="165240"/>
                </a:xfrm>
                <a:prstGeom prst="rect">
                  <a:avLst/>
                </a:prstGeom>
              </p:spPr>
            </p:pic>
          </mc:Fallback>
        </mc:AlternateContent>
        <mc:AlternateContent xmlns:mc="http://schemas.openxmlformats.org/markup-compatibility/2006">
          <mc:Choice xmlns:p14="http://schemas.microsoft.com/office/powerpoint/2010/main" Requires="p14">
            <p:contentPart p14:bwMode="auto" r:id="rId217">
              <p14:nvContentPartPr>
                <p14:cNvPr id="311" name="Ink 310">
                  <a:extLst>
                    <a:ext uri="{FF2B5EF4-FFF2-40B4-BE49-F238E27FC236}">
                      <a16:creationId xmlns:a16="http://schemas.microsoft.com/office/drawing/2014/main" id="{8D6FC7A3-C551-4948-AC26-C6513B8053F5}"/>
                    </a:ext>
                  </a:extLst>
                </p14:cNvPr>
                <p14:cNvContentPartPr/>
                <p14:nvPr/>
              </p14:nvContentPartPr>
              <p14:xfrm>
                <a:off x="1705638" y="1043004"/>
                <a:ext cx="911880" cy="223200"/>
              </p14:xfrm>
            </p:contentPart>
          </mc:Choice>
          <mc:Fallback>
            <p:pic>
              <p:nvPicPr>
                <p:cNvPr id="311" name="Ink 310">
                  <a:extLst>
                    <a:ext uri="{FF2B5EF4-FFF2-40B4-BE49-F238E27FC236}">
                      <a16:creationId xmlns:a16="http://schemas.microsoft.com/office/drawing/2014/main" id="{8D6FC7A3-C551-4948-AC26-C6513B8053F5}"/>
                    </a:ext>
                  </a:extLst>
                </p:cNvPr>
                <p:cNvPicPr/>
                <p:nvPr/>
              </p:nvPicPr>
              <p:blipFill>
                <a:blip r:embed="rId218"/>
                <a:stretch>
                  <a:fillRect/>
                </a:stretch>
              </p:blipFill>
              <p:spPr>
                <a:xfrm>
                  <a:off x="1701318" y="1038684"/>
                  <a:ext cx="920520" cy="231840"/>
                </a:xfrm>
                <a:prstGeom prst="rect">
                  <a:avLst/>
                </a:prstGeom>
              </p:spPr>
            </p:pic>
          </mc:Fallback>
        </mc:AlternateContent>
        <mc:AlternateContent xmlns:mc="http://schemas.openxmlformats.org/markup-compatibility/2006">
          <mc:Choice xmlns:p14="http://schemas.microsoft.com/office/powerpoint/2010/main" Requires="p14">
            <p:contentPart p14:bwMode="auto" r:id="rId219">
              <p14:nvContentPartPr>
                <p14:cNvPr id="312" name="Ink 311">
                  <a:extLst>
                    <a:ext uri="{FF2B5EF4-FFF2-40B4-BE49-F238E27FC236}">
                      <a16:creationId xmlns:a16="http://schemas.microsoft.com/office/drawing/2014/main" id="{14BEA0DC-75E0-E24F-9D91-39EF94F1FAAC}"/>
                    </a:ext>
                  </a:extLst>
                </p14:cNvPr>
                <p14:cNvContentPartPr/>
                <p14:nvPr/>
              </p14:nvContentPartPr>
              <p14:xfrm>
                <a:off x="2570358" y="936804"/>
                <a:ext cx="129240" cy="452880"/>
              </p14:xfrm>
            </p:contentPart>
          </mc:Choice>
          <mc:Fallback>
            <p:pic>
              <p:nvPicPr>
                <p:cNvPr id="312" name="Ink 311">
                  <a:extLst>
                    <a:ext uri="{FF2B5EF4-FFF2-40B4-BE49-F238E27FC236}">
                      <a16:creationId xmlns:a16="http://schemas.microsoft.com/office/drawing/2014/main" id="{14BEA0DC-75E0-E24F-9D91-39EF94F1FAAC}"/>
                    </a:ext>
                  </a:extLst>
                </p:cNvPr>
                <p:cNvPicPr/>
                <p:nvPr/>
              </p:nvPicPr>
              <p:blipFill>
                <a:blip r:embed="rId220"/>
                <a:stretch>
                  <a:fillRect/>
                </a:stretch>
              </p:blipFill>
              <p:spPr>
                <a:xfrm>
                  <a:off x="2566038" y="932484"/>
                  <a:ext cx="137880" cy="461520"/>
                </a:xfrm>
                <a:prstGeom prst="rect">
                  <a:avLst/>
                </a:prstGeom>
              </p:spPr>
            </p:pic>
          </mc:Fallback>
        </mc:AlternateContent>
      </p:grpSp>
      <p:grpSp>
        <p:nvGrpSpPr>
          <p:cNvPr id="326" name="Group 325">
            <a:extLst>
              <a:ext uri="{FF2B5EF4-FFF2-40B4-BE49-F238E27FC236}">
                <a16:creationId xmlns:a16="http://schemas.microsoft.com/office/drawing/2014/main" id="{AF39CDAE-2C0F-8641-AC71-994467F5EC79}"/>
              </a:ext>
            </a:extLst>
          </p:cNvPr>
          <p:cNvGrpSpPr/>
          <p:nvPr/>
        </p:nvGrpSpPr>
        <p:grpSpPr>
          <a:xfrm>
            <a:off x="3246798" y="1889364"/>
            <a:ext cx="668160" cy="254160"/>
            <a:chOff x="3246798" y="1889364"/>
            <a:chExt cx="668160" cy="254160"/>
          </a:xfrm>
        </p:grpSpPr>
        <mc:AlternateContent xmlns:mc="http://schemas.openxmlformats.org/markup-compatibility/2006">
          <mc:Choice xmlns:p14="http://schemas.microsoft.com/office/powerpoint/2010/main" Requires="p14">
            <p:contentPart p14:bwMode="auto" r:id="rId221">
              <p14:nvContentPartPr>
                <p14:cNvPr id="322" name="Ink 321">
                  <a:extLst>
                    <a:ext uri="{FF2B5EF4-FFF2-40B4-BE49-F238E27FC236}">
                      <a16:creationId xmlns:a16="http://schemas.microsoft.com/office/drawing/2014/main" id="{24262EDD-ECD6-0841-A440-DE1BE379B602}"/>
                    </a:ext>
                  </a:extLst>
                </p14:cNvPr>
                <p14:cNvContentPartPr/>
                <p14:nvPr/>
              </p14:nvContentPartPr>
              <p14:xfrm>
                <a:off x="3246798" y="1889364"/>
                <a:ext cx="33120" cy="254160"/>
              </p14:xfrm>
            </p:contentPart>
          </mc:Choice>
          <mc:Fallback>
            <p:pic>
              <p:nvPicPr>
                <p:cNvPr id="322" name="Ink 321">
                  <a:extLst>
                    <a:ext uri="{FF2B5EF4-FFF2-40B4-BE49-F238E27FC236}">
                      <a16:creationId xmlns:a16="http://schemas.microsoft.com/office/drawing/2014/main" id="{24262EDD-ECD6-0841-A440-DE1BE379B602}"/>
                    </a:ext>
                  </a:extLst>
                </p:cNvPr>
                <p:cNvPicPr/>
                <p:nvPr/>
              </p:nvPicPr>
              <p:blipFill>
                <a:blip r:embed="rId222"/>
                <a:stretch>
                  <a:fillRect/>
                </a:stretch>
              </p:blipFill>
              <p:spPr>
                <a:xfrm>
                  <a:off x="3242478" y="1885044"/>
                  <a:ext cx="41760" cy="262800"/>
                </a:xfrm>
                <a:prstGeom prst="rect">
                  <a:avLst/>
                </a:prstGeom>
              </p:spPr>
            </p:pic>
          </mc:Fallback>
        </mc:AlternateContent>
        <mc:AlternateContent xmlns:mc="http://schemas.openxmlformats.org/markup-compatibility/2006">
          <mc:Choice xmlns:p14="http://schemas.microsoft.com/office/powerpoint/2010/main" Requires="p14">
            <p:contentPart p14:bwMode="auto" r:id="rId223">
              <p14:nvContentPartPr>
                <p14:cNvPr id="323" name="Ink 322">
                  <a:extLst>
                    <a:ext uri="{FF2B5EF4-FFF2-40B4-BE49-F238E27FC236}">
                      <a16:creationId xmlns:a16="http://schemas.microsoft.com/office/drawing/2014/main" id="{A4AC13CD-5D09-EA4C-854B-18AB32AB548D}"/>
                    </a:ext>
                  </a:extLst>
                </p14:cNvPr>
                <p14:cNvContentPartPr/>
                <p14:nvPr/>
              </p14:nvContentPartPr>
              <p14:xfrm>
                <a:off x="3278118" y="1965684"/>
                <a:ext cx="129240" cy="117360"/>
              </p14:xfrm>
            </p:contentPart>
          </mc:Choice>
          <mc:Fallback>
            <p:pic>
              <p:nvPicPr>
                <p:cNvPr id="323" name="Ink 322">
                  <a:extLst>
                    <a:ext uri="{FF2B5EF4-FFF2-40B4-BE49-F238E27FC236}">
                      <a16:creationId xmlns:a16="http://schemas.microsoft.com/office/drawing/2014/main" id="{A4AC13CD-5D09-EA4C-854B-18AB32AB548D}"/>
                    </a:ext>
                  </a:extLst>
                </p:cNvPr>
                <p:cNvPicPr/>
                <p:nvPr/>
              </p:nvPicPr>
              <p:blipFill>
                <a:blip r:embed="rId224"/>
                <a:stretch>
                  <a:fillRect/>
                </a:stretch>
              </p:blipFill>
              <p:spPr>
                <a:xfrm>
                  <a:off x="3273798" y="1961364"/>
                  <a:ext cx="137880" cy="126000"/>
                </a:xfrm>
                <a:prstGeom prst="rect">
                  <a:avLst/>
                </a:prstGeom>
              </p:spPr>
            </p:pic>
          </mc:Fallback>
        </mc:AlternateContent>
        <mc:AlternateContent xmlns:mc="http://schemas.openxmlformats.org/markup-compatibility/2006">
          <mc:Choice xmlns:p14="http://schemas.microsoft.com/office/powerpoint/2010/main" Requires="p14">
            <p:contentPart p14:bwMode="auto" r:id="rId225">
              <p14:nvContentPartPr>
                <p14:cNvPr id="324" name="Ink 323">
                  <a:extLst>
                    <a:ext uri="{FF2B5EF4-FFF2-40B4-BE49-F238E27FC236}">
                      <a16:creationId xmlns:a16="http://schemas.microsoft.com/office/drawing/2014/main" id="{11EBC142-7E14-5746-A652-5C206AFB4228}"/>
                    </a:ext>
                  </a:extLst>
                </p14:cNvPr>
                <p14:cNvContentPartPr/>
                <p14:nvPr/>
              </p14:nvContentPartPr>
              <p14:xfrm>
                <a:off x="3251838" y="1954524"/>
                <a:ext cx="663120" cy="148320"/>
              </p14:xfrm>
            </p:contentPart>
          </mc:Choice>
          <mc:Fallback>
            <p:pic>
              <p:nvPicPr>
                <p:cNvPr id="324" name="Ink 323">
                  <a:extLst>
                    <a:ext uri="{FF2B5EF4-FFF2-40B4-BE49-F238E27FC236}">
                      <a16:creationId xmlns:a16="http://schemas.microsoft.com/office/drawing/2014/main" id="{11EBC142-7E14-5746-A652-5C206AFB4228}"/>
                    </a:ext>
                  </a:extLst>
                </p:cNvPr>
                <p:cNvPicPr/>
                <p:nvPr/>
              </p:nvPicPr>
              <p:blipFill>
                <a:blip r:embed="rId226"/>
                <a:stretch>
                  <a:fillRect/>
                </a:stretch>
              </p:blipFill>
              <p:spPr>
                <a:xfrm>
                  <a:off x="3247518" y="1950204"/>
                  <a:ext cx="671760" cy="156960"/>
                </a:xfrm>
                <a:prstGeom prst="rect">
                  <a:avLst/>
                </a:prstGeom>
              </p:spPr>
            </p:pic>
          </mc:Fallback>
        </mc:AlternateContent>
        <mc:AlternateContent xmlns:mc="http://schemas.openxmlformats.org/markup-compatibility/2006">
          <mc:Choice xmlns:p14="http://schemas.microsoft.com/office/powerpoint/2010/main" Requires="p14">
            <p:contentPart p14:bwMode="auto" r:id="rId227">
              <p14:nvContentPartPr>
                <p14:cNvPr id="325" name="Ink 324">
                  <a:extLst>
                    <a:ext uri="{FF2B5EF4-FFF2-40B4-BE49-F238E27FC236}">
                      <a16:creationId xmlns:a16="http://schemas.microsoft.com/office/drawing/2014/main" id="{91FEC1A8-6F4B-854E-A716-16928CFC3796}"/>
                    </a:ext>
                  </a:extLst>
                </p14:cNvPr>
                <p14:cNvContentPartPr/>
                <p14:nvPr/>
              </p14:nvContentPartPr>
              <p14:xfrm>
                <a:off x="3880038" y="1907364"/>
                <a:ext cx="27360" cy="226800"/>
              </p14:xfrm>
            </p:contentPart>
          </mc:Choice>
          <mc:Fallback>
            <p:pic>
              <p:nvPicPr>
                <p:cNvPr id="325" name="Ink 324">
                  <a:extLst>
                    <a:ext uri="{FF2B5EF4-FFF2-40B4-BE49-F238E27FC236}">
                      <a16:creationId xmlns:a16="http://schemas.microsoft.com/office/drawing/2014/main" id="{91FEC1A8-6F4B-854E-A716-16928CFC3796}"/>
                    </a:ext>
                  </a:extLst>
                </p:cNvPr>
                <p:cNvPicPr/>
                <p:nvPr/>
              </p:nvPicPr>
              <p:blipFill>
                <a:blip r:embed="rId228"/>
                <a:stretch>
                  <a:fillRect/>
                </a:stretch>
              </p:blipFill>
              <p:spPr>
                <a:xfrm>
                  <a:off x="3875718" y="1903044"/>
                  <a:ext cx="36000" cy="235440"/>
                </a:xfrm>
                <a:prstGeom prst="rect">
                  <a:avLst/>
                </a:prstGeom>
              </p:spPr>
            </p:pic>
          </mc:Fallback>
        </mc:AlternateContent>
      </p:grpSp>
      <p:grpSp>
        <p:nvGrpSpPr>
          <p:cNvPr id="329" name="Group 328">
            <a:extLst>
              <a:ext uri="{FF2B5EF4-FFF2-40B4-BE49-F238E27FC236}">
                <a16:creationId xmlns:a16="http://schemas.microsoft.com/office/drawing/2014/main" id="{9CE2EC45-290A-F34F-BB8F-FF0B8A53EEC3}"/>
              </a:ext>
            </a:extLst>
          </p:cNvPr>
          <p:cNvGrpSpPr/>
          <p:nvPr/>
        </p:nvGrpSpPr>
        <p:grpSpPr>
          <a:xfrm>
            <a:off x="1537878" y="1826004"/>
            <a:ext cx="1313280" cy="871560"/>
            <a:chOff x="1537878" y="1826004"/>
            <a:chExt cx="1313280" cy="871560"/>
          </a:xfrm>
        </p:grpSpPr>
        <mc:AlternateContent xmlns:mc="http://schemas.openxmlformats.org/markup-compatibility/2006">
          <mc:Choice xmlns:p14="http://schemas.microsoft.com/office/powerpoint/2010/main" Requires="p14">
            <p:contentPart p14:bwMode="auto" r:id="rId229">
              <p14:nvContentPartPr>
                <p14:cNvPr id="298" name="Ink 297">
                  <a:extLst>
                    <a:ext uri="{FF2B5EF4-FFF2-40B4-BE49-F238E27FC236}">
                      <a16:creationId xmlns:a16="http://schemas.microsoft.com/office/drawing/2014/main" id="{4D1B250B-EC20-A241-9111-65ABF39065C9}"/>
                    </a:ext>
                  </a:extLst>
                </p14:cNvPr>
                <p14:cNvContentPartPr/>
                <p14:nvPr/>
              </p14:nvContentPartPr>
              <p14:xfrm>
                <a:off x="1861518" y="2097804"/>
                <a:ext cx="365400" cy="35280"/>
              </p14:xfrm>
            </p:contentPart>
          </mc:Choice>
          <mc:Fallback>
            <p:pic>
              <p:nvPicPr>
                <p:cNvPr id="298" name="Ink 297">
                  <a:extLst>
                    <a:ext uri="{FF2B5EF4-FFF2-40B4-BE49-F238E27FC236}">
                      <a16:creationId xmlns:a16="http://schemas.microsoft.com/office/drawing/2014/main" id="{4D1B250B-EC20-A241-9111-65ABF39065C9}"/>
                    </a:ext>
                  </a:extLst>
                </p:cNvPr>
                <p:cNvPicPr/>
                <p:nvPr/>
              </p:nvPicPr>
              <p:blipFill>
                <a:blip r:embed="rId230"/>
                <a:stretch>
                  <a:fillRect/>
                </a:stretch>
              </p:blipFill>
              <p:spPr>
                <a:xfrm>
                  <a:off x="1857198" y="2093484"/>
                  <a:ext cx="374040" cy="43920"/>
                </a:xfrm>
                <a:prstGeom prst="rect">
                  <a:avLst/>
                </a:prstGeom>
              </p:spPr>
            </p:pic>
          </mc:Fallback>
        </mc:AlternateContent>
        <mc:AlternateContent xmlns:mc="http://schemas.openxmlformats.org/markup-compatibility/2006">
          <mc:Choice xmlns:p14="http://schemas.microsoft.com/office/powerpoint/2010/main" Requires="p14">
            <p:contentPart p14:bwMode="auto" r:id="rId231">
              <p14:nvContentPartPr>
                <p14:cNvPr id="299" name="Ink 298">
                  <a:extLst>
                    <a:ext uri="{FF2B5EF4-FFF2-40B4-BE49-F238E27FC236}">
                      <a16:creationId xmlns:a16="http://schemas.microsoft.com/office/drawing/2014/main" id="{B6B60C5E-FBE3-A944-B6D9-61AE1D99D463}"/>
                    </a:ext>
                  </a:extLst>
                </p14:cNvPr>
                <p14:cNvContentPartPr/>
                <p14:nvPr/>
              </p14:nvContentPartPr>
              <p14:xfrm>
                <a:off x="1866198" y="2102844"/>
                <a:ext cx="15480" cy="56160"/>
              </p14:xfrm>
            </p:contentPart>
          </mc:Choice>
          <mc:Fallback>
            <p:pic>
              <p:nvPicPr>
                <p:cNvPr id="299" name="Ink 298">
                  <a:extLst>
                    <a:ext uri="{FF2B5EF4-FFF2-40B4-BE49-F238E27FC236}">
                      <a16:creationId xmlns:a16="http://schemas.microsoft.com/office/drawing/2014/main" id="{B6B60C5E-FBE3-A944-B6D9-61AE1D99D463}"/>
                    </a:ext>
                  </a:extLst>
                </p:cNvPr>
                <p:cNvPicPr/>
                <p:nvPr/>
              </p:nvPicPr>
              <p:blipFill>
                <a:blip r:embed="rId232"/>
                <a:stretch>
                  <a:fillRect/>
                </a:stretch>
              </p:blipFill>
              <p:spPr>
                <a:xfrm>
                  <a:off x="1861878" y="2098524"/>
                  <a:ext cx="24120" cy="64800"/>
                </a:xfrm>
                <a:prstGeom prst="rect">
                  <a:avLst/>
                </a:prstGeom>
              </p:spPr>
            </p:pic>
          </mc:Fallback>
        </mc:AlternateContent>
        <mc:AlternateContent xmlns:mc="http://schemas.openxmlformats.org/markup-compatibility/2006">
          <mc:Choice xmlns:p14="http://schemas.microsoft.com/office/powerpoint/2010/main" Requires="p14">
            <p:contentPart p14:bwMode="auto" r:id="rId233">
              <p14:nvContentPartPr>
                <p14:cNvPr id="301" name="Ink 300">
                  <a:extLst>
                    <a:ext uri="{FF2B5EF4-FFF2-40B4-BE49-F238E27FC236}">
                      <a16:creationId xmlns:a16="http://schemas.microsoft.com/office/drawing/2014/main" id="{86B2AEEB-F914-B443-BDF8-2B53E59B6E1F}"/>
                    </a:ext>
                  </a:extLst>
                </p14:cNvPr>
                <p14:cNvContentPartPr/>
                <p14:nvPr/>
              </p14:nvContentPartPr>
              <p14:xfrm>
                <a:off x="1892478" y="2141004"/>
                <a:ext cx="351360" cy="73800"/>
              </p14:xfrm>
            </p:contentPart>
          </mc:Choice>
          <mc:Fallback>
            <p:pic>
              <p:nvPicPr>
                <p:cNvPr id="301" name="Ink 300">
                  <a:extLst>
                    <a:ext uri="{FF2B5EF4-FFF2-40B4-BE49-F238E27FC236}">
                      <a16:creationId xmlns:a16="http://schemas.microsoft.com/office/drawing/2014/main" id="{86B2AEEB-F914-B443-BDF8-2B53E59B6E1F}"/>
                    </a:ext>
                  </a:extLst>
                </p:cNvPr>
                <p:cNvPicPr/>
                <p:nvPr/>
              </p:nvPicPr>
              <p:blipFill>
                <a:blip r:embed="rId234"/>
                <a:stretch>
                  <a:fillRect/>
                </a:stretch>
              </p:blipFill>
              <p:spPr>
                <a:xfrm>
                  <a:off x="1888158" y="2136684"/>
                  <a:ext cx="360000" cy="82440"/>
                </a:xfrm>
                <a:prstGeom prst="rect">
                  <a:avLst/>
                </a:prstGeom>
              </p:spPr>
            </p:pic>
          </mc:Fallback>
        </mc:AlternateContent>
        <mc:AlternateContent xmlns:mc="http://schemas.openxmlformats.org/markup-compatibility/2006">
          <mc:Choice xmlns:p14="http://schemas.microsoft.com/office/powerpoint/2010/main" Requires="p14">
            <p:contentPart p14:bwMode="auto" r:id="rId235">
              <p14:nvContentPartPr>
                <p14:cNvPr id="303" name="Ink 302">
                  <a:extLst>
                    <a:ext uri="{FF2B5EF4-FFF2-40B4-BE49-F238E27FC236}">
                      <a16:creationId xmlns:a16="http://schemas.microsoft.com/office/drawing/2014/main" id="{B5386E71-A74E-2549-BCA2-EA8AE12E3F24}"/>
                    </a:ext>
                  </a:extLst>
                </p14:cNvPr>
                <p14:cNvContentPartPr/>
                <p14:nvPr/>
              </p14:nvContentPartPr>
              <p14:xfrm>
                <a:off x="1997958" y="2147484"/>
                <a:ext cx="257760" cy="53640"/>
              </p14:xfrm>
            </p:contentPart>
          </mc:Choice>
          <mc:Fallback>
            <p:pic>
              <p:nvPicPr>
                <p:cNvPr id="303" name="Ink 302">
                  <a:extLst>
                    <a:ext uri="{FF2B5EF4-FFF2-40B4-BE49-F238E27FC236}">
                      <a16:creationId xmlns:a16="http://schemas.microsoft.com/office/drawing/2014/main" id="{B5386E71-A74E-2549-BCA2-EA8AE12E3F24}"/>
                    </a:ext>
                  </a:extLst>
                </p:cNvPr>
                <p:cNvPicPr/>
                <p:nvPr/>
              </p:nvPicPr>
              <p:blipFill>
                <a:blip r:embed="rId236"/>
                <a:stretch>
                  <a:fillRect/>
                </a:stretch>
              </p:blipFill>
              <p:spPr>
                <a:xfrm>
                  <a:off x="1993638" y="2143164"/>
                  <a:ext cx="266400" cy="62280"/>
                </a:xfrm>
                <a:prstGeom prst="rect">
                  <a:avLst/>
                </a:prstGeom>
              </p:spPr>
            </p:pic>
          </mc:Fallback>
        </mc:AlternateContent>
        <mc:AlternateContent xmlns:mc="http://schemas.openxmlformats.org/markup-compatibility/2006">
          <mc:Choice xmlns:p14="http://schemas.microsoft.com/office/powerpoint/2010/main" Requires="p14">
            <p:contentPart p14:bwMode="auto" r:id="rId237">
              <p14:nvContentPartPr>
                <p14:cNvPr id="305" name="Ink 304">
                  <a:extLst>
                    <a:ext uri="{FF2B5EF4-FFF2-40B4-BE49-F238E27FC236}">
                      <a16:creationId xmlns:a16="http://schemas.microsoft.com/office/drawing/2014/main" id="{FF352253-61C3-4B41-85DD-B2D6B6A8EF2A}"/>
                    </a:ext>
                  </a:extLst>
                </p14:cNvPr>
                <p14:cNvContentPartPr/>
                <p14:nvPr/>
              </p14:nvContentPartPr>
              <p14:xfrm>
                <a:off x="1537878" y="1826004"/>
                <a:ext cx="1193040" cy="624960"/>
              </p14:xfrm>
            </p:contentPart>
          </mc:Choice>
          <mc:Fallback>
            <p:pic>
              <p:nvPicPr>
                <p:cNvPr id="305" name="Ink 304">
                  <a:extLst>
                    <a:ext uri="{FF2B5EF4-FFF2-40B4-BE49-F238E27FC236}">
                      <a16:creationId xmlns:a16="http://schemas.microsoft.com/office/drawing/2014/main" id="{FF352253-61C3-4B41-85DD-B2D6B6A8EF2A}"/>
                    </a:ext>
                  </a:extLst>
                </p:cNvPr>
                <p:cNvPicPr/>
                <p:nvPr/>
              </p:nvPicPr>
              <p:blipFill>
                <a:blip r:embed="rId238"/>
                <a:stretch>
                  <a:fillRect/>
                </a:stretch>
              </p:blipFill>
              <p:spPr>
                <a:xfrm>
                  <a:off x="1533558" y="1821684"/>
                  <a:ext cx="1201680" cy="633600"/>
                </a:xfrm>
                <a:prstGeom prst="rect">
                  <a:avLst/>
                </a:prstGeom>
              </p:spPr>
            </p:pic>
          </mc:Fallback>
        </mc:AlternateContent>
        <mc:AlternateContent xmlns:mc="http://schemas.openxmlformats.org/markup-compatibility/2006">
          <mc:Choice xmlns:p14="http://schemas.microsoft.com/office/powerpoint/2010/main" Requires="p14">
            <p:contentPart p14:bwMode="auto" r:id="rId239">
              <p14:nvContentPartPr>
                <p14:cNvPr id="306" name="Ink 305">
                  <a:extLst>
                    <a:ext uri="{FF2B5EF4-FFF2-40B4-BE49-F238E27FC236}">
                      <a16:creationId xmlns:a16="http://schemas.microsoft.com/office/drawing/2014/main" id="{AD0A917A-805C-724E-A0EE-F1C08FEA1959}"/>
                    </a:ext>
                  </a:extLst>
                </p14:cNvPr>
                <p14:cNvContentPartPr/>
                <p14:nvPr/>
              </p14:nvContentPartPr>
              <p14:xfrm>
                <a:off x="1592598" y="2168724"/>
                <a:ext cx="1258560" cy="466560"/>
              </p14:xfrm>
            </p:contentPart>
          </mc:Choice>
          <mc:Fallback>
            <p:pic>
              <p:nvPicPr>
                <p:cNvPr id="306" name="Ink 305">
                  <a:extLst>
                    <a:ext uri="{FF2B5EF4-FFF2-40B4-BE49-F238E27FC236}">
                      <a16:creationId xmlns:a16="http://schemas.microsoft.com/office/drawing/2014/main" id="{AD0A917A-805C-724E-A0EE-F1C08FEA1959}"/>
                    </a:ext>
                  </a:extLst>
                </p:cNvPr>
                <p:cNvPicPr/>
                <p:nvPr/>
              </p:nvPicPr>
              <p:blipFill>
                <a:blip r:embed="rId240"/>
                <a:stretch>
                  <a:fillRect/>
                </a:stretch>
              </p:blipFill>
              <p:spPr>
                <a:xfrm>
                  <a:off x="1588278" y="2164404"/>
                  <a:ext cx="1267200" cy="475200"/>
                </a:xfrm>
                <a:prstGeom prst="rect">
                  <a:avLst/>
                </a:prstGeom>
              </p:spPr>
            </p:pic>
          </mc:Fallback>
        </mc:AlternateContent>
        <mc:AlternateContent xmlns:mc="http://schemas.openxmlformats.org/markup-compatibility/2006">
          <mc:Choice xmlns:p14="http://schemas.microsoft.com/office/powerpoint/2010/main" Requires="p14">
            <p:contentPart p14:bwMode="auto" r:id="rId241">
              <p14:nvContentPartPr>
                <p14:cNvPr id="307" name="Ink 306">
                  <a:extLst>
                    <a:ext uri="{FF2B5EF4-FFF2-40B4-BE49-F238E27FC236}">
                      <a16:creationId xmlns:a16="http://schemas.microsoft.com/office/drawing/2014/main" id="{C96ADACF-96D1-9146-97B2-D6317F208E12}"/>
                    </a:ext>
                  </a:extLst>
                </p14:cNvPr>
                <p14:cNvContentPartPr/>
                <p14:nvPr/>
              </p14:nvContentPartPr>
              <p14:xfrm>
                <a:off x="1675758" y="2259804"/>
                <a:ext cx="1060920" cy="437760"/>
              </p14:xfrm>
            </p:contentPart>
          </mc:Choice>
          <mc:Fallback>
            <p:pic>
              <p:nvPicPr>
                <p:cNvPr id="307" name="Ink 306">
                  <a:extLst>
                    <a:ext uri="{FF2B5EF4-FFF2-40B4-BE49-F238E27FC236}">
                      <a16:creationId xmlns:a16="http://schemas.microsoft.com/office/drawing/2014/main" id="{C96ADACF-96D1-9146-97B2-D6317F208E12}"/>
                    </a:ext>
                  </a:extLst>
                </p:cNvPr>
                <p:cNvPicPr/>
                <p:nvPr/>
              </p:nvPicPr>
              <p:blipFill>
                <a:blip r:embed="rId242"/>
                <a:stretch>
                  <a:fillRect/>
                </a:stretch>
              </p:blipFill>
              <p:spPr>
                <a:xfrm>
                  <a:off x="1671438" y="2255484"/>
                  <a:ext cx="1069560" cy="446400"/>
                </a:xfrm>
                <a:prstGeom prst="rect">
                  <a:avLst/>
                </a:prstGeom>
              </p:spPr>
            </p:pic>
          </mc:Fallback>
        </mc:AlternateContent>
        <mc:AlternateContent xmlns:mc="http://schemas.openxmlformats.org/markup-compatibility/2006">
          <mc:Choice xmlns:p14="http://schemas.microsoft.com/office/powerpoint/2010/main" Requires="p14">
            <p:contentPart p14:bwMode="auto" r:id="rId243">
              <p14:nvContentPartPr>
                <p14:cNvPr id="314" name="Ink 313">
                  <a:extLst>
                    <a:ext uri="{FF2B5EF4-FFF2-40B4-BE49-F238E27FC236}">
                      <a16:creationId xmlns:a16="http://schemas.microsoft.com/office/drawing/2014/main" id="{C2E2C224-4D04-6F4A-B88E-F386F1834121}"/>
                    </a:ext>
                  </a:extLst>
                </p14:cNvPr>
                <p14:cNvContentPartPr/>
                <p14:nvPr/>
              </p14:nvContentPartPr>
              <p14:xfrm>
                <a:off x="1853238" y="2246124"/>
                <a:ext cx="45360" cy="101160"/>
              </p14:xfrm>
            </p:contentPart>
          </mc:Choice>
          <mc:Fallback>
            <p:pic>
              <p:nvPicPr>
                <p:cNvPr id="314" name="Ink 313">
                  <a:extLst>
                    <a:ext uri="{FF2B5EF4-FFF2-40B4-BE49-F238E27FC236}">
                      <a16:creationId xmlns:a16="http://schemas.microsoft.com/office/drawing/2014/main" id="{C2E2C224-4D04-6F4A-B88E-F386F1834121}"/>
                    </a:ext>
                  </a:extLst>
                </p:cNvPr>
                <p:cNvPicPr/>
                <p:nvPr/>
              </p:nvPicPr>
              <p:blipFill>
                <a:blip r:embed="rId244"/>
                <a:stretch>
                  <a:fillRect/>
                </a:stretch>
              </p:blipFill>
              <p:spPr>
                <a:xfrm>
                  <a:off x="1848918" y="2241804"/>
                  <a:ext cx="54000" cy="109800"/>
                </a:xfrm>
                <a:prstGeom prst="rect">
                  <a:avLst/>
                </a:prstGeom>
              </p:spPr>
            </p:pic>
          </mc:Fallback>
        </mc:AlternateContent>
        <mc:AlternateContent xmlns:mc="http://schemas.openxmlformats.org/markup-compatibility/2006">
          <mc:Choice xmlns:p14="http://schemas.microsoft.com/office/powerpoint/2010/main" Requires="p14">
            <p:contentPart p14:bwMode="auto" r:id="rId245">
              <p14:nvContentPartPr>
                <p14:cNvPr id="315" name="Ink 314">
                  <a:extLst>
                    <a:ext uri="{FF2B5EF4-FFF2-40B4-BE49-F238E27FC236}">
                      <a16:creationId xmlns:a16="http://schemas.microsoft.com/office/drawing/2014/main" id="{29B86F0A-3AED-A947-859A-874BE84E59C3}"/>
                    </a:ext>
                  </a:extLst>
                </p14:cNvPr>
                <p14:cNvContentPartPr/>
                <p14:nvPr/>
              </p14:nvContentPartPr>
              <p14:xfrm>
                <a:off x="1821558" y="2274924"/>
                <a:ext cx="462600" cy="85320"/>
              </p14:xfrm>
            </p:contentPart>
          </mc:Choice>
          <mc:Fallback>
            <p:pic>
              <p:nvPicPr>
                <p:cNvPr id="315" name="Ink 314">
                  <a:extLst>
                    <a:ext uri="{FF2B5EF4-FFF2-40B4-BE49-F238E27FC236}">
                      <a16:creationId xmlns:a16="http://schemas.microsoft.com/office/drawing/2014/main" id="{29B86F0A-3AED-A947-859A-874BE84E59C3}"/>
                    </a:ext>
                  </a:extLst>
                </p:cNvPr>
                <p:cNvPicPr/>
                <p:nvPr/>
              </p:nvPicPr>
              <p:blipFill>
                <a:blip r:embed="rId246"/>
                <a:stretch>
                  <a:fillRect/>
                </a:stretch>
              </p:blipFill>
              <p:spPr>
                <a:xfrm>
                  <a:off x="1817238" y="2270604"/>
                  <a:ext cx="471240" cy="93960"/>
                </a:xfrm>
                <a:prstGeom prst="rect">
                  <a:avLst/>
                </a:prstGeom>
              </p:spPr>
            </p:pic>
          </mc:Fallback>
        </mc:AlternateContent>
        <mc:AlternateContent xmlns:mc="http://schemas.openxmlformats.org/markup-compatibility/2006">
          <mc:Choice xmlns:p14="http://schemas.microsoft.com/office/powerpoint/2010/main" Requires="p14">
            <p:contentPart p14:bwMode="auto" r:id="rId247">
              <p14:nvContentPartPr>
                <p14:cNvPr id="317" name="Ink 316">
                  <a:extLst>
                    <a:ext uri="{FF2B5EF4-FFF2-40B4-BE49-F238E27FC236}">
                      <a16:creationId xmlns:a16="http://schemas.microsoft.com/office/drawing/2014/main" id="{B73884E5-3A5E-1241-ADFF-322BF6DE9FE0}"/>
                    </a:ext>
                  </a:extLst>
                </p14:cNvPr>
                <p14:cNvContentPartPr/>
                <p14:nvPr/>
              </p14:nvContentPartPr>
              <p14:xfrm>
                <a:off x="1905438" y="2114004"/>
                <a:ext cx="254160" cy="57240"/>
              </p14:xfrm>
            </p:contentPart>
          </mc:Choice>
          <mc:Fallback>
            <p:pic>
              <p:nvPicPr>
                <p:cNvPr id="317" name="Ink 316">
                  <a:extLst>
                    <a:ext uri="{FF2B5EF4-FFF2-40B4-BE49-F238E27FC236}">
                      <a16:creationId xmlns:a16="http://schemas.microsoft.com/office/drawing/2014/main" id="{B73884E5-3A5E-1241-ADFF-322BF6DE9FE0}"/>
                    </a:ext>
                  </a:extLst>
                </p:cNvPr>
                <p:cNvPicPr/>
                <p:nvPr/>
              </p:nvPicPr>
              <p:blipFill>
                <a:blip r:embed="rId248"/>
                <a:stretch>
                  <a:fillRect/>
                </a:stretch>
              </p:blipFill>
              <p:spPr>
                <a:xfrm>
                  <a:off x="1901118" y="2109684"/>
                  <a:ext cx="262800" cy="65880"/>
                </a:xfrm>
                <a:prstGeom prst="rect">
                  <a:avLst/>
                </a:prstGeom>
              </p:spPr>
            </p:pic>
          </mc:Fallback>
        </mc:AlternateContent>
        <mc:AlternateContent xmlns:mc="http://schemas.openxmlformats.org/markup-compatibility/2006">
          <mc:Choice xmlns:p14="http://schemas.microsoft.com/office/powerpoint/2010/main" Requires="p14">
            <p:contentPart p14:bwMode="auto" r:id="rId249">
              <p14:nvContentPartPr>
                <p14:cNvPr id="319" name="Ink 318">
                  <a:extLst>
                    <a:ext uri="{FF2B5EF4-FFF2-40B4-BE49-F238E27FC236}">
                      <a16:creationId xmlns:a16="http://schemas.microsoft.com/office/drawing/2014/main" id="{9B4A8D03-4DDF-E144-9454-D337AB6BEB7B}"/>
                    </a:ext>
                  </a:extLst>
                </p14:cNvPr>
                <p14:cNvContentPartPr/>
                <p14:nvPr/>
              </p14:nvContentPartPr>
              <p14:xfrm>
                <a:off x="1834518" y="2249724"/>
                <a:ext cx="74520" cy="115560"/>
              </p14:xfrm>
            </p:contentPart>
          </mc:Choice>
          <mc:Fallback>
            <p:pic>
              <p:nvPicPr>
                <p:cNvPr id="319" name="Ink 318">
                  <a:extLst>
                    <a:ext uri="{FF2B5EF4-FFF2-40B4-BE49-F238E27FC236}">
                      <a16:creationId xmlns:a16="http://schemas.microsoft.com/office/drawing/2014/main" id="{9B4A8D03-4DDF-E144-9454-D337AB6BEB7B}"/>
                    </a:ext>
                  </a:extLst>
                </p:cNvPr>
                <p:cNvPicPr/>
                <p:nvPr/>
              </p:nvPicPr>
              <p:blipFill>
                <a:blip r:embed="rId250"/>
                <a:stretch>
                  <a:fillRect/>
                </a:stretch>
              </p:blipFill>
              <p:spPr>
                <a:xfrm>
                  <a:off x="1830198" y="2245404"/>
                  <a:ext cx="83160" cy="124200"/>
                </a:xfrm>
                <a:prstGeom prst="rect">
                  <a:avLst/>
                </a:prstGeom>
              </p:spPr>
            </p:pic>
          </mc:Fallback>
        </mc:AlternateContent>
        <mc:AlternateContent xmlns:mc="http://schemas.openxmlformats.org/markup-compatibility/2006">
          <mc:Choice xmlns:p14="http://schemas.microsoft.com/office/powerpoint/2010/main" Requires="p14">
            <p:contentPart p14:bwMode="auto" r:id="rId251">
              <p14:nvContentPartPr>
                <p14:cNvPr id="320" name="Ink 319">
                  <a:extLst>
                    <a:ext uri="{FF2B5EF4-FFF2-40B4-BE49-F238E27FC236}">
                      <a16:creationId xmlns:a16="http://schemas.microsoft.com/office/drawing/2014/main" id="{FCA95330-0513-7642-BC42-D568726DE33E}"/>
                    </a:ext>
                  </a:extLst>
                </p14:cNvPr>
                <p14:cNvContentPartPr/>
                <p14:nvPr/>
              </p14:nvContentPartPr>
              <p14:xfrm>
                <a:off x="1916958" y="2277444"/>
                <a:ext cx="385920" cy="77400"/>
              </p14:xfrm>
            </p:contentPart>
          </mc:Choice>
          <mc:Fallback>
            <p:pic>
              <p:nvPicPr>
                <p:cNvPr id="320" name="Ink 319">
                  <a:extLst>
                    <a:ext uri="{FF2B5EF4-FFF2-40B4-BE49-F238E27FC236}">
                      <a16:creationId xmlns:a16="http://schemas.microsoft.com/office/drawing/2014/main" id="{FCA95330-0513-7642-BC42-D568726DE33E}"/>
                    </a:ext>
                  </a:extLst>
                </p:cNvPr>
                <p:cNvPicPr/>
                <p:nvPr/>
              </p:nvPicPr>
              <p:blipFill>
                <a:blip r:embed="rId252"/>
                <a:stretch>
                  <a:fillRect/>
                </a:stretch>
              </p:blipFill>
              <p:spPr>
                <a:xfrm>
                  <a:off x="1912638" y="2273124"/>
                  <a:ext cx="394560" cy="86040"/>
                </a:xfrm>
                <a:prstGeom prst="rect">
                  <a:avLst/>
                </a:prstGeom>
              </p:spPr>
            </p:pic>
          </mc:Fallback>
        </mc:AlternateContent>
        <mc:AlternateContent xmlns:mc="http://schemas.openxmlformats.org/markup-compatibility/2006">
          <mc:Choice xmlns:p14="http://schemas.microsoft.com/office/powerpoint/2010/main" Requires="p14">
            <p:contentPart p14:bwMode="auto" r:id="rId253">
              <p14:nvContentPartPr>
                <p14:cNvPr id="327" name="Ink 326">
                  <a:extLst>
                    <a:ext uri="{FF2B5EF4-FFF2-40B4-BE49-F238E27FC236}">
                      <a16:creationId xmlns:a16="http://schemas.microsoft.com/office/drawing/2014/main" id="{3F9094E0-B9F1-EA4C-B16D-283714040DA8}"/>
                    </a:ext>
                  </a:extLst>
                </p14:cNvPr>
                <p14:cNvContentPartPr/>
                <p14:nvPr/>
              </p14:nvContentPartPr>
              <p14:xfrm>
                <a:off x="1972038" y="2374644"/>
                <a:ext cx="324360" cy="277200"/>
              </p14:xfrm>
            </p:contentPart>
          </mc:Choice>
          <mc:Fallback>
            <p:pic>
              <p:nvPicPr>
                <p:cNvPr id="327" name="Ink 326">
                  <a:extLst>
                    <a:ext uri="{FF2B5EF4-FFF2-40B4-BE49-F238E27FC236}">
                      <a16:creationId xmlns:a16="http://schemas.microsoft.com/office/drawing/2014/main" id="{3F9094E0-B9F1-EA4C-B16D-283714040DA8}"/>
                    </a:ext>
                  </a:extLst>
                </p:cNvPr>
                <p:cNvPicPr/>
                <p:nvPr/>
              </p:nvPicPr>
              <p:blipFill>
                <a:blip r:embed="rId254"/>
                <a:stretch>
                  <a:fillRect/>
                </a:stretch>
              </p:blipFill>
              <p:spPr>
                <a:xfrm>
                  <a:off x="1967718" y="2370324"/>
                  <a:ext cx="333000" cy="285840"/>
                </a:xfrm>
                <a:prstGeom prst="rect">
                  <a:avLst/>
                </a:prstGeom>
              </p:spPr>
            </p:pic>
          </mc:Fallback>
        </mc:AlternateContent>
        <mc:AlternateContent xmlns:mc="http://schemas.openxmlformats.org/markup-compatibility/2006">
          <mc:Choice xmlns:p14="http://schemas.microsoft.com/office/powerpoint/2010/main" Requires="p14">
            <p:contentPart p14:bwMode="auto" r:id="rId255">
              <p14:nvContentPartPr>
                <p14:cNvPr id="328" name="Ink 327">
                  <a:extLst>
                    <a:ext uri="{FF2B5EF4-FFF2-40B4-BE49-F238E27FC236}">
                      <a16:creationId xmlns:a16="http://schemas.microsoft.com/office/drawing/2014/main" id="{55815D4D-375F-9E41-BDC6-E40F8B35F791}"/>
                    </a:ext>
                  </a:extLst>
                </p14:cNvPr>
                <p14:cNvContentPartPr/>
                <p14:nvPr/>
              </p14:nvContentPartPr>
              <p14:xfrm>
                <a:off x="1990758" y="2368884"/>
                <a:ext cx="370800" cy="288000"/>
              </p14:xfrm>
            </p:contentPart>
          </mc:Choice>
          <mc:Fallback>
            <p:pic>
              <p:nvPicPr>
                <p:cNvPr id="328" name="Ink 327">
                  <a:extLst>
                    <a:ext uri="{FF2B5EF4-FFF2-40B4-BE49-F238E27FC236}">
                      <a16:creationId xmlns:a16="http://schemas.microsoft.com/office/drawing/2014/main" id="{55815D4D-375F-9E41-BDC6-E40F8B35F791}"/>
                    </a:ext>
                  </a:extLst>
                </p:cNvPr>
                <p:cNvPicPr/>
                <p:nvPr/>
              </p:nvPicPr>
              <p:blipFill>
                <a:blip r:embed="rId256"/>
                <a:stretch>
                  <a:fillRect/>
                </a:stretch>
              </p:blipFill>
              <p:spPr>
                <a:xfrm>
                  <a:off x="1986438" y="2364564"/>
                  <a:ext cx="379440" cy="296640"/>
                </a:xfrm>
                <a:prstGeom prst="rect">
                  <a:avLst/>
                </a:prstGeom>
              </p:spPr>
            </p:pic>
          </mc:Fallback>
        </mc:AlternateContent>
      </p:grpSp>
    </p:spTree>
    <p:extLst>
      <p:ext uri="{BB962C8B-B14F-4D97-AF65-F5344CB8AC3E}">
        <p14:creationId xmlns:p14="http://schemas.microsoft.com/office/powerpoint/2010/main" val="41773892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FF1E56D-9664-CA40-9700-654416B6E7D5}"/>
              </a:ext>
            </a:extLst>
          </p:cNvPr>
          <p:cNvPicPr>
            <a:picLocks noChangeAspect="1"/>
          </p:cNvPicPr>
          <p:nvPr/>
        </p:nvPicPr>
        <p:blipFill>
          <a:blip r:embed="rId2"/>
          <a:stretch>
            <a:fillRect/>
          </a:stretch>
        </p:blipFill>
        <p:spPr>
          <a:xfrm>
            <a:off x="741582" y="621322"/>
            <a:ext cx="11450417" cy="6004215"/>
          </a:xfrm>
          <a:prstGeom prst="rect">
            <a:avLst/>
          </a:prstGeom>
        </p:spPr>
      </p:pic>
      <mc:AlternateContent xmlns:mc="http://schemas.openxmlformats.org/markup-compatibility/2006">
        <mc:Choice xmlns:p14="http://schemas.microsoft.com/office/powerpoint/2010/main" Requires="p14">
          <p:contentPart p14:bwMode="auto" r:id="rId3">
            <p14:nvContentPartPr>
              <p14:cNvPr id="3" name="Ink 2">
                <a:extLst>
                  <a:ext uri="{FF2B5EF4-FFF2-40B4-BE49-F238E27FC236}">
                    <a16:creationId xmlns:a16="http://schemas.microsoft.com/office/drawing/2014/main" id="{6DF9A7F6-AEF4-B64E-AF7B-57A5A38833DA}"/>
                  </a:ext>
                </a:extLst>
              </p14:cNvPr>
              <p14:cNvContentPartPr/>
              <p14:nvPr/>
            </p14:nvContentPartPr>
            <p14:xfrm>
              <a:off x="845238" y="2816004"/>
              <a:ext cx="693360" cy="1542960"/>
            </p14:xfrm>
          </p:contentPart>
        </mc:Choice>
        <mc:Fallback>
          <p:pic>
            <p:nvPicPr>
              <p:cNvPr id="3" name="Ink 2">
                <a:extLst>
                  <a:ext uri="{FF2B5EF4-FFF2-40B4-BE49-F238E27FC236}">
                    <a16:creationId xmlns:a16="http://schemas.microsoft.com/office/drawing/2014/main" id="{6DF9A7F6-AEF4-B64E-AF7B-57A5A38833DA}"/>
                  </a:ext>
                </a:extLst>
              </p:cNvPr>
              <p:cNvPicPr/>
              <p:nvPr/>
            </p:nvPicPr>
            <p:blipFill>
              <a:blip r:embed="rId4"/>
              <a:stretch>
                <a:fillRect/>
              </a:stretch>
            </p:blipFill>
            <p:spPr>
              <a:xfrm>
                <a:off x="840918" y="2811684"/>
                <a:ext cx="702000" cy="155160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4" name="Ink 3">
                <a:extLst>
                  <a:ext uri="{FF2B5EF4-FFF2-40B4-BE49-F238E27FC236}">
                    <a16:creationId xmlns:a16="http://schemas.microsoft.com/office/drawing/2014/main" id="{F83E192B-4BDA-5F4B-ABA3-0083E03FADD2}"/>
                  </a:ext>
                </a:extLst>
              </p14:cNvPr>
              <p14:cNvContentPartPr/>
              <p14:nvPr/>
            </p14:nvContentPartPr>
            <p14:xfrm>
              <a:off x="1267878" y="4548684"/>
              <a:ext cx="6042960" cy="1322640"/>
            </p14:xfrm>
          </p:contentPart>
        </mc:Choice>
        <mc:Fallback>
          <p:pic>
            <p:nvPicPr>
              <p:cNvPr id="4" name="Ink 3">
                <a:extLst>
                  <a:ext uri="{FF2B5EF4-FFF2-40B4-BE49-F238E27FC236}">
                    <a16:creationId xmlns:a16="http://schemas.microsoft.com/office/drawing/2014/main" id="{F83E192B-4BDA-5F4B-ABA3-0083E03FADD2}"/>
                  </a:ext>
                </a:extLst>
              </p:cNvPr>
              <p:cNvPicPr/>
              <p:nvPr/>
            </p:nvPicPr>
            <p:blipFill>
              <a:blip r:embed="rId6"/>
              <a:stretch>
                <a:fillRect/>
              </a:stretch>
            </p:blipFill>
            <p:spPr>
              <a:xfrm>
                <a:off x="1263558" y="4544364"/>
                <a:ext cx="6051600" cy="1331280"/>
              </a:xfrm>
              <a:prstGeom prst="rect">
                <a:avLst/>
              </a:prstGeom>
            </p:spPr>
          </p:pic>
        </mc:Fallback>
      </mc:AlternateContent>
    </p:spTree>
    <p:extLst>
      <p:ext uri="{BB962C8B-B14F-4D97-AF65-F5344CB8AC3E}">
        <p14:creationId xmlns:p14="http://schemas.microsoft.com/office/powerpoint/2010/main" val="499075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699792E-4A14-CC4C-A27E-88C4E69572FF}"/>
              </a:ext>
            </a:extLst>
          </p:cNvPr>
          <p:cNvSpPr/>
          <p:nvPr/>
        </p:nvSpPr>
        <p:spPr>
          <a:xfrm>
            <a:off x="1230922" y="413883"/>
            <a:ext cx="10761785" cy="4124206"/>
          </a:xfrm>
          <a:prstGeom prst="rect">
            <a:avLst/>
          </a:prstGeom>
        </p:spPr>
        <p:txBody>
          <a:bodyPr wrap="square">
            <a:spAutoFit/>
          </a:bodyPr>
          <a:lstStyle/>
          <a:p>
            <a:r>
              <a:rPr lang="en-US" sz="2800" u="sng" dirty="0">
                <a:solidFill>
                  <a:srgbClr val="FF0000"/>
                </a:solidFill>
              </a:rPr>
              <a:t>Descriptive Statistics</a:t>
            </a:r>
          </a:p>
          <a:p>
            <a:endParaRPr lang="en-US" dirty="0"/>
          </a:p>
          <a:p>
            <a:endParaRPr lang="en-US" dirty="0"/>
          </a:p>
          <a:p>
            <a:endParaRPr lang="en-US" dirty="0"/>
          </a:p>
          <a:p>
            <a:r>
              <a:rPr lang="en-GB" dirty="0">
                <a:solidFill>
                  <a:srgbClr val="000000"/>
                </a:solidFill>
                <a:latin typeface="Arial" panose="020B0604020202020204" pitchFamily="34" charset="0"/>
              </a:rPr>
              <a:t>deals with the processing of data without attempting to draw any inferences from it. The characteristics of the data are described in simple terms. Events that are dealt with include everyday happenings such as accidents, prices of goods, business, incomes, epidemics, sports data, population data.</a:t>
            </a:r>
          </a:p>
          <a:p>
            <a:endParaRPr lang="en-GB" dirty="0">
              <a:solidFill>
                <a:srgbClr val="000000"/>
              </a:solidFill>
              <a:latin typeface="Arial" panose="020B0604020202020204" pitchFamily="34" charset="0"/>
            </a:endParaRPr>
          </a:p>
          <a:p>
            <a:r>
              <a:rPr lang="en-GB" dirty="0">
                <a:solidFill>
                  <a:srgbClr val="000000"/>
                </a:solidFill>
                <a:latin typeface="Arial" panose="020B0604020202020204" pitchFamily="34" charset="0"/>
              </a:rPr>
              <a:t>When we give description of data, there can be 3 kinds:</a:t>
            </a:r>
          </a:p>
          <a:p>
            <a:endParaRPr lang="en-GB" dirty="0">
              <a:solidFill>
                <a:srgbClr val="000000"/>
              </a:solidFill>
              <a:latin typeface="Arial" panose="020B0604020202020204" pitchFamily="34" charset="0"/>
            </a:endParaRPr>
          </a:p>
          <a:p>
            <a:pPr marL="342900" indent="-342900">
              <a:buAutoNum type="arabicPeriod"/>
            </a:pPr>
            <a:r>
              <a:rPr lang="en-GB" dirty="0">
                <a:solidFill>
                  <a:srgbClr val="000000"/>
                </a:solidFill>
                <a:latin typeface="Arial" panose="020B0604020202020204" pitchFamily="34" charset="0"/>
              </a:rPr>
              <a:t>Measures of </a:t>
            </a:r>
            <a:r>
              <a:rPr lang="en-GB" dirty="0">
                <a:solidFill>
                  <a:srgbClr val="FF0000"/>
                </a:solidFill>
                <a:latin typeface="Arial" panose="020B0604020202020204" pitchFamily="34" charset="0"/>
              </a:rPr>
              <a:t>Central Tendency </a:t>
            </a:r>
            <a:r>
              <a:rPr lang="en-GB" dirty="0">
                <a:solidFill>
                  <a:srgbClr val="000000"/>
                </a:solidFill>
                <a:latin typeface="Arial" panose="020B0604020202020204" pitchFamily="34" charset="0"/>
              </a:rPr>
              <a:t>– Mean, Median and Mode</a:t>
            </a:r>
          </a:p>
          <a:p>
            <a:pPr marL="342900" indent="-342900">
              <a:buAutoNum type="arabicPeriod"/>
            </a:pPr>
            <a:r>
              <a:rPr lang="en-GB" dirty="0">
                <a:solidFill>
                  <a:srgbClr val="000000"/>
                </a:solidFill>
                <a:latin typeface="Arial" panose="020B0604020202020204" pitchFamily="34" charset="0"/>
              </a:rPr>
              <a:t>Measures of </a:t>
            </a:r>
            <a:r>
              <a:rPr lang="en-GB" dirty="0">
                <a:solidFill>
                  <a:srgbClr val="FF0000"/>
                </a:solidFill>
                <a:latin typeface="Arial" panose="020B0604020202020204" pitchFamily="34" charset="0"/>
              </a:rPr>
              <a:t>Dispersion</a:t>
            </a:r>
            <a:r>
              <a:rPr lang="en-GB" dirty="0">
                <a:solidFill>
                  <a:srgbClr val="000000"/>
                </a:solidFill>
                <a:latin typeface="Arial" panose="020B0604020202020204" pitchFamily="34" charset="0"/>
              </a:rPr>
              <a:t> – Standard Deviation, Variance, Range, IQR (Inter Quartile Range)</a:t>
            </a:r>
          </a:p>
          <a:p>
            <a:pPr marL="342900" indent="-342900">
              <a:buAutoNum type="arabicPeriod"/>
            </a:pPr>
            <a:r>
              <a:rPr lang="en-GB" dirty="0">
                <a:solidFill>
                  <a:srgbClr val="000000"/>
                </a:solidFill>
                <a:latin typeface="Arial" panose="020B0604020202020204" pitchFamily="34" charset="0"/>
              </a:rPr>
              <a:t>Measure of </a:t>
            </a:r>
            <a:r>
              <a:rPr lang="en-GB" dirty="0">
                <a:solidFill>
                  <a:srgbClr val="FF0000"/>
                </a:solidFill>
                <a:latin typeface="Arial" panose="020B0604020202020204" pitchFamily="34" charset="0"/>
              </a:rPr>
              <a:t>Symmetricity</a:t>
            </a:r>
            <a:r>
              <a:rPr lang="en-GB" dirty="0">
                <a:solidFill>
                  <a:srgbClr val="000000"/>
                </a:solidFill>
                <a:latin typeface="Arial" panose="020B0604020202020204" pitchFamily="34" charset="0"/>
              </a:rPr>
              <a:t> – Skewness and Kurtosis</a:t>
            </a:r>
          </a:p>
          <a:p>
            <a:endParaRPr lang="en-GB" dirty="0">
              <a:solidFill>
                <a:srgbClr val="000000"/>
              </a:solidFill>
              <a:latin typeface="Arial" panose="020B0604020202020204" pitchFamily="34" charset="0"/>
            </a:endParaRPr>
          </a:p>
        </p:txBody>
      </p:sp>
      <p:grpSp>
        <p:nvGrpSpPr>
          <p:cNvPr id="16" name="Group 15">
            <a:extLst>
              <a:ext uri="{FF2B5EF4-FFF2-40B4-BE49-F238E27FC236}">
                <a16:creationId xmlns:a16="http://schemas.microsoft.com/office/drawing/2014/main" id="{9E59836D-7563-2049-8892-5DD14BD91CFC}"/>
              </a:ext>
            </a:extLst>
          </p:cNvPr>
          <p:cNvGrpSpPr/>
          <p:nvPr/>
        </p:nvGrpSpPr>
        <p:grpSpPr>
          <a:xfrm>
            <a:off x="2149878" y="1029684"/>
            <a:ext cx="4076280" cy="479160"/>
            <a:chOff x="2149878" y="1029684"/>
            <a:chExt cx="4076280" cy="479160"/>
          </a:xfrm>
        </p:grpSpPr>
        <mc:AlternateContent xmlns:mc="http://schemas.openxmlformats.org/markup-compatibility/2006">
          <mc:Choice xmlns:p14="http://schemas.microsoft.com/office/powerpoint/2010/main" Requires="p14">
            <p:contentPart p14:bwMode="auto" r:id="rId2">
              <p14:nvContentPartPr>
                <p14:cNvPr id="2" name="Ink 1">
                  <a:extLst>
                    <a:ext uri="{FF2B5EF4-FFF2-40B4-BE49-F238E27FC236}">
                      <a16:creationId xmlns:a16="http://schemas.microsoft.com/office/drawing/2014/main" id="{D17F7DDB-0499-8A4B-9972-9FC7D166F71D}"/>
                    </a:ext>
                  </a:extLst>
                </p14:cNvPr>
                <p14:cNvContentPartPr/>
                <p14:nvPr/>
              </p14:nvContentPartPr>
              <p14:xfrm>
                <a:off x="2149878" y="1038684"/>
                <a:ext cx="8280" cy="208440"/>
              </p14:xfrm>
            </p:contentPart>
          </mc:Choice>
          <mc:Fallback>
            <p:pic>
              <p:nvPicPr>
                <p:cNvPr id="2" name="Ink 1">
                  <a:extLst>
                    <a:ext uri="{FF2B5EF4-FFF2-40B4-BE49-F238E27FC236}">
                      <a16:creationId xmlns:a16="http://schemas.microsoft.com/office/drawing/2014/main" id="{D17F7DDB-0499-8A4B-9972-9FC7D166F71D}"/>
                    </a:ext>
                  </a:extLst>
                </p:cNvPr>
                <p:cNvPicPr/>
                <p:nvPr/>
              </p:nvPicPr>
              <p:blipFill>
                <a:blip r:embed="rId3"/>
                <a:stretch>
                  <a:fillRect/>
                </a:stretch>
              </p:blipFill>
              <p:spPr>
                <a:xfrm>
                  <a:off x="2141238" y="1030044"/>
                  <a:ext cx="25920" cy="22608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4" name="Ink 3">
                  <a:extLst>
                    <a:ext uri="{FF2B5EF4-FFF2-40B4-BE49-F238E27FC236}">
                      <a16:creationId xmlns:a16="http://schemas.microsoft.com/office/drawing/2014/main" id="{FDF2101C-2825-F94E-8915-0EADA509A45E}"/>
                    </a:ext>
                  </a:extLst>
                </p14:cNvPr>
                <p14:cNvContentPartPr/>
                <p14:nvPr/>
              </p14:nvContentPartPr>
              <p14:xfrm>
                <a:off x="2152038" y="1045884"/>
                <a:ext cx="2408760" cy="335160"/>
              </p14:xfrm>
            </p:contentPart>
          </mc:Choice>
          <mc:Fallback>
            <p:pic>
              <p:nvPicPr>
                <p:cNvPr id="4" name="Ink 3">
                  <a:extLst>
                    <a:ext uri="{FF2B5EF4-FFF2-40B4-BE49-F238E27FC236}">
                      <a16:creationId xmlns:a16="http://schemas.microsoft.com/office/drawing/2014/main" id="{FDF2101C-2825-F94E-8915-0EADA509A45E}"/>
                    </a:ext>
                  </a:extLst>
                </p:cNvPr>
                <p:cNvPicPr/>
                <p:nvPr/>
              </p:nvPicPr>
              <p:blipFill>
                <a:blip r:embed="rId5"/>
                <a:stretch>
                  <a:fillRect/>
                </a:stretch>
              </p:blipFill>
              <p:spPr>
                <a:xfrm>
                  <a:off x="2143038" y="1036884"/>
                  <a:ext cx="2426400" cy="35280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5" name="Ink 4">
                  <a:extLst>
                    <a:ext uri="{FF2B5EF4-FFF2-40B4-BE49-F238E27FC236}">
                      <a16:creationId xmlns:a16="http://schemas.microsoft.com/office/drawing/2014/main" id="{5831034F-A9A6-6F4E-9ECC-7BA82261E500}"/>
                    </a:ext>
                  </a:extLst>
                </p14:cNvPr>
                <p14:cNvContentPartPr/>
                <p14:nvPr/>
              </p14:nvContentPartPr>
              <p14:xfrm>
                <a:off x="4666278" y="1110684"/>
                <a:ext cx="424440" cy="264240"/>
              </p14:xfrm>
            </p:contentPart>
          </mc:Choice>
          <mc:Fallback>
            <p:pic>
              <p:nvPicPr>
                <p:cNvPr id="5" name="Ink 4">
                  <a:extLst>
                    <a:ext uri="{FF2B5EF4-FFF2-40B4-BE49-F238E27FC236}">
                      <a16:creationId xmlns:a16="http://schemas.microsoft.com/office/drawing/2014/main" id="{5831034F-A9A6-6F4E-9ECC-7BA82261E500}"/>
                    </a:ext>
                  </a:extLst>
                </p:cNvPr>
                <p:cNvPicPr/>
                <p:nvPr/>
              </p:nvPicPr>
              <p:blipFill>
                <a:blip r:embed="rId7"/>
                <a:stretch>
                  <a:fillRect/>
                </a:stretch>
              </p:blipFill>
              <p:spPr>
                <a:xfrm>
                  <a:off x="4657278" y="1101684"/>
                  <a:ext cx="442080" cy="28188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6" name="Ink 5">
                  <a:extLst>
                    <a:ext uri="{FF2B5EF4-FFF2-40B4-BE49-F238E27FC236}">
                      <a16:creationId xmlns:a16="http://schemas.microsoft.com/office/drawing/2014/main" id="{A91A28FD-B2DA-6D46-9ED2-2468C451AEBB}"/>
                    </a:ext>
                  </a:extLst>
                </p14:cNvPr>
                <p14:cNvContentPartPr/>
                <p14:nvPr/>
              </p14:nvContentPartPr>
              <p14:xfrm>
                <a:off x="5183958" y="1151364"/>
                <a:ext cx="205560" cy="124200"/>
              </p14:xfrm>
            </p:contentPart>
          </mc:Choice>
          <mc:Fallback>
            <p:pic>
              <p:nvPicPr>
                <p:cNvPr id="6" name="Ink 5">
                  <a:extLst>
                    <a:ext uri="{FF2B5EF4-FFF2-40B4-BE49-F238E27FC236}">
                      <a16:creationId xmlns:a16="http://schemas.microsoft.com/office/drawing/2014/main" id="{A91A28FD-B2DA-6D46-9ED2-2468C451AEBB}"/>
                    </a:ext>
                  </a:extLst>
                </p:cNvPr>
                <p:cNvPicPr/>
                <p:nvPr/>
              </p:nvPicPr>
              <p:blipFill>
                <a:blip r:embed="rId9"/>
                <a:stretch>
                  <a:fillRect/>
                </a:stretch>
              </p:blipFill>
              <p:spPr>
                <a:xfrm>
                  <a:off x="5175318" y="1142364"/>
                  <a:ext cx="223200" cy="14184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7" name="Ink 6">
                  <a:extLst>
                    <a:ext uri="{FF2B5EF4-FFF2-40B4-BE49-F238E27FC236}">
                      <a16:creationId xmlns:a16="http://schemas.microsoft.com/office/drawing/2014/main" id="{7977EF4E-6C6E-7247-95A5-3232251F30B2}"/>
                    </a:ext>
                  </a:extLst>
                </p14:cNvPr>
                <p14:cNvContentPartPr/>
                <p14:nvPr/>
              </p14:nvContentPartPr>
              <p14:xfrm>
                <a:off x="5336238" y="1091244"/>
                <a:ext cx="29520" cy="23040"/>
              </p14:xfrm>
            </p:contentPart>
          </mc:Choice>
          <mc:Fallback>
            <p:pic>
              <p:nvPicPr>
                <p:cNvPr id="7" name="Ink 6">
                  <a:extLst>
                    <a:ext uri="{FF2B5EF4-FFF2-40B4-BE49-F238E27FC236}">
                      <a16:creationId xmlns:a16="http://schemas.microsoft.com/office/drawing/2014/main" id="{7977EF4E-6C6E-7247-95A5-3232251F30B2}"/>
                    </a:ext>
                  </a:extLst>
                </p:cNvPr>
                <p:cNvPicPr/>
                <p:nvPr/>
              </p:nvPicPr>
              <p:blipFill>
                <a:blip r:embed="rId11"/>
                <a:stretch>
                  <a:fillRect/>
                </a:stretch>
              </p:blipFill>
              <p:spPr>
                <a:xfrm>
                  <a:off x="5327598" y="1082604"/>
                  <a:ext cx="47160" cy="4068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8" name="Ink 7">
                  <a:extLst>
                    <a:ext uri="{FF2B5EF4-FFF2-40B4-BE49-F238E27FC236}">
                      <a16:creationId xmlns:a16="http://schemas.microsoft.com/office/drawing/2014/main" id="{E15630AC-8625-F042-9F3D-13336790A312}"/>
                    </a:ext>
                  </a:extLst>
                </p14:cNvPr>
                <p14:cNvContentPartPr/>
                <p14:nvPr/>
              </p14:nvContentPartPr>
              <p14:xfrm>
                <a:off x="5449998" y="1095924"/>
                <a:ext cx="120960" cy="257760"/>
              </p14:xfrm>
            </p:contentPart>
          </mc:Choice>
          <mc:Fallback>
            <p:pic>
              <p:nvPicPr>
                <p:cNvPr id="8" name="Ink 7">
                  <a:extLst>
                    <a:ext uri="{FF2B5EF4-FFF2-40B4-BE49-F238E27FC236}">
                      <a16:creationId xmlns:a16="http://schemas.microsoft.com/office/drawing/2014/main" id="{E15630AC-8625-F042-9F3D-13336790A312}"/>
                    </a:ext>
                  </a:extLst>
                </p:cNvPr>
                <p:cNvPicPr/>
                <p:nvPr/>
              </p:nvPicPr>
              <p:blipFill>
                <a:blip r:embed="rId13"/>
                <a:stretch>
                  <a:fillRect/>
                </a:stretch>
              </p:blipFill>
              <p:spPr>
                <a:xfrm>
                  <a:off x="5440998" y="1086924"/>
                  <a:ext cx="138600" cy="27540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9" name="Ink 8">
                  <a:extLst>
                    <a:ext uri="{FF2B5EF4-FFF2-40B4-BE49-F238E27FC236}">
                      <a16:creationId xmlns:a16="http://schemas.microsoft.com/office/drawing/2014/main" id="{1CCB9A9F-BCEE-4D43-B012-4BCE48403A80}"/>
                    </a:ext>
                  </a:extLst>
                </p14:cNvPr>
                <p14:cNvContentPartPr/>
                <p14:nvPr/>
              </p14:nvContentPartPr>
              <p14:xfrm>
                <a:off x="5602638" y="1057044"/>
                <a:ext cx="29520" cy="248040"/>
              </p14:xfrm>
            </p:contentPart>
          </mc:Choice>
          <mc:Fallback>
            <p:pic>
              <p:nvPicPr>
                <p:cNvPr id="9" name="Ink 8">
                  <a:extLst>
                    <a:ext uri="{FF2B5EF4-FFF2-40B4-BE49-F238E27FC236}">
                      <a16:creationId xmlns:a16="http://schemas.microsoft.com/office/drawing/2014/main" id="{1CCB9A9F-BCEE-4D43-B012-4BCE48403A80}"/>
                    </a:ext>
                  </a:extLst>
                </p:cNvPr>
                <p:cNvPicPr/>
                <p:nvPr/>
              </p:nvPicPr>
              <p:blipFill>
                <a:blip r:embed="rId15"/>
                <a:stretch>
                  <a:fillRect/>
                </a:stretch>
              </p:blipFill>
              <p:spPr>
                <a:xfrm>
                  <a:off x="5593998" y="1048044"/>
                  <a:ext cx="47160" cy="26568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10" name="Ink 9">
                  <a:extLst>
                    <a:ext uri="{FF2B5EF4-FFF2-40B4-BE49-F238E27FC236}">
                      <a16:creationId xmlns:a16="http://schemas.microsoft.com/office/drawing/2014/main" id="{CEB7A10A-8B0A-EC4C-B8F4-61EF95F73B09}"/>
                    </a:ext>
                  </a:extLst>
                </p14:cNvPr>
                <p14:cNvContentPartPr/>
                <p14:nvPr/>
              </p14:nvContentPartPr>
              <p14:xfrm>
                <a:off x="5581398" y="1136604"/>
                <a:ext cx="123840" cy="129240"/>
              </p14:xfrm>
            </p:contentPart>
          </mc:Choice>
          <mc:Fallback>
            <p:pic>
              <p:nvPicPr>
                <p:cNvPr id="10" name="Ink 9">
                  <a:extLst>
                    <a:ext uri="{FF2B5EF4-FFF2-40B4-BE49-F238E27FC236}">
                      <a16:creationId xmlns:a16="http://schemas.microsoft.com/office/drawing/2014/main" id="{CEB7A10A-8B0A-EC4C-B8F4-61EF95F73B09}"/>
                    </a:ext>
                  </a:extLst>
                </p:cNvPr>
                <p:cNvPicPr/>
                <p:nvPr/>
              </p:nvPicPr>
              <p:blipFill>
                <a:blip r:embed="rId17"/>
                <a:stretch>
                  <a:fillRect/>
                </a:stretch>
              </p:blipFill>
              <p:spPr>
                <a:xfrm>
                  <a:off x="5572398" y="1127604"/>
                  <a:ext cx="141480" cy="14688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1" name="Ink 10">
                  <a:extLst>
                    <a:ext uri="{FF2B5EF4-FFF2-40B4-BE49-F238E27FC236}">
                      <a16:creationId xmlns:a16="http://schemas.microsoft.com/office/drawing/2014/main" id="{0BFD02D2-D79D-494F-AE02-101DFA7AE375}"/>
                    </a:ext>
                  </a:extLst>
                </p14:cNvPr>
                <p14:cNvContentPartPr/>
                <p14:nvPr/>
              </p14:nvContentPartPr>
              <p14:xfrm>
                <a:off x="5693718" y="1029684"/>
                <a:ext cx="6840" cy="33480"/>
              </p14:xfrm>
            </p:contentPart>
          </mc:Choice>
          <mc:Fallback>
            <p:pic>
              <p:nvPicPr>
                <p:cNvPr id="11" name="Ink 10">
                  <a:extLst>
                    <a:ext uri="{FF2B5EF4-FFF2-40B4-BE49-F238E27FC236}">
                      <a16:creationId xmlns:a16="http://schemas.microsoft.com/office/drawing/2014/main" id="{0BFD02D2-D79D-494F-AE02-101DFA7AE375}"/>
                    </a:ext>
                  </a:extLst>
                </p:cNvPr>
                <p:cNvPicPr/>
                <p:nvPr/>
              </p:nvPicPr>
              <p:blipFill>
                <a:blip r:embed="rId19"/>
                <a:stretch>
                  <a:fillRect/>
                </a:stretch>
              </p:blipFill>
              <p:spPr>
                <a:xfrm>
                  <a:off x="5685078" y="1021044"/>
                  <a:ext cx="24480" cy="5112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2" name="Ink 11">
                  <a:extLst>
                    <a:ext uri="{FF2B5EF4-FFF2-40B4-BE49-F238E27FC236}">
                      <a16:creationId xmlns:a16="http://schemas.microsoft.com/office/drawing/2014/main" id="{7E228EF0-D8B9-A646-8337-A0EFCFFAC869}"/>
                    </a:ext>
                  </a:extLst>
                </p14:cNvPr>
                <p14:cNvContentPartPr/>
                <p14:nvPr/>
              </p14:nvContentPartPr>
              <p14:xfrm>
                <a:off x="5787318" y="1112124"/>
                <a:ext cx="285480" cy="170640"/>
              </p14:xfrm>
            </p:contentPart>
          </mc:Choice>
          <mc:Fallback>
            <p:pic>
              <p:nvPicPr>
                <p:cNvPr id="12" name="Ink 11">
                  <a:extLst>
                    <a:ext uri="{FF2B5EF4-FFF2-40B4-BE49-F238E27FC236}">
                      <a16:creationId xmlns:a16="http://schemas.microsoft.com/office/drawing/2014/main" id="{7E228EF0-D8B9-A646-8337-A0EFCFFAC869}"/>
                    </a:ext>
                  </a:extLst>
                </p:cNvPr>
                <p:cNvPicPr/>
                <p:nvPr/>
              </p:nvPicPr>
              <p:blipFill>
                <a:blip r:embed="rId21"/>
                <a:stretch>
                  <a:fillRect/>
                </a:stretch>
              </p:blipFill>
              <p:spPr>
                <a:xfrm>
                  <a:off x="5778318" y="1103484"/>
                  <a:ext cx="303120" cy="18828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13" name="Ink 12">
                  <a:extLst>
                    <a:ext uri="{FF2B5EF4-FFF2-40B4-BE49-F238E27FC236}">
                      <a16:creationId xmlns:a16="http://schemas.microsoft.com/office/drawing/2014/main" id="{9CD358D7-B30B-EB4C-9E5F-6590ED4F000A}"/>
                    </a:ext>
                  </a:extLst>
                </p14:cNvPr>
                <p14:cNvContentPartPr/>
                <p14:nvPr/>
              </p14:nvContentPartPr>
              <p14:xfrm>
                <a:off x="6224718" y="1136604"/>
                <a:ext cx="1440" cy="12240"/>
              </p14:xfrm>
            </p:contentPart>
          </mc:Choice>
          <mc:Fallback>
            <p:pic>
              <p:nvPicPr>
                <p:cNvPr id="13" name="Ink 12">
                  <a:extLst>
                    <a:ext uri="{FF2B5EF4-FFF2-40B4-BE49-F238E27FC236}">
                      <a16:creationId xmlns:a16="http://schemas.microsoft.com/office/drawing/2014/main" id="{9CD358D7-B30B-EB4C-9E5F-6590ED4F000A}"/>
                    </a:ext>
                  </a:extLst>
                </p:cNvPr>
                <p:cNvPicPr/>
                <p:nvPr/>
              </p:nvPicPr>
              <p:blipFill>
                <a:blip r:embed="rId23"/>
                <a:stretch>
                  <a:fillRect/>
                </a:stretch>
              </p:blipFill>
              <p:spPr>
                <a:xfrm>
                  <a:off x="6215718" y="1127604"/>
                  <a:ext cx="19080" cy="2988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14" name="Ink 13">
                  <a:extLst>
                    <a:ext uri="{FF2B5EF4-FFF2-40B4-BE49-F238E27FC236}">
                      <a16:creationId xmlns:a16="http://schemas.microsoft.com/office/drawing/2014/main" id="{45988678-8DBE-6444-B643-E6F1EBF7607B}"/>
                    </a:ext>
                  </a:extLst>
                </p14:cNvPr>
                <p14:cNvContentPartPr/>
                <p14:nvPr/>
              </p14:nvContentPartPr>
              <p14:xfrm>
                <a:off x="5643678" y="1411644"/>
                <a:ext cx="515880" cy="96840"/>
              </p14:xfrm>
            </p:contentPart>
          </mc:Choice>
          <mc:Fallback>
            <p:pic>
              <p:nvPicPr>
                <p:cNvPr id="14" name="Ink 13">
                  <a:extLst>
                    <a:ext uri="{FF2B5EF4-FFF2-40B4-BE49-F238E27FC236}">
                      <a16:creationId xmlns:a16="http://schemas.microsoft.com/office/drawing/2014/main" id="{45988678-8DBE-6444-B643-E6F1EBF7607B}"/>
                    </a:ext>
                  </a:extLst>
                </p:cNvPr>
                <p:cNvPicPr/>
                <p:nvPr/>
              </p:nvPicPr>
              <p:blipFill>
                <a:blip r:embed="rId25"/>
                <a:stretch>
                  <a:fillRect/>
                </a:stretch>
              </p:blipFill>
              <p:spPr>
                <a:xfrm>
                  <a:off x="5635038" y="1403004"/>
                  <a:ext cx="533520" cy="11448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15" name="Ink 14">
                  <a:extLst>
                    <a:ext uri="{FF2B5EF4-FFF2-40B4-BE49-F238E27FC236}">
                      <a16:creationId xmlns:a16="http://schemas.microsoft.com/office/drawing/2014/main" id="{8AC3B5C5-34FF-8344-A283-D7292E8FE7C0}"/>
                    </a:ext>
                  </a:extLst>
                </p14:cNvPr>
                <p14:cNvContentPartPr/>
                <p14:nvPr/>
              </p14:nvContentPartPr>
              <p14:xfrm>
                <a:off x="5647998" y="1405884"/>
                <a:ext cx="550080" cy="102960"/>
              </p14:xfrm>
            </p:contentPart>
          </mc:Choice>
          <mc:Fallback>
            <p:pic>
              <p:nvPicPr>
                <p:cNvPr id="15" name="Ink 14">
                  <a:extLst>
                    <a:ext uri="{FF2B5EF4-FFF2-40B4-BE49-F238E27FC236}">
                      <a16:creationId xmlns:a16="http://schemas.microsoft.com/office/drawing/2014/main" id="{8AC3B5C5-34FF-8344-A283-D7292E8FE7C0}"/>
                    </a:ext>
                  </a:extLst>
                </p:cNvPr>
                <p:cNvPicPr/>
                <p:nvPr/>
              </p:nvPicPr>
              <p:blipFill>
                <a:blip r:embed="rId27"/>
                <a:stretch>
                  <a:fillRect/>
                </a:stretch>
              </p:blipFill>
              <p:spPr>
                <a:xfrm>
                  <a:off x="5638998" y="1396884"/>
                  <a:ext cx="567720" cy="120600"/>
                </a:xfrm>
                <a:prstGeom prst="rect">
                  <a:avLst/>
                </a:prstGeom>
              </p:spPr>
            </p:pic>
          </mc:Fallback>
        </mc:AlternateContent>
      </p:grpSp>
      <p:grpSp>
        <p:nvGrpSpPr>
          <p:cNvPr id="20" name="Group 19">
            <a:extLst>
              <a:ext uri="{FF2B5EF4-FFF2-40B4-BE49-F238E27FC236}">
                <a16:creationId xmlns:a16="http://schemas.microsoft.com/office/drawing/2014/main" id="{57747E6F-05D9-2847-BD45-E41E5791E705}"/>
              </a:ext>
            </a:extLst>
          </p:cNvPr>
          <p:cNvGrpSpPr/>
          <p:nvPr/>
        </p:nvGrpSpPr>
        <p:grpSpPr>
          <a:xfrm>
            <a:off x="1092918" y="3264924"/>
            <a:ext cx="963000" cy="941760"/>
            <a:chOff x="1092918" y="3264924"/>
            <a:chExt cx="963000" cy="941760"/>
          </a:xfrm>
        </p:grpSpPr>
        <mc:AlternateContent xmlns:mc="http://schemas.openxmlformats.org/markup-compatibility/2006">
          <mc:Choice xmlns:p14="http://schemas.microsoft.com/office/powerpoint/2010/main" Requires="p14">
            <p:contentPart p14:bwMode="auto" r:id="rId28">
              <p14:nvContentPartPr>
                <p14:cNvPr id="17" name="Ink 16">
                  <a:extLst>
                    <a:ext uri="{FF2B5EF4-FFF2-40B4-BE49-F238E27FC236}">
                      <a16:creationId xmlns:a16="http://schemas.microsoft.com/office/drawing/2014/main" id="{1FCF77E9-280A-754A-AEC5-2F7A713BF8E7}"/>
                    </a:ext>
                  </a:extLst>
                </p14:cNvPr>
                <p14:cNvContentPartPr/>
                <p14:nvPr/>
              </p14:nvContentPartPr>
              <p14:xfrm>
                <a:off x="1207398" y="3264924"/>
                <a:ext cx="848520" cy="314640"/>
              </p14:xfrm>
            </p:contentPart>
          </mc:Choice>
          <mc:Fallback>
            <p:pic>
              <p:nvPicPr>
                <p:cNvPr id="17" name="Ink 16">
                  <a:extLst>
                    <a:ext uri="{FF2B5EF4-FFF2-40B4-BE49-F238E27FC236}">
                      <a16:creationId xmlns:a16="http://schemas.microsoft.com/office/drawing/2014/main" id="{1FCF77E9-280A-754A-AEC5-2F7A713BF8E7}"/>
                    </a:ext>
                  </a:extLst>
                </p:cNvPr>
                <p:cNvPicPr/>
                <p:nvPr/>
              </p:nvPicPr>
              <p:blipFill>
                <a:blip r:embed="rId29"/>
                <a:stretch>
                  <a:fillRect/>
                </a:stretch>
              </p:blipFill>
              <p:spPr>
                <a:xfrm>
                  <a:off x="1198758" y="3255924"/>
                  <a:ext cx="866160" cy="33228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18" name="Ink 17">
                  <a:extLst>
                    <a:ext uri="{FF2B5EF4-FFF2-40B4-BE49-F238E27FC236}">
                      <a16:creationId xmlns:a16="http://schemas.microsoft.com/office/drawing/2014/main" id="{CE48F4A5-3F4F-C246-9B4F-E6EADCDDFD6E}"/>
                    </a:ext>
                  </a:extLst>
                </p14:cNvPr>
                <p14:cNvContentPartPr/>
                <p14:nvPr/>
              </p14:nvContentPartPr>
              <p14:xfrm>
                <a:off x="1252398" y="3617004"/>
                <a:ext cx="649080" cy="277560"/>
              </p14:xfrm>
            </p:contentPart>
          </mc:Choice>
          <mc:Fallback>
            <p:pic>
              <p:nvPicPr>
                <p:cNvPr id="18" name="Ink 17">
                  <a:extLst>
                    <a:ext uri="{FF2B5EF4-FFF2-40B4-BE49-F238E27FC236}">
                      <a16:creationId xmlns:a16="http://schemas.microsoft.com/office/drawing/2014/main" id="{CE48F4A5-3F4F-C246-9B4F-E6EADCDDFD6E}"/>
                    </a:ext>
                  </a:extLst>
                </p:cNvPr>
                <p:cNvPicPr/>
                <p:nvPr/>
              </p:nvPicPr>
              <p:blipFill>
                <a:blip r:embed="rId31"/>
                <a:stretch>
                  <a:fillRect/>
                </a:stretch>
              </p:blipFill>
              <p:spPr>
                <a:xfrm>
                  <a:off x="1243398" y="3608004"/>
                  <a:ext cx="666720" cy="29520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19" name="Ink 18">
                  <a:extLst>
                    <a:ext uri="{FF2B5EF4-FFF2-40B4-BE49-F238E27FC236}">
                      <a16:creationId xmlns:a16="http://schemas.microsoft.com/office/drawing/2014/main" id="{F95EFBC5-28FF-D049-9348-ADDEF5649CED}"/>
                    </a:ext>
                  </a:extLst>
                </p14:cNvPr>
                <p14:cNvContentPartPr/>
                <p14:nvPr/>
              </p14:nvContentPartPr>
              <p14:xfrm>
                <a:off x="1092918" y="3793404"/>
                <a:ext cx="883080" cy="413280"/>
              </p14:xfrm>
            </p:contentPart>
          </mc:Choice>
          <mc:Fallback>
            <p:pic>
              <p:nvPicPr>
                <p:cNvPr id="19" name="Ink 18">
                  <a:extLst>
                    <a:ext uri="{FF2B5EF4-FFF2-40B4-BE49-F238E27FC236}">
                      <a16:creationId xmlns:a16="http://schemas.microsoft.com/office/drawing/2014/main" id="{F95EFBC5-28FF-D049-9348-ADDEF5649CED}"/>
                    </a:ext>
                  </a:extLst>
                </p:cNvPr>
                <p:cNvPicPr/>
                <p:nvPr/>
              </p:nvPicPr>
              <p:blipFill>
                <a:blip r:embed="rId33"/>
                <a:stretch>
                  <a:fillRect/>
                </a:stretch>
              </p:blipFill>
              <p:spPr>
                <a:xfrm>
                  <a:off x="1084278" y="3784404"/>
                  <a:ext cx="900720" cy="430920"/>
                </a:xfrm>
                <a:prstGeom prst="rect">
                  <a:avLst/>
                </a:prstGeom>
              </p:spPr>
            </p:pic>
          </mc:Fallback>
        </mc:AlternateContent>
      </p:grpSp>
      <p:grpSp>
        <p:nvGrpSpPr>
          <p:cNvPr id="34" name="Group 33">
            <a:extLst>
              <a:ext uri="{FF2B5EF4-FFF2-40B4-BE49-F238E27FC236}">
                <a16:creationId xmlns:a16="http://schemas.microsoft.com/office/drawing/2014/main" id="{6FDB7308-F776-2342-AD1D-34080EA5DBD9}"/>
              </a:ext>
            </a:extLst>
          </p:cNvPr>
          <p:cNvGrpSpPr/>
          <p:nvPr/>
        </p:nvGrpSpPr>
        <p:grpSpPr>
          <a:xfrm>
            <a:off x="8821398" y="441084"/>
            <a:ext cx="1602000" cy="886320"/>
            <a:chOff x="8821398" y="441084"/>
            <a:chExt cx="1602000" cy="886320"/>
          </a:xfrm>
        </p:grpSpPr>
        <mc:AlternateContent xmlns:mc="http://schemas.openxmlformats.org/markup-compatibility/2006">
          <mc:Choice xmlns:p14="http://schemas.microsoft.com/office/powerpoint/2010/main" Requires="p14">
            <p:contentPart p14:bwMode="auto" r:id="rId34">
              <p14:nvContentPartPr>
                <p14:cNvPr id="26" name="Ink 25">
                  <a:extLst>
                    <a:ext uri="{FF2B5EF4-FFF2-40B4-BE49-F238E27FC236}">
                      <a16:creationId xmlns:a16="http://schemas.microsoft.com/office/drawing/2014/main" id="{DD3F8EF4-5983-2C4B-AD11-5E07D7C57F22}"/>
                    </a:ext>
                  </a:extLst>
                </p14:cNvPr>
                <p14:cNvContentPartPr/>
                <p14:nvPr/>
              </p14:nvContentPartPr>
              <p14:xfrm>
                <a:off x="9205158" y="522084"/>
                <a:ext cx="60840" cy="805320"/>
              </p14:xfrm>
            </p:contentPart>
          </mc:Choice>
          <mc:Fallback>
            <p:pic>
              <p:nvPicPr>
                <p:cNvPr id="26" name="Ink 25">
                  <a:extLst>
                    <a:ext uri="{FF2B5EF4-FFF2-40B4-BE49-F238E27FC236}">
                      <a16:creationId xmlns:a16="http://schemas.microsoft.com/office/drawing/2014/main" id="{DD3F8EF4-5983-2C4B-AD11-5E07D7C57F22}"/>
                    </a:ext>
                  </a:extLst>
                </p:cNvPr>
                <p:cNvPicPr/>
                <p:nvPr/>
              </p:nvPicPr>
              <p:blipFill>
                <a:blip r:embed="rId35"/>
                <a:stretch>
                  <a:fillRect/>
                </a:stretch>
              </p:blipFill>
              <p:spPr>
                <a:xfrm>
                  <a:off x="9196158" y="513444"/>
                  <a:ext cx="78480" cy="82296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27" name="Ink 26">
                  <a:extLst>
                    <a:ext uri="{FF2B5EF4-FFF2-40B4-BE49-F238E27FC236}">
                      <a16:creationId xmlns:a16="http://schemas.microsoft.com/office/drawing/2014/main" id="{C9E079F0-62C2-7E4D-9C37-BBE1D4F84C86}"/>
                    </a:ext>
                  </a:extLst>
                </p14:cNvPr>
                <p14:cNvContentPartPr/>
                <p14:nvPr/>
              </p14:nvContentPartPr>
              <p14:xfrm>
                <a:off x="9887718" y="441084"/>
                <a:ext cx="535680" cy="72000"/>
              </p14:xfrm>
            </p:contentPart>
          </mc:Choice>
          <mc:Fallback>
            <p:pic>
              <p:nvPicPr>
                <p:cNvPr id="27" name="Ink 26">
                  <a:extLst>
                    <a:ext uri="{FF2B5EF4-FFF2-40B4-BE49-F238E27FC236}">
                      <a16:creationId xmlns:a16="http://schemas.microsoft.com/office/drawing/2014/main" id="{C9E079F0-62C2-7E4D-9C37-BBE1D4F84C86}"/>
                    </a:ext>
                  </a:extLst>
                </p:cNvPr>
                <p:cNvPicPr/>
                <p:nvPr/>
              </p:nvPicPr>
              <p:blipFill>
                <a:blip r:embed="rId37"/>
                <a:stretch>
                  <a:fillRect/>
                </a:stretch>
              </p:blipFill>
              <p:spPr>
                <a:xfrm>
                  <a:off x="9879078" y="432444"/>
                  <a:ext cx="553320" cy="8964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28" name="Ink 27">
                  <a:extLst>
                    <a:ext uri="{FF2B5EF4-FFF2-40B4-BE49-F238E27FC236}">
                      <a16:creationId xmlns:a16="http://schemas.microsoft.com/office/drawing/2014/main" id="{5CFE9D74-4819-3243-B7D1-014203C51B06}"/>
                    </a:ext>
                  </a:extLst>
                </p14:cNvPr>
                <p14:cNvContentPartPr/>
                <p14:nvPr/>
              </p14:nvContentPartPr>
              <p14:xfrm>
                <a:off x="9182478" y="530004"/>
                <a:ext cx="985320" cy="15480"/>
              </p14:xfrm>
            </p:contentPart>
          </mc:Choice>
          <mc:Fallback>
            <p:pic>
              <p:nvPicPr>
                <p:cNvPr id="28" name="Ink 27">
                  <a:extLst>
                    <a:ext uri="{FF2B5EF4-FFF2-40B4-BE49-F238E27FC236}">
                      <a16:creationId xmlns:a16="http://schemas.microsoft.com/office/drawing/2014/main" id="{5CFE9D74-4819-3243-B7D1-014203C51B06}"/>
                    </a:ext>
                  </a:extLst>
                </p:cNvPr>
                <p:cNvPicPr/>
                <p:nvPr/>
              </p:nvPicPr>
              <p:blipFill>
                <a:blip r:embed="rId39"/>
                <a:stretch>
                  <a:fillRect/>
                </a:stretch>
              </p:blipFill>
              <p:spPr>
                <a:xfrm>
                  <a:off x="9173478" y="521004"/>
                  <a:ext cx="1002960" cy="3312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29" name="Ink 28">
                  <a:extLst>
                    <a:ext uri="{FF2B5EF4-FFF2-40B4-BE49-F238E27FC236}">
                      <a16:creationId xmlns:a16="http://schemas.microsoft.com/office/drawing/2014/main" id="{85F4E7C3-5FEA-264D-8B5A-7238D896006D}"/>
                    </a:ext>
                  </a:extLst>
                </p14:cNvPr>
                <p14:cNvContentPartPr/>
                <p14:nvPr/>
              </p14:nvContentPartPr>
              <p14:xfrm>
                <a:off x="9533838" y="530724"/>
                <a:ext cx="48600" cy="774000"/>
              </p14:xfrm>
            </p:contentPart>
          </mc:Choice>
          <mc:Fallback>
            <p:pic>
              <p:nvPicPr>
                <p:cNvPr id="29" name="Ink 28">
                  <a:extLst>
                    <a:ext uri="{FF2B5EF4-FFF2-40B4-BE49-F238E27FC236}">
                      <a16:creationId xmlns:a16="http://schemas.microsoft.com/office/drawing/2014/main" id="{85F4E7C3-5FEA-264D-8B5A-7238D896006D}"/>
                    </a:ext>
                  </a:extLst>
                </p:cNvPr>
                <p:cNvPicPr/>
                <p:nvPr/>
              </p:nvPicPr>
              <p:blipFill>
                <a:blip r:embed="rId41"/>
                <a:stretch>
                  <a:fillRect/>
                </a:stretch>
              </p:blipFill>
              <p:spPr>
                <a:xfrm>
                  <a:off x="9524838" y="521724"/>
                  <a:ext cx="66240" cy="79164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31" name="Ink 30">
                  <a:extLst>
                    <a:ext uri="{FF2B5EF4-FFF2-40B4-BE49-F238E27FC236}">
                      <a16:creationId xmlns:a16="http://schemas.microsoft.com/office/drawing/2014/main" id="{A5B24072-2F10-6A44-9EE1-96F3826D4288}"/>
                    </a:ext>
                  </a:extLst>
                </p14:cNvPr>
                <p14:cNvContentPartPr/>
                <p14:nvPr/>
              </p14:nvContentPartPr>
              <p14:xfrm>
                <a:off x="9281838" y="654924"/>
                <a:ext cx="1097280" cy="45000"/>
              </p14:xfrm>
            </p:contentPart>
          </mc:Choice>
          <mc:Fallback>
            <p:pic>
              <p:nvPicPr>
                <p:cNvPr id="31" name="Ink 30">
                  <a:extLst>
                    <a:ext uri="{FF2B5EF4-FFF2-40B4-BE49-F238E27FC236}">
                      <a16:creationId xmlns:a16="http://schemas.microsoft.com/office/drawing/2014/main" id="{A5B24072-2F10-6A44-9EE1-96F3826D4288}"/>
                    </a:ext>
                  </a:extLst>
                </p:cNvPr>
                <p:cNvPicPr/>
                <p:nvPr/>
              </p:nvPicPr>
              <p:blipFill>
                <a:blip r:embed="rId43"/>
                <a:stretch>
                  <a:fillRect/>
                </a:stretch>
              </p:blipFill>
              <p:spPr>
                <a:xfrm>
                  <a:off x="9273198" y="646284"/>
                  <a:ext cx="1114920" cy="6264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33" name="Ink 32">
                  <a:extLst>
                    <a:ext uri="{FF2B5EF4-FFF2-40B4-BE49-F238E27FC236}">
                      <a16:creationId xmlns:a16="http://schemas.microsoft.com/office/drawing/2014/main" id="{FD316C53-3A86-484B-8D58-D482A32BAE07}"/>
                    </a:ext>
                  </a:extLst>
                </p14:cNvPr>
                <p14:cNvContentPartPr/>
                <p14:nvPr/>
              </p14:nvContentPartPr>
              <p14:xfrm>
                <a:off x="8821398" y="635124"/>
                <a:ext cx="187920" cy="500760"/>
              </p14:xfrm>
            </p:contentPart>
          </mc:Choice>
          <mc:Fallback>
            <p:pic>
              <p:nvPicPr>
                <p:cNvPr id="33" name="Ink 32">
                  <a:extLst>
                    <a:ext uri="{FF2B5EF4-FFF2-40B4-BE49-F238E27FC236}">
                      <a16:creationId xmlns:a16="http://schemas.microsoft.com/office/drawing/2014/main" id="{FD316C53-3A86-484B-8D58-D482A32BAE07}"/>
                    </a:ext>
                  </a:extLst>
                </p:cNvPr>
                <p:cNvPicPr/>
                <p:nvPr/>
              </p:nvPicPr>
              <p:blipFill>
                <a:blip r:embed="rId45"/>
                <a:stretch>
                  <a:fillRect/>
                </a:stretch>
              </p:blipFill>
              <p:spPr>
                <a:xfrm>
                  <a:off x="8812398" y="626484"/>
                  <a:ext cx="205560" cy="5184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46">
            <p14:nvContentPartPr>
              <p14:cNvPr id="61" name="Ink 60">
                <a:extLst>
                  <a:ext uri="{FF2B5EF4-FFF2-40B4-BE49-F238E27FC236}">
                    <a16:creationId xmlns:a16="http://schemas.microsoft.com/office/drawing/2014/main" id="{EDB3D9CF-9CAA-AC46-9B97-399C3C363727}"/>
                  </a:ext>
                </a:extLst>
              </p14:cNvPr>
              <p14:cNvContentPartPr/>
              <p14:nvPr/>
            </p14:nvContentPartPr>
            <p14:xfrm>
              <a:off x="2989758" y="3243324"/>
              <a:ext cx="24120" cy="21240"/>
            </p14:xfrm>
          </p:contentPart>
        </mc:Choice>
        <mc:Fallback>
          <p:pic>
            <p:nvPicPr>
              <p:cNvPr id="61" name="Ink 60">
                <a:extLst>
                  <a:ext uri="{FF2B5EF4-FFF2-40B4-BE49-F238E27FC236}">
                    <a16:creationId xmlns:a16="http://schemas.microsoft.com/office/drawing/2014/main" id="{EDB3D9CF-9CAA-AC46-9B97-399C3C363727}"/>
                  </a:ext>
                </a:extLst>
              </p:cNvPr>
              <p:cNvPicPr/>
              <p:nvPr/>
            </p:nvPicPr>
            <p:blipFill>
              <a:blip r:embed="rId47"/>
              <a:stretch>
                <a:fillRect/>
              </a:stretch>
            </p:blipFill>
            <p:spPr>
              <a:xfrm>
                <a:off x="2980758" y="3234324"/>
                <a:ext cx="41760" cy="3888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79" name="Ink 78">
                <a:extLst>
                  <a:ext uri="{FF2B5EF4-FFF2-40B4-BE49-F238E27FC236}">
                    <a16:creationId xmlns:a16="http://schemas.microsoft.com/office/drawing/2014/main" id="{4B06A5C2-6FA4-9642-9E98-3917AE0EBF19}"/>
                  </a:ext>
                </a:extLst>
              </p14:cNvPr>
              <p14:cNvContentPartPr/>
              <p14:nvPr/>
            </p14:nvContentPartPr>
            <p14:xfrm>
              <a:off x="6087198" y="3212364"/>
              <a:ext cx="425160" cy="138600"/>
            </p14:xfrm>
          </p:contentPart>
        </mc:Choice>
        <mc:Fallback>
          <p:pic>
            <p:nvPicPr>
              <p:cNvPr id="79" name="Ink 78">
                <a:extLst>
                  <a:ext uri="{FF2B5EF4-FFF2-40B4-BE49-F238E27FC236}">
                    <a16:creationId xmlns:a16="http://schemas.microsoft.com/office/drawing/2014/main" id="{4B06A5C2-6FA4-9642-9E98-3917AE0EBF19}"/>
                  </a:ext>
                </a:extLst>
              </p:cNvPr>
              <p:cNvPicPr/>
              <p:nvPr/>
            </p:nvPicPr>
            <p:blipFill>
              <a:blip r:embed="rId49"/>
              <a:stretch>
                <a:fillRect/>
              </a:stretch>
            </p:blipFill>
            <p:spPr>
              <a:xfrm>
                <a:off x="6078558" y="3203364"/>
                <a:ext cx="442800" cy="15624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80" name="Ink 79">
                <a:extLst>
                  <a:ext uri="{FF2B5EF4-FFF2-40B4-BE49-F238E27FC236}">
                    <a16:creationId xmlns:a16="http://schemas.microsoft.com/office/drawing/2014/main" id="{5DC6F6F7-1551-5B4D-B0CE-9EE612232DBA}"/>
                  </a:ext>
                </a:extLst>
              </p14:cNvPr>
              <p14:cNvContentPartPr/>
              <p14:nvPr/>
            </p14:nvContentPartPr>
            <p14:xfrm>
              <a:off x="7298238" y="3068724"/>
              <a:ext cx="524520" cy="238320"/>
            </p14:xfrm>
          </p:contentPart>
        </mc:Choice>
        <mc:Fallback>
          <p:pic>
            <p:nvPicPr>
              <p:cNvPr id="80" name="Ink 79">
                <a:extLst>
                  <a:ext uri="{FF2B5EF4-FFF2-40B4-BE49-F238E27FC236}">
                    <a16:creationId xmlns:a16="http://schemas.microsoft.com/office/drawing/2014/main" id="{5DC6F6F7-1551-5B4D-B0CE-9EE612232DBA}"/>
                  </a:ext>
                </a:extLst>
              </p:cNvPr>
              <p:cNvPicPr/>
              <p:nvPr/>
            </p:nvPicPr>
            <p:blipFill>
              <a:blip r:embed="rId51"/>
              <a:stretch>
                <a:fillRect/>
              </a:stretch>
            </p:blipFill>
            <p:spPr>
              <a:xfrm>
                <a:off x="7289598" y="3059724"/>
                <a:ext cx="542160" cy="25596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81" name="Ink 80">
                <a:extLst>
                  <a:ext uri="{FF2B5EF4-FFF2-40B4-BE49-F238E27FC236}">
                    <a16:creationId xmlns:a16="http://schemas.microsoft.com/office/drawing/2014/main" id="{15440947-25C2-174E-BAAA-8BEBDAC103E8}"/>
                  </a:ext>
                </a:extLst>
              </p14:cNvPr>
              <p14:cNvContentPartPr/>
              <p14:nvPr/>
            </p14:nvContentPartPr>
            <p14:xfrm>
              <a:off x="5262078" y="3617724"/>
              <a:ext cx="640080" cy="260640"/>
            </p14:xfrm>
          </p:contentPart>
        </mc:Choice>
        <mc:Fallback>
          <p:pic>
            <p:nvPicPr>
              <p:cNvPr id="81" name="Ink 80">
                <a:extLst>
                  <a:ext uri="{FF2B5EF4-FFF2-40B4-BE49-F238E27FC236}">
                    <a16:creationId xmlns:a16="http://schemas.microsoft.com/office/drawing/2014/main" id="{15440947-25C2-174E-BAAA-8BEBDAC103E8}"/>
                  </a:ext>
                </a:extLst>
              </p:cNvPr>
              <p:cNvPicPr/>
              <p:nvPr/>
            </p:nvPicPr>
            <p:blipFill>
              <a:blip r:embed="rId53"/>
              <a:stretch>
                <a:fillRect/>
              </a:stretch>
            </p:blipFill>
            <p:spPr>
              <a:xfrm>
                <a:off x="5253438" y="3609084"/>
                <a:ext cx="657720" cy="278280"/>
              </a:xfrm>
              <a:prstGeom prst="rect">
                <a:avLst/>
              </a:prstGeom>
            </p:spPr>
          </p:pic>
        </mc:Fallback>
      </mc:AlternateContent>
      <p:grpSp>
        <p:nvGrpSpPr>
          <p:cNvPr id="86" name="Group 85">
            <a:extLst>
              <a:ext uri="{FF2B5EF4-FFF2-40B4-BE49-F238E27FC236}">
                <a16:creationId xmlns:a16="http://schemas.microsoft.com/office/drawing/2014/main" id="{A17B02E1-4C4B-5347-A3E1-EFC8ABF1D654}"/>
              </a:ext>
            </a:extLst>
          </p:cNvPr>
          <p:cNvGrpSpPr/>
          <p:nvPr/>
        </p:nvGrpSpPr>
        <p:grpSpPr>
          <a:xfrm>
            <a:off x="6787758" y="3760284"/>
            <a:ext cx="2905200" cy="277920"/>
            <a:chOff x="6787758" y="3760284"/>
            <a:chExt cx="2905200" cy="277920"/>
          </a:xfrm>
        </p:grpSpPr>
        <mc:AlternateContent xmlns:mc="http://schemas.openxmlformats.org/markup-compatibility/2006">
          <mc:Choice xmlns:p14="http://schemas.microsoft.com/office/powerpoint/2010/main" Requires="p14">
            <p:contentPart p14:bwMode="auto" r:id="rId54">
              <p14:nvContentPartPr>
                <p14:cNvPr id="82" name="Ink 81">
                  <a:extLst>
                    <a:ext uri="{FF2B5EF4-FFF2-40B4-BE49-F238E27FC236}">
                      <a16:creationId xmlns:a16="http://schemas.microsoft.com/office/drawing/2014/main" id="{4A21FA31-6330-2A47-8F90-A2661EDAB1A8}"/>
                    </a:ext>
                  </a:extLst>
                </p14:cNvPr>
                <p14:cNvContentPartPr/>
                <p14:nvPr/>
              </p14:nvContentPartPr>
              <p14:xfrm>
                <a:off x="6787758" y="3796644"/>
                <a:ext cx="447120" cy="154080"/>
              </p14:xfrm>
            </p:contentPart>
          </mc:Choice>
          <mc:Fallback>
            <p:pic>
              <p:nvPicPr>
                <p:cNvPr id="82" name="Ink 81">
                  <a:extLst>
                    <a:ext uri="{FF2B5EF4-FFF2-40B4-BE49-F238E27FC236}">
                      <a16:creationId xmlns:a16="http://schemas.microsoft.com/office/drawing/2014/main" id="{4A21FA31-6330-2A47-8F90-A2661EDAB1A8}"/>
                    </a:ext>
                  </a:extLst>
                </p:cNvPr>
                <p:cNvPicPr/>
                <p:nvPr/>
              </p:nvPicPr>
              <p:blipFill>
                <a:blip r:embed="rId55"/>
                <a:stretch>
                  <a:fillRect/>
                </a:stretch>
              </p:blipFill>
              <p:spPr>
                <a:xfrm>
                  <a:off x="6778758" y="3787644"/>
                  <a:ext cx="464760" cy="17172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83" name="Ink 82">
                  <a:extLst>
                    <a:ext uri="{FF2B5EF4-FFF2-40B4-BE49-F238E27FC236}">
                      <a16:creationId xmlns:a16="http://schemas.microsoft.com/office/drawing/2014/main" id="{EF453766-9162-FD4B-925C-5B44AAEDE91E}"/>
                    </a:ext>
                  </a:extLst>
                </p14:cNvPr>
                <p14:cNvContentPartPr/>
                <p14:nvPr/>
              </p14:nvContentPartPr>
              <p14:xfrm>
                <a:off x="7593798" y="3830484"/>
                <a:ext cx="448560" cy="190080"/>
              </p14:xfrm>
            </p:contentPart>
          </mc:Choice>
          <mc:Fallback>
            <p:pic>
              <p:nvPicPr>
                <p:cNvPr id="83" name="Ink 82">
                  <a:extLst>
                    <a:ext uri="{FF2B5EF4-FFF2-40B4-BE49-F238E27FC236}">
                      <a16:creationId xmlns:a16="http://schemas.microsoft.com/office/drawing/2014/main" id="{EF453766-9162-FD4B-925C-5B44AAEDE91E}"/>
                    </a:ext>
                  </a:extLst>
                </p:cNvPr>
                <p:cNvPicPr/>
                <p:nvPr/>
              </p:nvPicPr>
              <p:blipFill>
                <a:blip r:embed="rId57"/>
                <a:stretch>
                  <a:fillRect/>
                </a:stretch>
              </p:blipFill>
              <p:spPr>
                <a:xfrm>
                  <a:off x="7584798" y="3821484"/>
                  <a:ext cx="466200" cy="20772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84" name="Ink 83">
                  <a:extLst>
                    <a:ext uri="{FF2B5EF4-FFF2-40B4-BE49-F238E27FC236}">
                      <a16:creationId xmlns:a16="http://schemas.microsoft.com/office/drawing/2014/main" id="{C96515E4-0724-1240-A3C8-D7E5264731DB}"/>
                    </a:ext>
                  </a:extLst>
                </p14:cNvPr>
                <p14:cNvContentPartPr/>
                <p14:nvPr/>
              </p14:nvContentPartPr>
              <p14:xfrm>
                <a:off x="8428278" y="3760284"/>
                <a:ext cx="510120" cy="266040"/>
              </p14:xfrm>
            </p:contentPart>
          </mc:Choice>
          <mc:Fallback>
            <p:pic>
              <p:nvPicPr>
                <p:cNvPr id="84" name="Ink 83">
                  <a:extLst>
                    <a:ext uri="{FF2B5EF4-FFF2-40B4-BE49-F238E27FC236}">
                      <a16:creationId xmlns:a16="http://schemas.microsoft.com/office/drawing/2014/main" id="{C96515E4-0724-1240-A3C8-D7E5264731DB}"/>
                    </a:ext>
                  </a:extLst>
                </p:cNvPr>
                <p:cNvPicPr/>
                <p:nvPr/>
              </p:nvPicPr>
              <p:blipFill>
                <a:blip r:embed="rId59"/>
                <a:stretch>
                  <a:fillRect/>
                </a:stretch>
              </p:blipFill>
              <p:spPr>
                <a:xfrm>
                  <a:off x="8419278" y="3751644"/>
                  <a:ext cx="527760" cy="28368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85" name="Ink 84">
                  <a:extLst>
                    <a:ext uri="{FF2B5EF4-FFF2-40B4-BE49-F238E27FC236}">
                      <a16:creationId xmlns:a16="http://schemas.microsoft.com/office/drawing/2014/main" id="{354B91F4-E0ED-BC41-9C13-E16C4954DAC9}"/>
                    </a:ext>
                  </a:extLst>
                </p14:cNvPr>
                <p14:cNvContentPartPr/>
                <p14:nvPr/>
              </p14:nvContentPartPr>
              <p14:xfrm>
                <a:off x="9219198" y="3956124"/>
                <a:ext cx="473760" cy="82080"/>
              </p14:xfrm>
            </p:contentPart>
          </mc:Choice>
          <mc:Fallback>
            <p:pic>
              <p:nvPicPr>
                <p:cNvPr id="85" name="Ink 84">
                  <a:extLst>
                    <a:ext uri="{FF2B5EF4-FFF2-40B4-BE49-F238E27FC236}">
                      <a16:creationId xmlns:a16="http://schemas.microsoft.com/office/drawing/2014/main" id="{354B91F4-E0ED-BC41-9C13-E16C4954DAC9}"/>
                    </a:ext>
                  </a:extLst>
                </p:cNvPr>
                <p:cNvPicPr/>
                <p:nvPr/>
              </p:nvPicPr>
              <p:blipFill>
                <a:blip r:embed="rId61"/>
                <a:stretch>
                  <a:fillRect/>
                </a:stretch>
              </p:blipFill>
              <p:spPr>
                <a:xfrm>
                  <a:off x="9210558" y="3947124"/>
                  <a:ext cx="491400" cy="9972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62">
            <p14:nvContentPartPr>
              <p14:cNvPr id="87" name="Ink 86">
                <a:extLst>
                  <a:ext uri="{FF2B5EF4-FFF2-40B4-BE49-F238E27FC236}">
                    <a16:creationId xmlns:a16="http://schemas.microsoft.com/office/drawing/2014/main" id="{85D610CF-FE57-9E42-9394-17FDE49C4005}"/>
                  </a:ext>
                </a:extLst>
              </p14:cNvPr>
              <p14:cNvContentPartPr/>
              <p14:nvPr/>
            </p14:nvContentPartPr>
            <p14:xfrm>
              <a:off x="2910558" y="3876924"/>
              <a:ext cx="1185120" cy="86400"/>
            </p14:xfrm>
          </p:contentPart>
        </mc:Choice>
        <mc:Fallback>
          <p:pic>
            <p:nvPicPr>
              <p:cNvPr id="87" name="Ink 86">
                <a:extLst>
                  <a:ext uri="{FF2B5EF4-FFF2-40B4-BE49-F238E27FC236}">
                    <a16:creationId xmlns:a16="http://schemas.microsoft.com/office/drawing/2014/main" id="{85D610CF-FE57-9E42-9394-17FDE49C4005}"/>
                  </a:ext>
                </a:extLst>
              </p:cNvPr>
              <p:cNvPicPr/>
              <p:nvPr/>
            </p:nvPicPr>
            <p:blipFill>
              <a:blip r:embed="rId63"/>
              <a:stretch>
                <a:fillRect/>
              </a:stretch>
            </p:blipFill>
            <p:spPr>
              <a:xfrm>
                <a:off x="2901918" y="3867924"/>
                <a:ext cx="1202760" cy="104040"/>
              </a:xfrm>
              <a:prstGeom prst="rect">
                <a:avLst/>
              </a:prstGeom>
            </p:spPr>
          </p:pic>
        </mc:Fallback>
      </mc:AlternateContent>
      <p:grpSp>
        <p:nvGrpSpPr>
          <p:cNvPr id="233" name="Group 232">
            <a:extLst>
              <a:ext uri="{FF2B5EF4-FFF2-40B4-BE49-F238E27FC236}">
                <a16:creationId xmlns:a16="http://schemas.microsoft.com/office/drawing/2014/main" id="{ECA8029E-054E-464D-92B9-1EF429A97FF6}"/>
              </a:ext>
            </a:extLst>
          </p:cNvPr>
          <p:cNvGrpSpPr/>
          <p:nvPr/>
        </p:nvGrpSpPr>
        <p:grpSpPr>
          <a:xfrm>
            <a:off x="7127958" y="330204"/>
            <a:ext cx="2069280" cy="1161360"/>
            <a:chOff x="7127958" y="330204"/>
            <a:chExt cx="2069280" cy="1161360"/>
          </a:xfrm>
        </p:grpSpPr>
        <mc:AlternateContent xmlns:mc="http://schemas.openxmlformats.org/markup-compatibility/2006">
          <mc:Choice xmlns:p14="http://schemas.microsoft.com/office/powerpoint/2010/main" Requires="p14">
            <p:contentPart p14:bwMode="auto" r:id="rId64">
              <p14:nvContentPartPr>
                <p14:cNvPr id="199" name="Ink 198">
                  <a:extLst>
                    <a:ext uri="{FF2B5EF4-FFF2-40B4-BE49-F238E27FC236}">
                      <a16:creationId xmlns:a16="http://schemas.microsoft.com/office/drawing/2014/main" id="{C9C72473-D9A7-A646-A568-A41620FF5E10}"/>
                    </a:ext>
                  </a:extLst>
                </p14:cNvPr>
                <p14:cNvContentPartPr/>
                <p14:nvPr/>
              </p14:nvContentPartPr>
              <p14:xfrm>
                <a:off x="7181958" y="539004"/>
                <a:ext cx="233280" cy="681840"/>
              </p14:xfrm>
            </p:contentPart>
          </mc:Choice>
          <mc:Fallback>
            <p:pic>
              <p:nvPicPr>
                <p:cNvPr id="199" name="Ink 198">
                  <a:extLst>
                    <a:ext uri="{FF2B5EF4-FFF2-40B4-BE49-F238E27FC236}">
                      <a16:creationId xmlns:a16="http://schemas.microsoft.com/office/drawing/2014/main" id="{C9C72473-D9A7-A646-A568-A41620FF5E10}"/>
                    </a:ext>
                  </a:extLst>
                </p:cNvPr>
                <p:cNvPicPr/>
                <p:nvPr/>
              </p:nvPicPr>
              <p:blipFill>
                <a:blip r:embed="rId65"/>
                <a:stretch>
                  <a:fillRect/>
                </a:stretch>
              </p:blipFill>
              <p:spPr>
                <a:xfrm>
                  <a:off x="7177638" y="534684"/>
                  <a:ext cx="241920" cy="690480"/>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200" name="Ink 199">
                  <a:extLst>
                    <a:ext uri="{FF2B5EF4-FFF2-40B4-BE49-F238E27FC236}">
                      <a16:creationId xmlns:a16="http://schemas.microsoft.com/office/drawing/2014/main" id="{FE21B2E9-3A5E-4F4D-ABBC-1BF96B27E708}"/>
                    </a:ext>
                  </a:extLst>
                </p14:cNvPr>
                <p14:cNvContentPartPr/>
                <p14:nvPr/>
              </p14:nvContentPartPr>
              <p14:xfrm>
                <a:off x="7422798" y="512004"/>
                <a:ext cx="618480" cy="621000"/>
              </p14:xfrm>
            </p:contentPart>
          </mc:Choice>
          <mc:Fallback>
            <p:pic>
              <p:nvPicPr>
                <p:cNvPr id="200" name="Ink 199">
                  <a:extLst>
                    <a:ext uri="{FF2B5EF4-FFF2-40B4-BE49-F238E27FC236}">
                      <a16:creationId xmlns:a16="http://schemas.microsoft.com/office/drawing/2014/main" id="{FE21B2E9-3A5E-4F4D-ABBC-1BF96B27E708}"/>
                    </a:ext>
                  </a:extLst>
                </p:cNvPr>
                <p:cNvPicPr/>
                <p:nvPr/>
              </p:nvPicPr>
              <p:blipFill>
                <a:blip r:embed="rId67"/>
                <a:stretch>
                  <a:fillRect/>
                </a:stretch>
              </p:blipFill>
              <p:spPr>
                <a:xfrm>
                  <a:off x="7418478" y="507684"/>
                  <a:ext cx="627120" cy="629640"/>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201" name="Ink 200">
                  <a:extLst>
                    <a:ext uri="{FF2B5EF4-FFF2-40B4-BE49-F238E27FC236}">
                      <a16:creationId xmlns:a16="http://schemas.microsoft.com/office/drawing/2014/main" id="{A2057C26-4F1B-984C-881C-5ECB3082C38B}"/>
                    </a:ext>
                  </a:extLst>
                </p14:cNvPr>
                <p14:cNvContentPartPr/>
                <p14:nvPr/>
              </p14:nvContentPartPr>
              <p14:xfrm>
                <a:off x="7127958" y="1123644"/>
                <a:ext cx="954000" cy="168840"/>
              </p14:xfrm>
            </p:contentPart>
          </mc:Choice>
          <mc:Fallback>
            <p:pic>
              <p:nvPicPr>
                <p:cNvPr id="201" name="Ink 200">
                  <a:extLst>
                    <a:ext uri="{FF2B5EF4-FFF2-40B4-BE49-F238E27FC236}">
                      <a16:creationId xmlns:a16="http://schemas.microsoft.com/office/drawing/2014/main" id="{A2057C26-4F1B-984C-881C-5ECB3082C38B}"/>
                    </a:ext>
                  </a:extLst>
                </p:cNvPr>
                <p:cNvPicPr/>
                <p:nvPr/>
              </p:nvPicPr>
              <p:blipFill>
                <a:blip r:embed="rId69"/>
                <a:stretch>
                  <a:fillRect/>
                </a:stretch>
              </p:blipFill>
              <p:spPr>
                <a:xfrm>
                  <a:off x="7123638" y="1119324"/>
                  <a:ext cx="962640" cy="177480"/>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203" name="Ink 202">
                  <a:extLst>
                    <a:ext uri="{FF2B5EF4-FFF2-40B4-BE49-F238E27FC236}">
                      <a16:creationId xmlns:a16="http://schemas.microsoft.com/office/drawing/2014/main" id="{42ED1CAF-92F2-8F43-A4C4-17141113BF80}"/>
                    </a:ext>
                  </a:extLst>
                </p14:cNvPr>
                <p14:cNvContentPartPr/>
                <p14:nvPr/>
              </p14:nvContentPartPr>
              <p14:xfrm>
                <a:off x="7406958" y="463764"/>
                <a:ext cx="51120" cy="128880"/>
              </p14:xfrm>
            </p:contentPart>
          </mc:Choice>
          <mc:Fallback>
            <p:pic>
              <p:nvPicPr>
                <p:cNvPr id="203" name="Ink 202">
                  <a:extLst>
                    <a:ext uri="{FF2B5EF4-FFF2-40B4-BE49-F238E27FC236}">
                      <a16:creationId xmlns:a16="http://schemas.microsoft.com/office/drawing/2014/main" id="{42ED1CAF-92F2-8F43-A4C4-17141113BF80}"/>
                    </a:ext>
                  </a:extLst>
                </p:cNvPr>
                <p:cNvPicPr/>
                <p:nvPr/>
              </p:nvPicPr>
              <p:blipFill>
                <a:blip r:embed="rId71"/>
                <a:stretch>
                  <a:fillRect/>
                </a:stretch>
              </p:blipFill>
              <p:spPr>
                <a:xfrm>
                  <a:off x="7402638" y="459444"/>
                  <a:ext cx="59760" cy="137520"/>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205" name="Ink 204">
                  <a:extLst>
                    <a:ext uri="{FF2B5EF4-FFF2-40B4-BE49-F238E27FC236}">
                      <a16:creationId xmlns:a16="http://schemas.microsoft.com/office/drawing/2014/main" id="{387DDD64-932F-B44E-9CA5-E83FA3D84B3B}"/>
                    </a:ext>
                  </a:extLst>
                </p14:cNvPr>
                <p14:cNvContentPartPr/>
                <p14:nvPr/>
              </p14:nvContentPartPr>
              <p14:xfrm>
                <a:off x="7183398" y="1171164"/>
                <a:ext cx="24480" cy="88920"/>
              </p14:xfrm>
            </p:contentPart>
          </mc:Choice>
          <mc:Fallback>
            <p:pic>
              <p:nvPicPr>
                <p:cNvPr id="205" name="Ink 204">
                  <a:extLst>
                    <a:ext uri="{FF2B5EF4-FFF2-40B4-BE49-F238E27FC236}">
                      <a16:creationId xmlns:a16="http://schemas.microsoft.com/office/drawing/2014/main" id="{387DDD64-932F-B44E-9CA5-E83FA3D84B3B}"/>
                    </a:ext>
                  </a:extLst>
                </p:cNvPr>
                <p:cNvPicPr/>
                <p:nvPr/>
              </p:nvPicPr>
              <p:blipFill>
                <a:blip r:embed="rId73"/>
                <a:stretch>
                  <a:fillRect/>
                </a:stretch>
              </p:blipFill>
              <p:spPr>
                <a:xfrm>
                  <a:off x="7179078" y="1166844"/>
                  <a:ext cx="33120" cy="97560"/>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207" name="Ink 206">
                  <a:extLst>
                    <a:ext uri="{FF2B5EF4-FFF2-40B4-BE49-F238E27FC236}">
                      <a16:creationId xmlns:a16="http://schemas.microsoft.com/office/drawing/2014/main" id="{72D9438C-3C3E-3247-989D-D79B0F954721}"/>
                    </a:ext>
                  </a:extLst>
                </p14:cNvPr>
                <p14:cNvContentPartPr/>
                <p14:nvPr/>
              </p14:nvContentPartPr>
              <p14:xfrm>
                <a:off x="8351958" y="331644"/>
                <a:ext cx="121320" cy="684000"/>
              </p14:xfrm>
            </p:contentPart>
          </mc:Choice>
          <mc:Fallback>
            <p:pic>
              <p:nvPicPr>
                <p:cNvPr id="207" name="Ink 206">
                  <a:extLst>
                    <a:ext uri="{FF2B5EF4-FFF2-40B4-BE49-F238E27FC236}">
                      <a16:creationId xmlns:a16="http://schemas.microsoft.com/office/drawing/2014/main" id="{72D9438C-3C3E-3247-989D-D79B0F954721}"/>
                    </a:ext>
                  </a:extLst>
                </p:cNvPr>
                <p:cNvPicPr/>
                <p:nvPr/>
              </p:nvPicPr>
              <p:blipFill>
                <a:blip r:embed="rId75"/>
                <a:stretch>
                  <a:fillRect/>
                </a:stretch>
              </p:blipFill>
              <p:spPr>
                <a:xfrm>
                  <a:off x="8347638" y="327324"/>
                  <a:ext cx="129960" cy="692640"/>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208" name="Ink 207">
                  <a:extLst>
                    <a:ext uri="{FF2B5EF4-FFF2-40B4-BE49-F238E27FC236}">
                      <a16:creationId xmlns:a16="http://schemas.microsoft.com/office/drawing/2014/main" id="{DE16B588-6BC4-8E44-BF34-47934703A7F4}"/>
                    </a:ext>
                  </a:extLst>
                </p14:cNvPr>
                <p14:cNvContentPartPr/>
                <p14:nvPr/>
              </p14:nvContentPartPr>
              <p14:xfrm>
                <a:off x="8502438" y="330204"/>
                <a:ext cx="609480" cy="656640"/>
              </p14:xfrm>
            </p:contentPart>
          </mc:Choice>
          <mc:Fallback>
            <p:pic>
              <p:nvPicPr>
                <p:cNvPr id="208" name="Ink 207">
                  <a:extLst>
                    <a:ext uri="{FF2B5EF4-FFF2-40B4-BE49-F238E27FC236}">
                      <a16:creationId xmlns:a16="http://schemas.microsoft.com/office/drawing/2014/main" id="{DE16B588-6BC4-8E44-BF34-47934703A7F4}"/>
                    </a:ext>
                  </a:extLst>
                </p:cNvPr>
                <p:cNvPicPr/>
                <p:nvPr/>
              </p:nvPicPr>
              <p:blipFill>
                <a:blip r:embed="rId77"/>
                <a:stretch>
                  <a:fillRect/>
                </a:stretch>
              </p:blipFill>
              <p:spPr>
                <a:xfrm>
                  <a:off x="8498118" y="325884"/>
                  <a:ext cx="618120" cy="665280"/>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209" name="Ink 208">
                  <a:extLst>
                    <a:ext uri="{FF2B5EF4-FFF2-40B4-BE49-F238E27FC236}">
                      <a16:creationId xmlns:a16="http://schemas.microsoft.com/office/drawing/2014/main" id="{11CFB7C6-99A3-AD44-8411-FA6C67C7DEA7}"/>
                    </a:ext>
                  </a:extLst>
                </p14:cNvPr>
                <p14:cNvContentPartPr/>
                <p14:nvPr/>
              </p14:nvContentPartPr>
              <p14:xfrm>
                <a:off x="8375718" y="914484"/>
                <a:ext cx="821520" cy="126360"/>
              </p14:xfrm>
            </p:contentPart>
          </mc:Choice>
          <mc:Fallback>
            <p:pic>
              <p:nvPicPr>
                <p:cNvPr id="209" name="Ink 208">
                  <a:extLst>
                    <a:ext uri="{FF2B5EF4-FFF2-40B4-BE49-F238E27FC236}">
                      <a16:creationId xmlns:a16="http://schemas.microsoft.com/office/drawing/2014/main" id="{11CFB7C6-99A3-AD44-8411-FA6C67C7DEA7}"/>
                    </a:ext>
                  </a:extLst>
                </p:cNvPr>
                <p:cNvPicPr/>
                <p:nvPr/>
              </p:nvPicPr>
              <p:blipFill>
                <a:blip r:embed="rId79"/>
                <a:stretch>
                  <a:fillRect/>
                </a:stretch>
              </p:blipFill>
              <p:spPr>
                <a:xfrm>
                  <a:off x="8371398" y="910164"/>
                  <a:ext cx="830160" cy="135000"/>
                </a:xfrm>
                <a:prstGeom prst="rect">
                  <a:avLst/>
                </a:prstGeom>
              </p:spPr>
            </p:pic>
          </mc:Fallback>
        </mc:AlternateContent>
        <mc:AlternateContent xmlns:mc="http://schemas.openxmlformats.org/markup-compatibility/2006">
          <mc:Choice xmlns:p14="http://schemas.microsoft.com/office/powerpoint/2010/main" Requires="p14">
            <p:contentPart p14:bwMode="auto" r:id="rId80">
              <p14:nvContentPartPr>
                <p14:cNvPr id="211" name="Ink 210">
                  <a:extLst>
                    <a:ext uri="{FF2B5EF4-FFF2-40B4-BE49-F238E27FC236}">
                      <a16:creationId xmlns:a16="http://schemas.microsoft.com/office/drawing/2014/main" id="{B8316E7C-CC5E-3C48-A2C9-5AA2BA718DAE}"/>
                    </a:ext>
                  </a:extLst>
                </p14:cNvPr>
                <p14:cNvContentPartPr/>
                <p14:nvPr/>
              </p14:nvContentPartPr>
              <p14:xfrm>
                <a:off x="7149198" y="1050564"/>
                <a:ext cx="276120" cy="161280"/>
              </p14:xfrm>
            </p:contentPart>
          </mc:Choice>
          <mc:Fallback>
            <p:pic>
              <p:nvPicPr>
                <p:cNvPr id="211" name="Ink 210">
                  <a:extLst>
                    <a:ext uri="{FF2B5EF4-FFF2-40B4-BE49-F238E27FC236}">
                      <a16:creationId xmlns:a16="http://schemas.microsoft.com/office/drawing/2014/main" id="{B8316E7C-CC5E-3C48-A2C9-5AA2BA718DAE}"/>
                    </a:ext>
                  </a:extLst>
                </p:cNvPr>
                <p:cNvPicPr/>
                <p:nvPr/>
              </p:nvPicPr>
              <p:blipFill>
                <a:blip r:embed="rId81"/>
                <a:stretch>
                  <a:fillRect/>
                </a:stretch>
              </p:blipFill>
              <p:spPr>
                <a:xfrm>
                  <a:off x="7144878" y="1046244"/>
                  <a:ext cx="284760" cy="169920"/>
                </a:xfrm>
                <a:prstGeom prst="rect">
                  <a:avLst/>
                </a:prstGeom>
              </p:spPr>
            </p:pic>
          </mc:Fallback>
        </mc:AlternateContent>
        <mc:AlternateContent xmlns:mc="http://schemas.openxmlformats.org/markup-compatibility/2006">
          <mc:Choice xmlns:p14="http://schemas.microsoft.com/office/powerpoint/2010/main" Requires="p14">
            <p:contentPart p14:bwMode="auto" r:id="rId82">
              <p14:nvContentPartPr>
                <p14:cNvPr id="213" name="Ink 212">
                  <a:extLst>
                    <a:ext uri="{FF2B5EF4-FFF2-40B4-BE49-F238E27FC236}">
                      <a16:creationId xmlns:a16="http://schemas.microsoft.com/office/drawing/2014/main" id="{EF62A1A2-77ED-764E-99EA-3A7EB126927B}"/>
                    </a:ext>
                  </a:extLst>
                </p14:cNvPr>
                <p14:cNvContentPartPr/>
                <p14:nvPr/>
              </p14:nvContentPartPr>
              <p14:xfrm>
                <a:off x="8383998" y="857604"/>
                <a:ext cx="258840" cy="202320"/>
              </p14:xfrm>
            </p:contentPart>
          </mc:Choice>
          <mc:Fallback>
            <p:pic>
              <p:nvPicPr>
                <p:cNvPr id="213" name="Ink 212">
                  <a:extLst>
                    <a:ext uri="{FF2B5EF4-FFF2-40B4-BE49-F238E27FC236}">
                      <a16:creationId xmlns:a16="http://schemas.microsoft.com/office/drawing/2014/main" id="{EF62A1A2-77ED-764E-99EA-3A7EB126927B}"/>
                    </a:ext>
                  </a:extLst>
                </p:cNvPr>
                <p:cNvPicPr/>
                <p:nvPr/>
              </p:nvPicPr>
              <p:blipFill>
                <a:blip r:embed="rId83"/>
                <a:stretch>
                  <a:fillRect/>
                </a:stretch>
              </p:blipFill>
              <p:spPr>
                <a:xfrm>
                  <a:off x="8379678" y="853284"/>
                  <a:ext cx="267480" cy="210960"/>
                </a:xfrm>
                <a:prstGeom prst="rect">
                  <a:avLst/>
                </a:prstGeom>
              </p:spPr>
            </p:pic>
          </mc:Fallback>
        </mc:AlternateContent>
        <mc:AlternateContent xmlns:mc="http://schemas.openxmlformats.org/markup-compatibility/2006">
          <mc:Choice xmlns:p14="http://schemas.microsoft.com/office/powerpoint/2010/main" Requires="p14">
            <p:contentPart p14:bwMode="auto" r:id="rId84">
              <p14:nvContentPartPr>
                <p14:cNvPr id="215" name="Ink 214">
                  <a:extLst>
                    <a:ext uri="{FF2B5EF4-FFF2-40B4-BE49-F238E27FC236}">
                      <a16:creationId xmlns:a16="http://schemas.microsoft.com/office/drawing/2014/main" id="{1AE56CEF-E12E-BE46-960E-B5226D473650}"/>
                    </a:ext>
                  </a:extLst>
                </p14:cNvPr>
                <p14:cNvContentPartPr/>
                <p14:nvPr/>
              </p14:nvContentPartPr>
              <p14:xfrm>
                <a:off x="7312998" y="714684"/>
                <a:ext cx="363600" cy="75240"/>
              </p14:xfrm>
            </p:contentPart>
          </mc:Choice>
          <mc:Fallback>
            <p:pic>
              <p:nvPicPr>
                <p:cNvPr id="215" name="Ink 214">
                  <a:extLst>
                    <a:ext uri="{FF2B5EF4-FFF2-40B4-BE49-F238E27FC236}">
                      <a16:creationId xmlns:a16="http://schemas.microsoft.com/office/drawing/2014/main" id="{1AE56CEF-E12E-BE46-960E-B5226D473650}"/>
                    </a:ext>
                  </a:extLst>
                </p:cNvPr>
                <p:cNvPicPr/>
                <p:nvPr/>
              </p:nvPicPr>
              <p:blipFill>
                <a:blip r:embed="rId85"/>
                <a:stretch>
                  <a:fillRect/>
                </a:stretch>
              </p:blipFill>
              <p:spPr>
                <a:xfrm>
                  <a:off x="7308678" y="710364"/>
                  <a:ext cx="372240" cy="83880"/>
                </a:xfrm>
                <a:prstGeom prst="rect">
                  <a:avLst/>
                </a:prstGeom>
              </p:spPr>
            </p:pic>
          </mc:Fallback>
        </mc:AlternateContent>
        <mc:AlternateContent xmlns:mc="http://schemas.openxmlformats.org/markup-compatibility/2006">
          <mc:Choice xmlns:p14="http://schemas.microsoft.com/office/powerpoint/2010/main" Requires="p14">
            <p:contentPart p14:bwMode="auto" r:id="rId86">
              <p14:nvContentPartPr>
                <p14:cNvPr id="216" name="Ink 215">
                  <a:extLst>
                    <a:ext uri="{FF2B5EF4-FFF2-40B4-BE49-F238E27FC236}">
                      <a16:creationId xmlns:a16="http://schemas.microsoft.com/office/drawing/2014/main" id="{CC4F10BC-8CA8-604C-B891-4FCF20643902}"/>
                    </a:ext>
                  </a:extLst>
                </p14:cNvPr>
                <p14:cNvContentPartPr/>
                <p14:nvPr/>
              </p14:nvContentPartPr>
              <p14:xfrm>
                <a:off x="7736358" y="982524"/>
                <a:ext cx="92160" cy="241920"/>
              </p14:xfrm>
            </p:contentPart>
          </mc:Choice>
          <mc:Fallback>
            <p:pic>
              <p:nvPicPr>
                <p:cNvPr id="216" name="Ink 215">
                  <a:extLst>
                    <a:ext uri="{FF2B5EF4-FFF2-40B4-BE49-F238E27FC236}">
                      <a16:creationId xmlns:a16="http://schemas.microsoft.com/office/drawing/2014/main" id="{CC4F10BC-8CA8-604C-B891-4FCF20643902}"/>
                    </a:ext>
                  </a:extLst>
                </p:cNvPr>
                <p:cNvPicPr/>
                <p:nvPr/>
              </p:nvPicPr>
              <p:blipFill>
                <a:blip r:embed="rId87"/>
                <a:stretch>
                  <a:fillRect/>
                </a:stretch>
              </p:blipFill>
              <p:spPr>
                <a:xfrm>
                  <a:off x="7732038" y="978204"/>
                  <a:ext cx="100800" cy="250560"/>
                </a:xfrm>
                <a:prstGeom prst="rect">
                  <a:avLst/>
                </a:prstGeom>
              </p:spPr>
            </p:pic>
          </mc:Fallback>
        </mc:AlternateContent>
        <mc:AlternateContent xmlns:mc="http://schemas.openxmlformats.org/markup-compatibility/2006">
          <mc:Choice xmlns:p14="http://schemas.microsoft.com/office/powerpoint/2010/main" Requires="p14">
            <p:contentPart p14:bwMode="auto" r:id="rId88">
              <p14:nvContentPartPr>
                <p14:cNvPr id="217" name="Ink 216">
                  <a:extLst>
                    <a:ext uri="{FF2B5EF4-FFF2-40B4-BE49-F238E27FC236}">
                      <a16:creationId xmlns:a16="http://schemas.microsoft.com/office/drawing/2014/main" id="{A2FE754F-849E-1A42-8BE9-C5E072D1AE26}"/>
                    </a:ext>
                  </a:extLst>
                </p14:cNvPr>
                <p14:cNvContentPartPr/>
                <p14:nvPr/>
              </p14:nvContentPartPr>
              <p14:xfrm>
                <a:off x="8334678" y="625404"/>
                <a:ext cx="211680" cy="27720"/>
              </p14:xfrm>
            </p:contentPart>
          </mc:Choice>
          <mc:Fallback>
            <p:pic>
              <p:nvPicPr>
                <p:cNvPr id="217" name="Ink 216">
                  <a:extLst>
                    <a:ext uri="{FF2B5EF4-FFF2-40B4-BE49-F238E27FC236}">
                      <a16:creationId xmlns:a16="http://schemas.microsoft.com/office/drawing/2014/main" id="{A2FE754F-849E-1A42-8BE9-C5E072D1AE26}"/>
                    </a:ext>
                  </a:extLst>
                </p:cNvPr>
                <p:cNvPicPr/>
                <p:nvPr/>
              </p:nvPicPr>
              <p:blipFill>
                <a:blip r:embed="rId89"/>
                <a:stretch>
                  <a:fillRect/>
                </a:stretch>
              </p:blipFill>
              <p:spPr>
                <a:xfrm>
                  <a:off x="8330358" y="621084"/>
                  <a:ext cx="220320" cy="36360"/>
                </a:xfrm>
                <a:prstGeom prst="rect">
                  <a:avLst/>
                </a:prstGeom>
              </p:spPr>
            </p:pic>
          </mc:Fallback>
        </mc:AlternateContent>
        <mc:AlternateContent xmlns:mc="http://schemas.openxmlformats.org/markup-compatibility/2006">
          <mc:Choice xmlns:p14="http://schemas.microsoft.com/office/powerpoint/2010/main" Requires="p14">
            <p:contentPart p14:bwMode="auto" r:id="rId90">
              <p14:nvContentPartPr>
                <p14:cNvPr id="218" name="Ink 217">
                  <a:extLst>
                    <a:ext uri="{FF2B5EF4-FFF2-40B4-BE49-F238E27FC236}">
                      <a16:creationId xmlns:a16="http://schemas.microsoft.com/office/drawing/2014/main" id="{D28348FE-EEC9-5447-B611-BCF663F3D2EE}"/>
                    </a:ext>
                  </a:extLst>
                </p14:cNvPr>
                <p14:cNvContentPartPr/>
                <p14:nvPr/>
              </p14:nvContentPartPr>
              <p14:xfrm>
                <a:off x="8283918" y="688404"/>
                <a:ext cx="232560" cy="81000"/>
              </p14:xfrm>
            </p:contentPart>
          </mc:Choice>
          <mc:Fallback>
            <p:pic>
              <p:nvPicPr>
                <p:cNvPr id="218" name="Ink 217">
                  <a:extLst>
                    <a:ext uri="{FF2B5EF4-FFF2-40B4-BE49-F238E27FC236}">
                      <a16:creationId xmlns:a16="http://schemas.microsoft.com/office/drawing/2014/main" id="{D28348FE-EEC9-5447-B611-BCF663F3D2EE}"/>
                    </a:ext>
                  </a:extLst>
                </p:cNvPr>
                <p:cNvPicPr/>
                <p:nvPr/>
              </p:nvPicPr>
              <p:blipFill>
                <a:blip r:embed="rId91"/>
                <a:stretch>
                  <a:fillRect/>
                </a:stretch>
              </p:blipFill>
              <p:spPr>
                <a:xfrm>
                  <a:off x="8279598" y="684084"/>
                  <a:ext cx="241200" cy="89640"/>
                </a:xfrm>
                <a:prstGeom prst="rect">
                  <a:avLst/>
                </a:prstGeom>
              </p:spPr>
            </p:pic>
          </mc:Fallback>
        </mc:AlternateContent>
        <mc:AlternateContent xmlns:mc="http://schemas.openxmlformats.org/markup-compatibility/2006">
          <mc:Choice xmlns:p14="http://schemas.microsoft.com/office/powerpoint/2010/main" Requires="p14">
            <p:contentPart p14:bwMode="auto" r:id="rId92">
              <p14:nvContentPartPr>
                <p14:cNvPr id="220" name="Ink 219">
                  <a:extLst>
                    <a:ext uri="{FF2B5EF4-FFF2-40B4-BE49-F238E27FC236}">
                      <a16:creationId xmlns:a16="http://schemas.microsoft.com/office/drawing/2014/main" id="{FF84F13F-B468-5441-AA87-7B570F1B83F1}"/>
                    </a:ext>
                  </a:extLst>
                </p14:cNvPr>
                <p14:cNvContentPartPr/>
                <p14:nvPr/>
              </p14:nvContentPartPr>
              <p14:xfrm>
                <a:off x="7260078" y="877764"/>
                <a:ext cx="136440" cy="38520"/>
              </p14:xfrm>
            </p:contentPart>
          </mc:Choice>
          <mc:Fallback>
            <p:pic>
              <p:nvPicPr>
                <p:cNvPr id="220" name="Ink 219">
                  <a:extLst>
                    <a:ext uri="{FF2B5EF4-FFF2-40B4-BE49-F238E27FC236}">
                      <a16:creationId xmlns:a16="http://schemas.microsoft.com/office/drawing/2014/main" id="{FF84F13F-B468-5441-AA87-7B570F1B83F1}"/>
                    </a:ext>
                  </a:extLst>
                </p:cNvPr>
                <p:cNvPicPr/>
                <p:nvPr/>
              </p:nvPicPr>
              <p:blipFill>
                <a:blip r:embed="rId93"/>
                <a:stretch>
                  <a:fillRect/>
                </a:stretch>
              </p:blipFill>
              <p:spPr>
                <a:xfrm>
                  <a:off x="7255758" y="873444"/>
                  <a:ext cx="145080" cy="47160"/>
                </a:xfrm>
                <a:prstGeom prst="rect">
                  <a:avLst/>
                </a:prstGeom>
              </p:spPr>
            </p:pic>
          </mc:Fallback>
        </mc:AlternateContent>
        <mc:AlternateContent xmlns:mc="http://schemas.openxmlformats.org/markup-compatibility/2006">
          <mc:Choice xmlns:p14="http://schemas.microsoft.com/office/powerpoint/2010/main" Requires="p14">
            <p:contentPart p14:bwMode="auto" r:id="rId94">
              <p14:nvContentPartPr>
                <p14:cNvPr id="221" name="Ink 220">
                  <a:extLst>
                    <a:ext uri="{FF2B5EF4-FFF2-40B4-BE49-F238E27FC236}">
                      <a16:creationId xmlns:a16="http://schemas.microsoft.com/office/drawing/2014/main" id="{B1EE48DE-6EF4-6E47-99D4-5F00DB18011B}"/>
                    </a:ext>
                  </a:extLst>
                </p14:cNvPr>
                <p14:cNvContentPartPr/>
                <p14:nvPr/>
              </p14:nvContentPartPr>
              <p14:xfrm>
                <a:off x="7166118" y="947604"/>
                <a:ext cx="214920" cy="41400"/>
              </p14:xfrm>
            </p:contentPart>
          </mc:Choice>
          <mc:Fallback>
            <p:pic>
              <p:nvPicPr>
                <p:cNvPr id="221" name="Ink 220">
                  <a:extLst>
                    <a:ext uri="{FF2B5EF4-FFF2-40B4-BE49-F238E27FC236}">
                      <a16:creationId xmlns:a16="http://schemas.microsoft.com/office/drawing/2014/main" id="{B1EE48DE-6EF4-6E47-99D4-5F00DB18011B}"/>
                    </a:ext>
                  </a:extLst>
                </p:cNvPr>
                <p:cNvPicPr/>
                <p:nvPr/>
              </p:nvPicPr>
              <p:blipFill>
                <a:blip r:embed="rId95"/>
                <a:stretch>
                  <a:fillRect/>
                </a:stretch>
              </p:blipFill>
              <p:spPr>
                <a:xfrm>
                  <a:off x="7161798" y="943284"/>
                  <a:ext cx="223560" cy="50040"/>
                </a:xfrm>
                <a:prstGeom prst="rect">
                  <a:avLst/>
                </a:prstGeom>
              </p:spPr>
            </p:pic>
          </mc:Fallback>
        </mc:AlternateContent>
        <mc:AlternateContent xmlns:mc="http://schemas.openxmlformats.org/markup-compatibility/2006">
          <mc:Choice xmlns:p14="http://schemas.microsoft.com/office/powerpoint/2010/main" Requires="p14">
            <p:contentPart p14:bwMode="auto" r:id="rId96">
              <p14:nvContentPartPr>
                <p14:cNvPr id="222" name="Ink 221">
                  <a:extLst>
                    <a:ext uri="{FF2B5EF4-FFF2-40B4-BE49-F238E27FC236}">
                      <a16:creationId xmlns:a16="http://schemas.microsoft.com/office/drawing/2014/main" id="{176246F5-2BCF-9C4B-9A8A-812BAE7969FD}"/>
                    </a:ext>
                  </a:extLst>
                </p14:cNvPr>
                <p14:cNvContentPartPr/>
                <p14:nvPr/>
              </p14:nvContentPartPr>
              <p14:xfrm>
                <a:off x="7504518" y="1095564"/>
                <a:ext cx="28440" cy="234720"/>
              </p14:xfrm>
            </p:contentPart>
          </mc:Choice>
          <mc:Fallback>
            <p:pic>
              <p:nvPicPr>
                <p:cNvPr id="222" name="Ink 221">
                  <a:extLst>
                    <a:ext uri="{FF2B5EF4-FFF2-40B4-BE49-F238E27FC236}">
                      <a16:creationId xmlns:a16="http://schemas.microsoft.com/office/drawing/2014/main" id="{176246F5-2BCF-9C4B-9A8A-812BAE7969FD}"/>
                    </a:ext>
                  </a:extLst>
                </p:cNvPr>
                <p:cNvPicPr/>
                <p:nvPr/>
              </p:nvPicPr>
              <p:blipFill>
                <a:blip r:embed="rId97"/>
                <a:stretch>
                  <a:fillRect/>
                </a:stretch>
              </p:blipFill>
              <p:spPr>
                <a:xfrm>
                  <a:off x="7500198" y="1091244"/>
                  <a:ext cx="37080" cy="243360"/>
                </a:xfrm>
                <a:prstGeom prst="rect">
                  <a:avLst/>
                </a:prstGeom>
              </p:spPr>
            </p:pic>
          </mc:Fallback>
        </mc:AlternateContent>
        <mc:AlternateContent xmlns:mc="http://schemas.openxmlformats.org/markup-compatibility/2006">
          <mc:Choice xmlns:p14="http://schemas.microsoft.com/office/powerpoint/2010/main" Requires="p14">
            <p:contentPart p14:bwMode="auto" r:id="rId98">
              <p14:nvContentPartPr>
                <p14:cNvPr id="224" name="Ink 223">
                  <a:extLst>
                    <a:ext uri="{FF2B5EF4-FFF2-40B4-BE49-F238E27FC236}">
                      <a16:creationId xmlns:a16="http://schemas.microsoft.com/office/drawing/2014/main" id="{084032B3-133D-924E-80E2-5100F6503355}"/>
                    </a:ext>
                  </a:extLst>
                </p14:cNvPr>
                <p14:cNvContentPartPr/>
                <p14:nvPr/>
              </p14:nvContentPartPr>
              <p14:xfrm>
                <a:off x="8682438" y="945444"/>
                <a:ext cx="57240" cy="278280"/>
              </p14:xfrm>
            </p:contentPart>
          </mc:Choice>
          <mc:Fallback>
            <p:pic>
              <p:nvPicPr>
                <p:cNvPr id="224" name="Ink 223">
                  <a:extLst>
                    <a:ext uri="{FF2B5EF4-FFF2-40B4-BE49-F238E27FC236}">
                      <a16:creationId xmlns:a16="http://schemas.microsoft.com/office/drawing/2014/main" id="{084032B3-133D-924E-80E2-5100F6503355}"/>
                    </a:ext>
                  </a:extLst>
                </p:cNvPr>
                <p:cNvPicPr/>
                <p:nvPr/>
              </p:nvPicPr>
              <p:blipFill>
                <a:blip r:embed="rId99"/>
                <a:stretch>
                  <a:fillRect/>
                </a:stretch>
              </p:blipFill>
              <p:spPr>
                <a:xfrm>
                  <a:off x="8678118" y="941124"/>
                  <a:ext cx="65880" cy="286920"/>
                </a:xfrm>
                <a:prstGeom prst="rect">
                  <a:avLst/>
                </a:prstGeom>
              </p:spPr>
            </p:pic>
          </mc:Fallback>
        </mc:AlternateContent>
        <mc:AlternateContent xmlns:mc="http://schemas.openxmlformats.org/markup-compatibility/2006">
          <mc:Choice xmlns:p14="http://schemas.microsoft.com/office/powerpoint/2010/main" Requires="p14">
            <p:contentPart p14:bwMode="auto" r:id="rId100">
              <p14:nvContentPartPr>
                <p14:cNvPr id="226" name="Ink 225">
                  <a:extLst>
                    <a:ext uri="{FF2B5EF4-FFF2-40B4-BE49-F238E27FC236}">
                      <a16:creationId xmlns:a16="http://schemas.microsoft.com/office/drawing/2014/main" id="{3B0CDE18-1E53-FD40-8F68-6656B32E272C}"/>
                    </a:ext>
                  </a:extLst>
                </p14:cNvPr>
                <p14:cNvContentPartPr/>
                <p14:nvPr/>
              </p14:nvContentPartPr>
              <p14:xfrm>
                <a:off x="7589478" y="789204"/>
                <a:ext cx="126000" cy="96120"/>
              </p14:xfrm>
            </p:contentPart>
          </mc:Choice>
          <mc:Fallback>
            <p:pic>
              <p:nvPicPr>
                <p:cNvPr id="226" name="Ink 225">
                  <a:extLst>
                    <a:ext uri="{FF2B5EF4-FFF2-40B4-BE49-F238E27FC236}">
                      <a16:creationId xmlns:a16="http://schemas.microsoft.com/office/drawing/2014/main" id="{3B0CDE18-1E53-FD40-8F68-6656B32E272C}"/>
                    </a:ext>
                  </a:extLst>
                </p:cNvPr>
                <p:cNvPicPr/>
                <p:nvPr/>
              </p:nvPicPr>
              <p:blipFill>
                <a:blip r:embed="rId101"/>
                <a:stretch>
                  <a:fillRect/>
                </a:stretch>
              </p:blipFill>
              <p:spPr>
                <a:xfrm>
                  <a:off x="7585158" y="784884"/>
                  <a:ext cx="134640" cy="104760"/>
                </a:xfrm>
                <a:prstGeom prst="rect">
                  <a:avLst/>
                </a:prstGeom>
              </p:spPr>
            </p:pic>
          </mc:Fallback>
        </mc:AlternateContent>
        <mc:AlternateContent xmlns:mc="http://schemas.openxmlformats.org/markup-compatibility/2006">
          <mc:Choice xmlns:p14="http://schemas.microsoft.com/office/powerpoint/2010/main" Requires="p14">
            <p:contentPart p14:bwMode="auto" r:id="rId102">
              <p14:nvContentPartPr>
                <p14:cNvPr id="227" name="Ink 226">
                  <a:extLst>
                    <a:ext uri="{FF2B5EF4-FFF2-40B4-BE49-F238E27FC236}">
                      <a16:creationId xmlns:a16="http://schemas.microsoft.com/office/drawing/2014/main" id="{161D1D4D-698A-CC4C-BAE0-0A84885073F6}"/>
                    </a:ext>
                  </a:extLst>
                </p14:cNvPr>
                <p14:cNvContentPartPr/>
                <p14:nvPr/>
              </p14:nvContentPartPr>
              <p14:xfrm>
                <a:off x="7577958" y="869484"/>
                <a:ext cx="163440" cy="98640"/>
              </p14:xfrm>
            </p:contentPart>
          </mc:Choice>
          <mc:Fallback>
            <p:pic>
              <p:nvPicPr>
                <p:cNvPr id="227" name="Ink 226">
                  <a:extLst>
                    <a:ext uri="{FF2B5EF4-FFF2-40B4-BE49-F238E27FC236}">
                      <a16:creationId xmlns:a16="http://schemas.microsoft.com/office/drawing/2014/main" id="{161D1D4D-698A-CC4C-BAE0-0A84885073F6}"/>
                    </a:ext>
                  </a:extLst>
                </p:cNvPr>
                <p:cNvPicPr/>
                <p:nvPr/>
              </p:nvPicPr>
              <p:blipFill>
                <a:blip r:embed="rId103"/>
                <a:stretch>
                  <a:fillRect/>
                </a:stretch>
              </p:blipFill>
              <p:spPr>
                <a:xfrm>
                  <a:off x="7573638" y="865164"/>
                  <a:ext cx="172080" cy="107280"/>
                </a:xfrm>
                <a:prstGeom prst="rect">
                  <a:avLst/>
                </a:prstGeom>
              </p:spPr>
            </p:pic>
          </mc:Fallback>
        </mc:AlternateContent>
        <mc:AlternateContent xmlns:mc="http://schemas.openxmlformats.org/markup-compatibility/2006">
          <mc:Choice xmlns:p14="http://schemas.microsoft.com/office/powerpoint/2010/main" Requires="p14">
            <p:contentPart p14:bwMode="auto" r:id="rId104">
              <p14:nvContentPartPr>
                <p14:cNvPr id="228" name="Ink 227">
                  <a:extLst>
                    <a:ext uri="{FF2B5EF4-FFF2-40B4-BE49-F238E27FC236}">
                      <a16:creationId xmlns:a16="http://schemas.microsoft.com/office/drawing/2014/main" id="{6186CC44-738D-D74D-8AE7-86142D46A071}"/>
                    </a:ext>
                  </a:extLst>
                </p14:cNvPr>
                <p14:cNvContentPartPr/>
                <p14:nvPr/>
              </p14:nvContentPartPr>
              <p14:xfrm>
                <a:off x="7742118" y="442884"/>
                <a:ext cx="511560" cy="235800"/>
              </p14:xfrm>
            </p:contentPart>
          </mc:Choice>
          <mc:Fallback>
            <p:pic>
              <p:nvPicPr>
                <p:cNvPr id="228" name="Ink 227">
                  <a:extLst>
                    <a:ext uri="{FF2B5EF4-FFF2-40B4-BE49-F238E27FC236}">
                      <a16:creationId xmlns:a16="http://schemas.microsoft.com/office/drawing/2014/main" id="{6186CC44-738D-D74D-8AE7-86142D46A071}"/>
                    </a:ext>
                  </a:extLst>
                </p:cNvPr>
                <p:cNvPicPr/>
                <p:nvPr/>
              </p:nvPicPr>
              <p:blipFill>
                <a:blip r:embed="rId105"/>
                <a:stretch>
                  <a:fillRect/>
                </a:stretch>
              </p:blipFill>
              <p:spPr>
                <a:xfrm>
                  <a:off x="7737798" y="438564"/>
                  <a:ext cx="520200" cy="244440"/>
                </a:xfrm>
                <a:prstGeom prst="rect">
                  <a:avLst/>
                </a:prstGeom>
              </p:spPr>
            </p:pic>
          </mc:Fallback>
        </mc:AlternateContent>
        <mc:AlternateContent xmlns:mc="http://schemas.openxmlformats.org/markup-compatibility/2006">
          <mc:Choice xmlns:p14="http://schemas.microsoft.com/office/powerpoint/2010/main" Requires="p14">
            <p:contentPart p14:bwMode="auto" r:id="rId106">
              <p14:nvContentPartPr>
                <p14:cNvPr id="229" name="Ink 228">
                  <a:extLst>
                    <a:ext uri="{FF2B5EF4-FFF2-40B4-BE49-F238E27FC236}">
                      <a16:creationId xmlns:a16="http://schemas.microsoft.com/office/drawing/2014/main" id="{BFF3D544-B5B8-1143-938B-2681CD2B041D}"/>
                    </a:ext>
                  </a:extLst>
                </p14:cNvPr>
                <p14:cNvContentPartPr/>
                <p14:nvPr/>
              </p14:nvContentPartPr>
              <p14:xfrm>
                <a:off x="7750758" y="519924"/>
                <a:ext cx="184680" cy="162000"/>
              </p14:xfrm>
            </p:contentPart>
          </mc:Choice>
          <mc:Fallback>
            <p:pic>
              <p:nvPicPr>
                <p:cNvPr id="229" name="Ink 228">
                  <a:extLst>
                    <a:ext uri="{FF2B5EF4-FFF2-40B4-BE49-F238E27FC236}">
                      <a16:creationId xmlns:a16="http://schemas.microsoft.com/office/drawing/2014/main" id="{BFF3D544-B5B8-1143-938B-2681CD2B041D}"/>
                    </a:ext>
                  </a:extLst>
                </p:cNvPr>
                <p:cNvPicPr/>
                <p:nvPr/>
              </p:nvPicPr>
              <p:blipFill>
                <a:blip r:embed="rId107"/>
                <a:stretch>
                  <a:fillRect/>
                </a:stretch>
              </p:blipFill>
              <p:spPr>
                <a:xfrm>
                  <a:off x="7746438" y="515604"/>
                  <a:ext cx="193320" cy="170640"/>
                </a:xfrm>
                <a:prstGeom prst="rect">
                  <a:avLst/>
                </a:prstGeom>
              </p:spPr>
            </p:pic>
          </mc:Fallback>
        </mc:AlternateContent>
        <mc:AlternateContent xmlns:mc="http://schemas.openxmlformats.org/markup-compatibility/2006">
          <mc:Choice xmlns:p14="http://schemas.microsoft.com/office/powerpoint/2010/main" Requires="p14">
            <p:contentPart p14:bwMode="auto" r:id="rId108">
              <p14:nvContentPartPr>
                <p14:cNvPr id="231" name="Ink 230">
                  <a:extLst>
                    <a:ext uri="{FF2B5EF4-FFF2-40B4-BE49-F238E27FC236}">
                      <a16:creationId xmlns:a16="http://schemas.microsoft.com/office/drawing/2014/main" id="{03DA98C6-00B0-4F41-8298-93C3860C50F1}"/>
                    </a:ext>
                  </a:extLst>
                </p14:cNvPr>
                <p14:cNvContentPartPr/>
                <p14:nvPr/>
              </p14:nvContentPartPr>
              <p14:xfrm>
                <a:off x="7752918" y="1170084"/>
                <a:ext cx="633960" cy="321480"/>
              </p14:xfrm>
            </p:contentPart>
          </mc:Choice>
          <mc:Fallback>
            <p:pic>
              <p:nvPicPr>
                <p:cNvPr id="231" name="Ink 230">
                  <a:extLst>
                    <a:ext uri="{FF2B5EF4-FFF2-40B4-BE49-F238E27FC236}">
                      <a16:creationId xmlns:a16="http://schemas.microsoft.com/office/drawing/2014/main" id="{03DA98C6-00B0-4F41-8298-93C3860C50F1}"/>
                    </a:ext>
                  </a:extLst>
                </p:cNvPr>
                <p:cNvPicPr/>
                <p:nvPr/>
              </p:nvPicPr>
              <p:blipFill>
                <a:blip r:embed="rId109"/>
                <a:stretch>
                  <a:fillRect/>
                </a:stretch>
              </p:blipFill>
              <p:spPr>
                <a:xfrm>
                  <a:off x="7748598" y="1165764"/>
                  <a:ext cx="642600" cy="330120"/>
                </a:xfrm>
                <a:prstGeom prst="rect">
                  <a:avLst/>
                </a:prstGeom>
              </p:spPr>
            </p:pic>
          </mc:Fallback>
        </mc:AlternateContent>
        <mc:AlternateContent xmlns:mc="http://schemas.openxmlformats.org/markup-compatibility/2006">
          <mc:Choice xmlns:p14="http://schemas.microsoft.com/office/powerpoint/2010/main" Requires="p14">
            <p:contentPart p14:bwMode="auto" r:id="rId110">
              <p14:nvContentPartPr>
                <p14:cNvPr id="232" name="Ink 231">
                  <a:extLst>
                    <a:ext uri="{FF2B5EF4-FFF2-40B4-BE49-F238E27FC236}">
                      <a16:creationId xmlns:a16="http://schemas.microsoft.com/office/drawing/2014/main" id="{0E5C8CD2-7983-3B43-8D9E-6BD690D12531}"/>
                    </a:ext>
                  </a:extLst>
                </p14:cNvPr>
                <p14:cNvContentPartPr/>
                <p14:nvPr/>
              </p14:nvContentPartPr>
              <p14:xfrm>
                <a:off x="7707198" y="1289964"/>
                <a:ext cx="220320" cy="191160"/>
              </p14:xfrm>
            </p:contentPart>
          </mc:Choice>
          <mc:Fallback>
            <p:pic>
              <p:nvPicPr>
                <p:cNvPr id="232" name="Ink 231">
                  <a:extLst>
                    <a:ext uri="{FF2B5EF4-FFF2-40B4-BE49-F238E27FC236}">
                      <a16:creationId xmlns:a16="http://schemas.microsoft.com/office/drawing/2014/main" id="{0E5C8CD2-7983-3B43-8D9E-6BD690D12531}"/>
                    </a:ext>
                  </a:extLst>
                </p:cNvPr>
                <p:cNvPicPr/>
                <p:nvPr/>
              </p:nvPicPr>
              <p:blipFill>
                <a:blip r:embed="rId111"/>
                <a:stretch>
                  <a:fillRect/>
                </a:stretch>
              </p:blipFill>
              <p:spPr>
                <a:xfrm>
                  <a:off x="7702878" y="1285644"/>
                  <a:ext cx="228960" cy="1998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12">
            <p14:nvContentPartPr>
              <p14:cNvPr id="258" name="Ink 257">
                <a:extLst>
                  <a:ext uri="{FF2B5EF4-FFF2-40B4-BE49-F238E27FC236}">
                    <a16:creationId xmlns:a16="http://schemas.microsoft.com/office/drawing/2014/main" id="{5F3C3FA2-F76D-4043-BDE3-14FA08926CEB}"/>
                  </a:ext>
                </a:extLst>
              </p14:cNvPr>
              <p14:cNvContentPartPr/>
              <p14:nvPr/>
            </p14:nvContentPartPr>
            <p14:xfrm>
              <a:off x="2965278" y="3495324"/>
              <a:ext cx="29160" cy="269640"/>
            </p14:xfrm>
          </p:contentPart>
        </mc:Choice>
        <mc:Fallback>
          <p:pic>
            <p:nvPicPr>
              <p:cNvPr id="258" name="Ink 257">
                <a:extLst>
                  <a:ext uri="{FF2B5EF4-FFF2-40B4-BE49-F238E27FC236}">
                    <a16:creationId xmlns:a16="http://schemas.microsoft.com/office/drawing/2014/main" id="{5F3C3FA2-F76D-4043-BDE3-14FA08926CEB}"/>
                  </a:ext>
                </a:extLst>
              </p:cNvPr>
              <p:cNvPicPr/>
              <p:nvPr/>
            </p:nvPicPr>
            <p:blipFill>
              <a:blip r:embed="rId113"/>
              <a:stretch>
                <a:fillRect/>
              </a:stretch>
            </p:blipFill>
            <p:spPr>
              <a:xfrm>
                <a:off x="2960958" y="3491004"/>
                <a:ext cx="37800" cy="278280"/>
              </a:xfrm>
              <a:prstGeom prst="rect">
                <a:avLst/>
              </a:prstGeom>
            </p:spPr>
          </p:pic>
        </mc:Fallback>
      </mc:AlternateContent>
      <mc:AlternateContent xmlns:mc="http://schemas.openxmlformats.org/markup-compatibility/2006">
        <mc:Choice xmlns:p14="http://schemas.microsoft.com/office/powerpoint/2010/main" Requires="p14">
          <p:contentPart p14:bwMode="auto" r:id="rId114">
            <p14:nvContentPartPr>
              <p14:cNvPr id="146" name="Ink 145">
                <a:extLst>
                  <a:ext uri="{FF2B5EF4-FFF2-40B4-BE49-F238E27FC236}">
                    <a16:creationId xmlns:a16="http://schemas.microsoft.com/office/drawing/2014/main" id="{9B9C1A94-682E-5441-AAF7-C52EAC6B0BDF}"/>
                  </a:ext>
                </a:extLst>
              </p14:cNvPr>
              <p14:cNvContentPartPr/>
              <p14:nvPr/>
            </p14:nvContentPartPr>
            <p14:xfrm>
              <a:off x="7224078" y="5615364"/>
              <a:ext cx="1800" cy="5760"/>
            </p14:xfrm>
          </p:contentPart>
        </mc:Choice>
        <mc:Fallback>
          <p:pic>
            <p:nvPicPr>
              <p:cNvPr id="146" name="Ink 145">
                <a:extLst>
                  <a:ext uri="{FF2B5EF4-FFF2-40B4-BE49-F238E27FC236}">
                    <a16:creationId xmlns:a16="http://schemas.microsoft.com/office/drawing/2014/main" id="{9B9C1A94-682E-5441-AAF7-C52EAC6B0BDF}"/>
                  </a:ext>
                </a:extLst>
              </p:cNvPr>
              <p:cNvPicPr/>
              <p:nvPr/>
            </p:nvPicPr>
            <p:blipFill>
              <a:blip r:embed="rId115"/>
              <a:stretch>
                <a:fillRect/>
              </a:stretch>
            </p:blipFill>
            <p:spPr>
              <a:xfrm>
                <a:off x="7219758" y="5611044"/>
                <a:ext cx="10440" cy="14400"/>
              </a:xfrm>
              <a:prstGeom prst="rect">
                <a:avLst/>
              </a:prstGeom>
            </p:spPr>
          </p:pic>
        </mc:Fallback>
      </mc:AlternateContent>
      <mc:AlternateContent xmlns:mc="http://schemas.openxmlformats.org/markup-compatibility/2006">
        <mc:Choice xmlns:p14="http://schemas.microsoft.com/office/powerpoint/2010/main" Requires="p14">
          <p:contentPart p14:bwMode="auto" r:id="rId116">
            <p14:nvContentPartPr>
              <p14:cNvPr id="147" name="Ink 146">
                <a:extLst>
                  <a:ext uri="{FF2B5EF4-FFF2-40B4-BE49-F238E27FC236}">
                    <a16:creationId xmlns:a16="http://schemas.microsoft.com/office/drawing/2014/main" id="{06A61A05-258D-FB4E-BF19-B30B5D4B57E4}"/>
                  </a:ext>
                </a:extLst>
              </p14:cNvPr>
              <p14:cNvContentPartPr/>
              <p14:nvPr/>
            </p14:nvContentPartPr>
            <p14:xfrm>
              <a:off x="4436598" y="6085884"/>
              <a:ext cx="390240" cy="239040"/>
            </p14:xfrm>
          </p:contentPart>
        </mc:Choice>
        <mc:Fallback>
          <p:pic>
            <p:nvPicPr>
              <p:cNvPr id="147" name="Ink 146">
                <a:extLst>
                  <a:ext uri="{FF2B5EF4-FFF2-40B4-BE49-F238E27FC236}">
                    <a16:creationId xmlns:a16="http://schemas.microsoft.com/office/drawing/2014/main" id="{06A61A05-258D-FB4E-BF19-B30B5D4B57E4}"/>
                  </a:ext>
                </a:extLst>
              </p:cNvPr>
              <p:cNvPicPr/>
              <p:nvPr/>
            </p:nvPicPr>
            <p:blipFill>
              <a:blip r:embed="rId117"/>
              <a:stretch>
                <a:fillRect/>
              </a:stretch>
            </p:blipFill>
            <p:spPr>
              <a:xfrm>
                <a:off x="4432278" y="6081564"/>
                <a:ext cx="398880" cy="247680"/>
              </a:xfrm>
              <a:prstGeom prst="rect">
                <a:avLst/>
              </a:prstGeom>
            </p:spPr>
          </p:pic>
        </mc:Fallback>
      </mc:AlternateContent>
      <mc:AlternateContent xmlns:mc="http://schemas.openxmlformats.org/markup-compatibility/2006">
        <mc:Choice xmlns:p14="http://schemas.microsoft.com/office/powerpoint/2010/main" Requires="p14">
          <p:contentPart p14:bwMode="auto" r:id="rId118">
            <p14:nvContentPartPr>
              <p14:cNvPr id="191" name="Ink 190">
                <a:extLst>
                  <a:ext uri="{FF2B5EF4-FFF2-40B4-BE49-F238E27FC236}">
                    <a16:creationId xmlns:a16="http://schemas.microsoft.com/office/drawing/2014/main" id="{D6104514-995B-3F47-B20F-A24082B1F501}"/>
                  </a:ext>
                </a:extLst>
              </p14:cNvPr>
              <p14:cNvContentPartPr/>
              <p14:nvPr/>
            </p14:nvContentPartPr>
            <p14:xfrm>
              <a:off x="9120558" y="2726004"/>
              <a:ext cx="1585080" cy="532440"/>
            </p14:xfrm>
          </p:contentPart>
        </mc:Choice>
        <mc:Fallback>
          <p:pic>
            <p:nvPicPr>
              <p:cNvPr id="191" name="Ink 190">
                <a:extLst>
                  <a:ext uri="{FF2B5EF4-FFF2-40B4-BE49-F238E27FC236}">
                    <a16:creationId xmlns:a16="http://schemas.microsoft.com/office/drawing/2014/main" id="{D6104514-995B-3F47-B20F-A24082B1F501}"/>
                  </a:ext>
                </a:extLst>
              </p:cNvPr>
              <p:cNvPicPr/>
              <p:nvPr/>
            </p:nvPicPr>
            <p:blipFill>
              <a:blip r:embed="rId119"/>
              <a:stretch>
                <a:fillRect/>
              </a:stretch>
            </p:blipFill>
            <p:spPr>
              <a:xfrm>
                <a:off x="9116238" y="2721684"/>
                <a:ext cx="1593720" cy="541080"/>
              </a:xfrm>
              <a:prstGeom prst="rect">
                <a:avLst/>
              </a:prstGeom>
            </p:spPr>
          </p:pic>
        </mc:Fallback>
      </mc:AlternateContent>
      <mc:AlternateContent xmlns:mc="http://schemas.openxmlformats.org/markup-compatibility/2006">
        <mc:Choice xmlns:p14="http://schemas.microsoft.com/office/powerpoint/2010/main" Requires="p14">
          <p:contentPart p14:bwMode="auto" r:id="rId120">
            <p14:nvContentPartPr>
              <p14:cNvPr id="192" name="Ink 191">
                <a:extLst>
                  <a:ext uri="{FF2B5EF4-FFF2-40B4-BE49-F238E27FC236}">
                    <a16:creationId xmlns:a16="http://schemas.microsoft.com/office/drawing/2014/main" id="{9DD27CC3-ADDB-2341-8D51-6676D306FD2E}"/>
                  </a:ext>
                </a:extLst>
              </p14:cNvPr>
              <p14:cNvContentPartPr/>
              <p14:nvPr/>
            </p14:nvContentPartPr>
            <p14:xfrm>
              <a:off x="10546158" y="2697564"/>
              <a:ext cx="192960" cy="75600"/>
            </p14:xfrm>
          </p:contentPart>
        </mc:Choice>
        <mc:Fallback>
          <p:pic>
            <p:nvPicPr>
              <p:cNvPr id="192" name="Ink 191">
                <a:extLst>
                  <a:ext uri="{FF2B5EF4-FFF2-40B4-BE49-F238E27FC236}">
                    <a16:creationId xmlns:a16="http://schemas.microsoft.com/office/drawing/2014/main" id="{9DD27CC3-ADDB-2341-8D51-6676D306FD2E}"/>
                  </a:ext>
                </a:extLst>
              </p:cNvPr>
              <p:cNvPicPr/>
              <p:nvPr/>
            </p:nvPicPr>
            <p:blipFill>
              <a:blip r:embed="rId121"/>
              <a:stretch>
                <a:fillRect/>
              </a:stretch>
            </p:blipFill>
            <p:spPr>
              <a:xfrm>
                <a:off x="10541838" y="2693244"/>
                <a:ext cx="201600" cy="84240"/>
              </a:xfrm>
              <a:prstGeom prst="rect">
                <a:avLst/>
              </a:prstGeom>
            </p:spPr>
          </p:pic>
        </mc:Fallback>
      </mc:AlternateContent>
      <mc:AlternateContent xmlns:mc="http://schemas.openxmlformats.org/markup-compatibility/2006">
        <mc:Choice xmlns:p14="http://schemas.microsoft.com/office/powerpoint/2010/main" Requires="p14">
          <p:contentPart p14:bwMode="auto" r:id="rId122">
            <p14:nvContentPartPr>
              <p14:cNvPr id="193" name="Ink 192">
                <a:extLst>
                  <a:ext uri="{FF2B5EF4-FFF2-40B4-BE49-F238E27FC236}">
                    <a16:creationId xmlns:a16="http://schemas.microsoft.com/office/drawing/2014/main" id="{A7C46BE9-4133-9447-A44B-F41D9E5DCCEF}"/>
                  </a:ext>
                </a:extLst>
              </p14:cNvPr>
              <p14:cNvContentPartPr/>
              <p14:nvPr/>
            </p14:nvContentPartPr>
            <p14:xfrm>
              <a:off x="9941358" y="3235764"/>
              <a:ext cx="218520" cy="100080"/>
            </p14:xfrm>
          </p:contentPart>
        </mc:Choice>
        <mc:Fallback>
          <p:pic>
            <p:nvPicPr>
              <p:cNvPr id="193" name="Ink 192">
                <a:extLst>
                  <a:ext uri="{FF2B5EF4-FFF2-40B4-BE49-F238E27FC236}">
                    <a16:creationId xmlns:a16="http://schemas.microsoft.com/office/drawing/2014/main" id="{A7C46BE9-4133-9447-A44B-F41D9E5DCCEF}"/>
                  </a:ext>
                </a:extLst>
              </p:cNvPr>
              <p:cNvPicPr/>
              <p:nvPr/>
            </p:nvPicPr>
            <p:blipFill>
              <a:blip r:embed="rId123"/>
              <a:stretch>
                <a:fillRect/>
              </a:stretch>
            </p:blipFill>
            <p:spPr>
              <a:xfrm>
                <a:off x="9937038" y="3231444"/>
                <a:ext cx="227160" cy="108720"/>
              </a:xfrm>
              <a:prstGeom prst="rect">
                <a:avLst/>
              </a:prstGeom>
            </p:spPr>
          </p:pic>
        </mc:Fallback>
      </mc:AlternateContent>
      <mc:AlternateContent xmlns:mc="http://schemas.openxmlformats.org/markup-compatibility/2006">
        <mc:Choice xmlns:p14="http://schemas.microsoft.com/office/powerpoint/2010/main" Requires="p14">
          <p:contentPart p14:bwMode="auto" r:id="rId124">
            <p14:nvContentPartPr>
              <p14:cNvPr id="194" name="Ink 193">
                <a:extLst>
                  <a:ext uri="{FF2B5EF4-FFF2-40B4-BE49-F238E27FC236}">
                    <a16:creationId xmlns:a16="http://schemas.microsoft.com/office/drawing/2014/main" id="{389E8A33-D25F-0045-9D51-731E8AA0BF91}"/>
                  </a:ext>
                </a:extLst>
              </p14:cNvPr>
              <p14:cNvContentPartPr/>
              <p14:nvPr/>
            </p14:nvContentPartPr>
            <p14:xfrm>
              <a:off x="10028478" y="3288684"/>
              <a:ext cx="11520" cy="12600"/>
            </p14:xfrm>
          </p:contentPart>
        </mc:Choice>
        <mc:Fallback>
          <p:pic>
            <p:nvPicPr>
              <p:cNvPr id="194" name="Ink 193">
                <a:extLst>
                  <a:ext uri="{FF2B5EF4-FFF2-40B4-BE49-F238E27FC236}">
                    <a16:creationId xmlns:a16="http://schemas.microsoft.com/office/drawing/2014/main" id="{389E8A33-D25F-0045-9D51-731E8AA0BF91}"/>
                  </a:ext>
                </a:extLst>
              </p:cNvPr>
              <p:cNvPicPr/>
              <p:nvPr/>
            </p:nvPicPr>
            <p:blipFill>
              <a:blip r:embed="rId125"/>
              <a:stretch>
                <a:fillRect/>
              </a:stretch>
            </p:blipFill>
            <p:spPr>
              <a:xfrm>
                <a:off x="10024158" y="3284364"/>
                <a:ext cx="20160" cy="21240"/>
              </a:xfrm>
              <a:prstGeom prst="rect">
                <a:avLst/>
              </a:prstGeom>
            </p:spPr>
          </p:pic>
        </mc:Fallback>
      </mc:AlternateContent>
      <mc:AlternateContent xmlns:mc="http://schemas.openxmlformats.org/markup-compatibility/2006">
        <mc:Choice xmlns:p14="http://schemas.microsoft.com/office/powerpoint/2010/main" Requires="p14">
          <p:contentPart p14:bwMode="auto" r:id="rId126">
            <p14:nvContentPartPr>
              <p14:cNvPr id="195" name="Ink 194">
                <a:extLst>
                  <a:ext uri="{FF2B5EF4-FFF2-40B4-BE49-F238E27FC236}">
                    <a16:creationId xmlns:a16="http://schemas.microsoft.com/office/drawing/2014/main" id="{66853FDB-B9F4-3746-B224-813F070727F5}"/>
                  </a:ext>
                </a:extLst>
              </p14:cNvPr>
              <p14:cNvContentPartPr/>
              <p14:nvPr/>
            </p14:nvContentPartPr>
            <p14:xfrm>
              <a:off x="9934518" y="3177444"/>
              <a:ext cx="326880" cy="332280"/>
            </p14:xfrm>
          </p:contentPart>
        </mc:Choice>
        <mc:Fallback>
          <p:pic>
            <p:nvPicPr>
              <p:cNvPr id="195" name="Ink 194">
                <a:extLst>
                  <a:ext uri="{FF2B5EF4-FFF2-40B4-BE49-F238E27FC236}">
                    <a16:creationId xmlns:a16="http://schemas.microsoft.com/office/drawing/2014/main" id="{66853FDB-B9F4-3746-B224-813F070727F5}"/>
                  </a:ext>
                </a:extLst>
              </p:cNvPr>
              <p:cNvPicPr/>
              <p:nvPr/>
            </p:nvPicPr>
            <p:blipFill>
              <a:blip r:embed="rId127"/>
              <a:stretch>
                <a:fillRect/>
              </a:stretch>
            </p:blipFill>
            <p:spPr>
              <a:xfrm>
                <a:off x="9930198" y="3173124"/>
                <a:ext cx="335520" cy="340920"/>
              </a:xfrm>
              <a:prstGeom prst="rect">
                <a:avLst/>
              </a:prstGeom>
            </p:spPr>
          </p:pic>
        </mc:Fallback>
      </mc:AlternateContent>
      <mc:AlternateContent xmlns:mc="http://schemas.openxmlformats.org/markup-compatibility/2006">
        <mc:Choice xmlns:p14="http://schemas.microsoft.com/office/powerpoint/2010/main" Requires="p14">
          <p:contentPart p14:bwMode="auto" r:id="rId128">
            <p14:nvContentPartPr>
              <p14:cNvPr id="196" name="Ink 195">
                <a:extLst>
                  <a:ext uri="{FF2B5EF4-FFF2-40B4-BE49-F238E27FC236}">
                    <a16:creationId xmlns:a16="http://schemas.microsoft.com/office/drawing/2014/main" id="{685D9AE6-389B-A141-AEF8-E849E244AF4B}"/>
                  </a:ext>
                </a:extLst>
              </p14:cNvPr>
              <p14:cNvContentPartPr/>
              <p14:nvPr/>
            </p14:nvContentPartPr>
            <p14:xfrm>
              <a:off x="10286238" y="3238284"/>
              <a:ext cx="103680" cy="154800"/>
            </p14:xfrm>
          </p:contentPart>
        </mc:Choice>
        <mc:Fallback>
          <p:pic>
            <p:nvPicPr>
              <p:cNvPr id="196" name="Ink 195">
                <a:extLst>
                  <a:ext uri="{FF2B5EF4-FFF2-40B4-BE49-F238E27FC236}">
                    <a16:creationId xmlns:a16="http://schemas.microsoft.com/office/drawing/2014/main" id="{685D9AE6-389B-A141-AEF8-E849E244AF4B}"/>
                  </a:ext>
                </a:extLst>
              </p:cNvPr>
              <p:cNvPicPr/>
              <p:nvPr/>
            </p:nvPicPr>
            <p:blipFill>
              <a:blip r:embed="rId129"/>
              <a:stretch>
                <a:fillRect/>
              </a:stretch>
            </p:blipFill>
            <p:spPr>
              <a:xfrm>
                <a:off x="10281918" y="3233964"/>
                <a:ext cx="112320" cy="163440"/>
              </a:xfrm>
              <a:prstGeom prst="rect">
                <a:avLst/>
              </a:prstGeom>
            </p:spPr>
          </p:pic>
        </mc:Fallback>
      </mc:AlternateContent>
      <mc:AlternateContent xmlns:mc="http://schemas.openxmlformats.org/markup-compatibility/2006">
        <mc:Choice xmlns:p14="http://schemas.microsoft.com/office/powerpoint/2010/main" Requires="p14">
          <p:contentPart p14:bwMode="auto" r:id="rId130">
            <p14:nvContentPartPr>
              <p14:cNvPr id="197" name="Ink 196">
                <a:extLst>
                  <a:ext uri="{FF2B5EF4-FFF2-40B4-BE49-F238E27FC236}">
                    <a16:creationId xmlns:a16="http://schemas.microsoft.com/office/drawing/2014/main" id="{00CA1671-397D-174C-A9CC-EC858D8A597E}"/>
                  </a:ext>
                </a:extLst>
              </p14:cNvPr>
              <p14:cNvContentPartPr/>
              <p14:nvPr/>
            </p14:nvContentPartPr>
            <p14:xfrm>
              <a:off x="10281198" y="3224604"/>
              <a:ext cx="120240" cy="176400"/>
            </p14:xfrm>
          </p:contentPart>
        </mc:Choice>
        <mc:Fallback>
          <p:pic>
            <p:nvPicPr>
              <p:cNvPr id="197" name="Ink 196">
                <a:extLst>
                  <a:ext uri="{FF2B5EF4-FFF2-40B4-BE49-F238E27FC236}">
                    <a16:creationId xmlns:a16="http://schemas.microsoft.com/office/drawing/2014/main" id="{00CA1671-397D-174C-A9CC-EC858D8A597E}"/>
                  </a:ext>
                </a:extLst>
              </p:cNvPr>
              <p:cNvPicPr/>
              <p:nvPr/>
            </p:nvPicPr>
            <p:blipFill>
              <a:blip r:embed="rId131"/>
              <a:stretch>
                <a:fillRect/>
              </a:stretch>
            </p:blipFill>
            <p:spPr>
              <a:xfrm>
                <a:off x="10276878" y="3220284"/>
                <a:ext cx="128880" cy="185040"/>
              </a:xfrm>
              <a:prstGeom prst="rect">
                <a:avLst/>
              </a:prstGeom>
            </p:spPr>
          </p:pic>
        </mc:Fallback>
      </mc:AlternateContent>
      <mc:AlternateContent xmlns:mc="http://schemas.openxmlformats.org/markup-compatibility/2006">
        <mc:Choice xmlns:p14="http://schemas.microsoft.com/office/powerpoint/2010/main" Requires="p14">
          <p:contentPart p14:bwMode="auto" r:id="rId132">
            <p14:nvContentPartPr>
              <p14:cNvPr id="149" name="Ink 148">
                <a:extLst>
                  <a:ext uri="{FF2B5EF4-FFF2-40B4-BE49-F238E27FC236}">
                    <a16:creationId xmlns:a16="http://schemas.microsoft.com/office/drawing/2014/main" id="{8FB9F92F-C445-0D47-AA32-570C4D3771FE}"/>
                  </a:ext>
                </a:extLst>
              </p14:cNvPr>
              <p14:cNvContentPartPr/>
              <p14:nvPr/>
            </p14:nvContentPartPr>
            <p14:xfrm>
              <a:off x="7140558" y="4548684"/>
              <a:ext cx="3973320" cy="1359000"/>
            </p14:xfrm>
          </p:contentPart>
        </mc:Choice>
        <mc:Fallback>
          <p:pic>
            <p:nvPicPr>
              <p:cNvPr id="149" name="Ink 148">
                <a:extLst>
                  <a:ext uri="{FF2B5EF4-FFF2-40B4-BE49-F238E27FC236}">
                    <a16:creationId xmlns:a16="http://schemas.microsoft.com/office/drawing/2014/main" id="{8FB9F92F-C445-0D47-AA32-570C4D3771FE}"/>
                  </a:ext>
                </a:extLst>
              </p:cNvPr>
              <p:cNvPicPr/>
              <p:nvPr/>
            </p:nvPicPr>
            <p:blipFill>
              <a:blip r:embed="rId133"/>
              <a:stretch>
                <a:fillRect/>
              </a:stretch>
            </p:blipFill>
            <p:spPr>
              <a:xfrm>
                <a:off x="7136238" y="4544364"/>
                <a:ext cx="3981960" cy="1367640"/>
              </a:xfrm>
              <a:prstGeom prst="rect">
                <a:avLst/>
              </a:prstGeom>
            </p:spPr>
          </p:pic>
        </mc:Fallback>
      </mc:AlternateContent>
      <mc:AlternateContent xmlns:mc="http://schemas.openxmlformats.org/markup-compatibility/2006">
        <mc:Choice xmlns:p14="http://schemas.microsoft.com/office/powerpoint/2010/main" Requires="p14">
          <p:contentPart p14:bwMode="auto" r:id="rId134">
            <p14:nvContentPartPr>
              <p14:cNvPr id="150" name="Ink 149">
                <a:extLst>
                  <a:ext uri="{FF2B5EF4-FFF2-40B4-BE49-F238E27FC236}">
                    <a16:creationId xmlns:a16="http://schemas.microsoft.com/office/drawing/2014/main" id="{C96D4F90-F0FE-314A-B579-FFC8AB9F5309}"/>
                  </a:ext>
                </a:extLst>
              </p14:cNvPr>
              <p14:cNvContentPartPr/>
              <p14:nvPr/>
            </p14:nvContentPartPr>
            <p14:xfrm>
              <a:off x="7007718" y="5901924"/>
              <a:ext cx="4048560" cy="342360"/>
            </p14:xfrm>
          </p:contentPart>
        </mc:Choice>
        <mc:Fallback>
          <p:pic>
            <p:nvPicPr>
              <p:cNvPr id="150" name="Ink 149">
                <a:extLst>
                  <a:ext uri="{FF2B5EF4-FFF2-40B4-BE49-F238E27FC236}">
                    <a16:creationId xmlns:a16="http://schemas.microsoft.com/office/drawing/2014/main" id="{C96D4F90-F0FE-314A-B579-FFC8AB9F5309}"/>
                  </a:ext>
                </a:extLst>
              </p:cNvPr>
              <p:cNvPicPr/>
              <p:nvPr/>
            </p:nvPicPr>
            <p:blipFill>
              <a:blip r:embed="rId135"/>
              <a:stretch>
                <a:fillRect/>
              </a:stretch>
            </p:blipFill>
            <p:spPr>
              <a:xfrm>
                <a:off x="7003398" y="5897604"/>
                <a:ext cx="4057200" cy="351000"/>
              </a:xfrm>
              <a:prstGeom prst="rect">
                <a:avLst/>
              </a:prstGeom>
            </p:spPr>
          </p:pic>
        </mc:Fallback>
      </mc:AlternateContent>
      <mc:AlternateContent xmlns:mc="http://schemas.openxmlformats.org/markup-compatibility/2006">
        <mc:Choice xmlns:p14="http://schemas.microsoft.com/office/powerpoint/2010/main" Requires="p14">
          <p:contentPart p14:bwMode="auto" r:id="rId136">
            <p14:nvContentPartPr>
              <p14:cNvPr id="152" name="Ink 151">
                <a:extLst>
                  <a:ext uri="{FF2B5EF4-FFF2-40B4-BE49-F238E27FC236}">
                    <a16:creationId xmlns:a16="http://schemas.microsoft.com/office/drawing/2014/main" id="{9A9BF65C-6762-9D40-85F0-25A38CFC4783}"/>
                  </a:ext>
                </a:extLst>
              </p14:cNvPr>
              <p14:cNvContentPartPr/>
              <p14:nvPr/>
            </p14:nvContentPartPr>
            <p14:xfrm>
              <a:off x="8256918" y="4312884"/>
              <a:ext cx="114480" cy="2244600"/>
            </p14:xfrm>
          </p:contentPart>
        </mc:Choice>
        <mc:Fallback>
          <p:pic>
            <p:nvPicPr>
              <p:cNvPr id="152" name="Ink 151">
                <a:extLst>
                  <a:ext uri="{FF2B5EF4-FFF2-40B4-BE49-F238E27FC236}">
                    <a16:creationId xmlns:a16="http://schemas.microsoft.com/office/drawing/2014/main" id="{9A9BF65C-6762-9D40-85F0-25A38CFC4783}"/>
                  </a:ext>
                </a:extLst>
              </p:cNvPr>
              <p:cNvPicPr/>
              <p:nvPr/>
            </p:nvPicPr>
            <p:blipFill>
              <a:blip r:embed="rId137"/>
              <a:stretch>
                <a:fillRect/>
              </a:stretch>
            </p:blipFill>
            <p:spPr>
              <a:xfrm>
                <a:off x="8252598" y="4308564"/>
                <a:ext cx="123120" cy="2253240"/>
              </a:xfrm>
              <a:prstGeom prst="rect">
                <a:avLst/>
              </a:prstGeom>
            </p:spPr>
          </p:pic>
        </mc:Fallback>
      </mc:AlternateContent>
      <mc:AlternateContent xmlns:mc="http://schemas.openxmlformats.org/markup-compatibility/2006">
        <mc:Choice xmlns:p14="http://schemas.microsoft.com/office/powerpoint/2010/main" Requires="p14">
          <p:contentPart p14:bwMode="auto" r:id="rId138">
            <p14:nvContentPartPr>
              <p14:cNvPr id="154" name="Ink 153">
                <a:extLst>
                  <a:ext uri="{FF2B5EF4-FFF2-40B4-BE49-F238E27FC236}">
                    <a16:creationId xmlns:a16="http://schemas.microsoft.com/office/drawing/2014/main" id="{8C20D945-87A9-1645-B611-9063A3C51737}"/>
                  </a:ext>
                </a:extLst>
              </p14:cNvPr>
              <p14:cNvContentPartPr/>
              <p14:nvPr/>
            </p14:nvContentPartPr>
            <p14:xfrm>
              <a:off x="9052158" y="5889684"/>
              <a:ext cx="479880" cy="189720"/>
            </p14:xfrm>
          </p:contentPart>
        </mc:Choice>
        <mc:Fallback>
          <p:pic>
            <p:nvPicPr>
              <p:cNvPr id="154" name="Ink 153">
                <a:extLst>
                  <a:ext uri="{FF2B5EF4-FFF2-40B4-BE49-F238E27FC236}">
                    <a16:creationId xmlns:a16="http://schemas.microsoft.com/office/drawing/2014/main" id="{8C20D945-87A9-1645-B611-9063A3C51737}"/>
                  </a:ext>
                </a:extLst>
              </p:cNvPr>
              <p:cNvPicPr/>
              <p:nvPr/>
            </p:nvPicPr>
            <p:blipFill>
              <a:blip r:embed="rId139"/>
              <a:stretch>
                <a:fillRect/>
              </a:stretch>
            </p:blipFill>
            <p:spPr>
              <a:xfrm>
                <a:off x="9047838" y="5885364"/>
                <a:ext cx="488520" cy="198360"/>
              </a:xfrm>
              <a:prstGeom prst="rect">
                <a:avLst/>
              </a:prstGeom>
            </p:spPr>
          </p:pic>
        </mc:Fallback>
      </mc:AlternateContent>
      <mc:AlternateContent xmlns:mc="http://schemas.openxmlformats.org/markup-compatibility/2006">
        <mc:Choice xmlns:p14="http://schemas.microsoft.com/office/powerpoint/2010/main" Requires="p14">
          <p:contentPart p14:bwMode="auto" r:id="rId140">
            <p14:nvContentPartPr>
              <p14:cNvPr id="155" name="Ink 154">
                <a:extLst>
                  <a:ext uri="{FF2B5EF4-FFF2-40B4-BE49-F238E27FC236}">
                    <a16:creationId xmlns:a16="http://schemas.microsoft.com/office/drawing/2014/main" id="{4D240D1F-073B-F747-9EF5-BF2CAF7F1BA5}"/>
                  </a:ext>
                </a:extLst>
              </p14:cNvPr>
              <p14:cNvContentPartPr/>
              <p14:nvPr/>
            </p14:nvContentPartPr>
            <p14:xfrm>
              <a:off x="9189318" y="5988324"/>
              <a:ext cx="471960" cy="245520"/>
            </p14:xfrm>
          </p:contentPart>
        </mc:Choice>
        <mc:Fallback>
          <p:pic>
            <p:nvPicPr>
              <p:cNvPr id="155" name="Ink 154">
                <a:extLst>
                  <a:ext uri="{FF2B5EF4-FFF2-40B4-BE49-F238E27FC236}">
                    <a16:creationId xmlns:a16="http://schemas.microsoft.com/office/drawing/2014/main" id="{4D240D1F-073B-F747-9EF5-BF2CAF7F1BA5}"/>
                  </a:ext>
                </a:extLst>
              </p:cNvPr>
              <p:cNvPicPr/>
              <p:nvPr/>
            </p:nvPicPr>
            <p:blipFill>
              <a:blip r:embed="rId141"/>
              <a:stretch>
                <a:fillRect/>
              </a:stretch>
            </p:blipFill>
            <p:spPr>
              <a:xfrm>
                <a:off x="9184998" y="5984004"/>
                <a:ext cx="480600" cy="254160"/>
              </a:xfrm>
              <a:prstGeom prst="rect">
                <a:avLst/>
              </a:prstGeom>
            </p:spPr>
          </p:pic>
        </mc:Fallback>
      </mc:AlternateContent>
      <mc:AlternateContent xmlns:mc="http://schemas.openxmlformats.org/markup-compatibility/2006">
        <mc:Choice xmlns:p14="http://schemas.microsoft.com/office/powerpoint/2010/main" Requires="p14">
          <p:contentPart p14:bwMode="auto" r:id="rId142">
            <p14:nvContentPartPr>
              <p14:cNvPr id="156" name="Ink 155">
                <a:extLst>
                  <a:ext uri="{FF2B5EF4-FFF2-40B4-BE49-F238E27FC236}">
                    <a16:creationId xmlns:a16="http://schemas.microsoft.com/office/drawing/2014/main" id="{3A7073BF-D1D3-4F4D-9657-215374D8536A}"/>
                  </a:ext>
                </a:extLst>
              </p14:cNvPr>
              <p14:cNvContentPartPr/>
              <p14:nvPr/>
            </p14:nvContentPartPr>
            <p14:xfrm>
              <a:off x="9488478" y="5952324"/>
              <a:ext cx="548280" cy="191160"/>
            </p14:xfrm>
          </p:contentPart>
        </mc:Choice>
        <mc:Fallback>
          <p:pic>
            <p:nvPicPr>
              <p:cNvPr id="156" name="Ink 155">
                <a:extLst>
                  <a:ext uri="{FF2B5EF4-FFF2-40B4-BE49-F238E27FC236}">
                    <a16:creationId xmlns:a16="http://schemas.microsoft.com/office/drawing/2014/main" id="{3A7073BF-D1D3-4F4D-9657-215374D8536A}"/>
                  </a:ext>
                </a:extLst>
              </p:cNvPr>
              <p:cNvPicPr/>
              <p:nvPr/>
            </p:nvPicPr>
            <p:blipFill>
              <a:blip r:embed="rId143"/>
              <a:stretch>
                <a:fillRect/>
              </a:stretch>
            </p:blipFill>
            <p:spPr>
              <a:xfrm>
                <a:off x="9484158" y="5948004"/>
                <a:ext cx="556920" cy="199800"/>
              </a:xfrm>
              <a:prstGeom prst="rect">
                <a:avLst/>
              </a:prstGeom>
            </p:spPr>
          </p:pic>
        </mc:Fallback>
      </mc:AlternateContent>
      <mc:AlternateContent xmlns:mc="http://schemas.openxmlformats.org/markup-compatibility/2006">
        <mc:Choice xmlns:p14="http://schemas.microsoft.com/office/powerpoint/2010/main" Requires="p14">
          <p:contentPart p14:bwMode="auto" r:id="rId144">
            <p14:nvContentPartPr>
              <p14:cNvPr id="157" name="Ink 156">
                <a:extLst>
                  <a:ext uri="{FF2B5EF4-FFF2-40B4-BE49-F238E27FC236}">
                    <a16:creationId xmlns:a16="http://schemas.microsoft.com/office/drawing/2014/main" id="{77A13EE1-0626-1349-9F10-42F881032618}"/>
                  </a:ext>
                </a:extLst>
              </p14:cNvPr>
              <p14:cNvContentPartPr/>
              <p14:nvPr/>
            </p14:nvContentPartPr>
            <p14:xfrm>
              <a:off x="9969798" y="5932884"/>
              <a:ext cx="623520" cy="165240"/>
            </p14:xfrm>
          </p:contentPart>
        </mc:Choice>
        <mc:Fallback>
          <p:pic>
            <p:nvPicPr>
              <p:cNvPr id="157" name="Ink 156">
                <a:extLst>
                  <a:ext uri="{FF2B5EF4-FFF2-40B4-BE49-F238E27FC236}">
                    <a16:creationId xmlns:a16="http://schemas.microsoft.com/office/drawing/2014/main" id="{77A13EE1-0626-1349-9F10-42F881032618}"/>
                  </a:ext>
                </a:extLst>
              </p:cNvPr>
              <p:cNvPicPr/>
              <p:nvPr/>
            </p:nvPicPr>
            <p:blipFill>
              <a:blip r:embed="rId145"/>
              <a:stretch>
                <a:fillRect/>
              </a:stretch>
            </p:blipFill>
            <p:spPr>
              <a:xfrm>
                <a:off x="9965478" y="5928564"/>
                <a:ext cx="632160" cy="173880"/>
              </a:xfrm>
              <a:prstGeom prst="rect">
                <a:avLst/>
              </a:prstGeom>
            </p:spPr>
          </p:pic>
        </mc:Fallback>
      </mc:AlternateContent>
      <mc:AlternateContent xmlns:mc="http://schemas.openxmlformats.org/markup-compatibility/2006">
        <mc:Choice xmlns:p14="http://schemas.microsoft.com/office/powerpoint/2010/main" Requires="p14">
          <p:contentPart p14:bwMode="auto" r:id="rId146">
            <p14:nvContentPartPr>
              <p14:cNvPr id="158" name="Ink 157">
                <a:extLst>
                  <a:ext uri="{FF2B5EF4-FFF2-40B4-BE49-F238E27FC236}">
                    <a16:creationId xmlns:a16="http://schemas.microsoft.com/office/drawing/2014/main" id="{F7DEB177-FFF8-214E-81C0-AE95C86BC6BA}"/>
                  </a:ext>
                </a:extLst>
              </p14:cNvPr>
              <p14:cNvContentPartPr/>
              <p14:nvPr/>
            </p14:nvContentPartPr>
            <p14:xfrm>
              <a:off x="10469118" y="5911284"/>
              <a:ext cx="505440" cy="119880"/>
            </p14:xfrm>
          </p:contentPart>
        </mc:Choice>
        <mc:Fallback>
          <p:pic>
            <p:nvPicPr>
              <p:cNvPr id="158" name="Ink 157">
                <a:extLst>
                  <a:ext uri="{FF2B5EF4-FFF2-40B4-BE49-F238E27FC236}">
                    <a16:creationId xmlns:a16="http://schemas.microsoft.com/office/drawing/2014/main" id="{F7DEB177-FFF8-214E-81C0-AE95C86BC6BA}"/>
                  </a:ext>
                </a:extLst>
              </p:cNvPr>
              <p:cNvPicPr/>
              <p:nvPr/>
            </p:nvPicPr>
            <p:blipFill>
              <a:blip r:embed="rId147"/>
              <a:stretch>
                <a:fillRect/>
              </a:stretch>
            </p:blipFill>
            <p:spPr>
              <a:xfrm>
                <a:off x="10464798" y="5906964"/>
                <a:ext cx="514080" cy="128520"/>
              </a:xfrm>
              <a:prstGeom prst="rect">
                <a:avLst/>
              </a:prstGeom>
            </p:spPr>
          </p:pic>
        </mc:Fallback>
      </mc:AlternateContent>
      <mc:AlternateContent xmlns:mc="http://schemas.openxmlformats.org/markup-compatibility/2006">
        <mc:Choice xmlns:p14="http://schemas.microsoft.com/office/powerpoint/2010/main" Requires="p14">
          <p:contentPart p14:bwMode="auto" r:id="rId148">
            <p14:nvContentPartPr>
              <p14:cNvPr id="159" name="Ink 158">
                <a:extLst>
                  <a:ext uri="{FF2B5EF4-FFF2-40B4-BE49-F238E27FC236}">
                    <a16:creationId xmlns:a16="http://schemas.microsoft.com/office/drawing/2014/main" id="{70261C35-5509-534C-9DD8-232130A233FD}"/>
                  </a:ext>
                </a:extLst>
              </p14:cNvPr>
              <p14:cNvContentPartPr/>
              <p14:nvPr/>
            </p14:nvContentPartPr>
            <p14:xfrm>
              <a:off x="10779798" y="5931804"/>
              <a:ext cx="436680" cy="78480"/>
            </p14:xfrm>
          </p:contentPart>
        </mc:Choice>
        <mc:Fallback>
          <p:pic>
            <p:nvPicPr>
              <p:cNvPr id="159" name="Ink 158">
                <a:extLst>
                  <a:ext uri="{FF2B5EF4-FFF2-40B4-BE49-F238E27FC236}">
                    <a16:creationId xmlns:a16="http://schemas.microsoft.com/office/drawing/2014/main" id="{70261C35-5509-534C-9DD8-232130A233FD}"/>
                  </a:ext>
                </a:extLst>
              </p:cNvPr>
              <p:cNvPicPr/>
              <p:nvPr/>
            </p:nvPicPr>
            <p:blipFill>
              <a:blip r:embed="rId149"/>
              <a:stretch>
                <a:fillRect/>
              </a:stretch>
            </p:blipFill>
            <p:spPr>
              <a:xfrm>
                <a:off x="10775478" y="5927484"/>
                <a:ext cx="445320" cy="87120"/>
              </a:xfrm>
              <a:prstGeom prst="rect">
                <a:avLst/>
              </a:prstGeom>
            </p:spPr>
          </p:pic>
        </mc:Fallback>
      </mc:AlternateContent>
      <mc:AlternateContent xmlns:mc="http://schemas.openxmlformats.org/markup-compatibility/2006">
        <mc:Choice xmlns:p14="http://schemas.microsoft.com/office/powerpoint/2010/main" Requires="p14">
          <p:contentPart p14:bwMode="auto" r:id="rId150">
            <p14:nvContentPartPr>
              <p14:cNvPr id="160" name="Ink 159">
                <a:extLst>
                  <a:ext uri="{FF2B5EF4-FFF2-40B4-BE49-F238E27FC236}">
                    <a16:creationId xmlns:a16="http://schemas.microsoft.com/office/drawing/2014/main" id="{EFA216E8-5CB8-4C46-B20C-386F2C98A205}"/>
                  </a:ext>
                </a:extLst>
              </p14:cNvPr>
              <p14:cNvContentPartPr/>
              <p14:nvPr/>
            </p14:nvContentPartPr>
            <p14:xfrm>
              <a:off x="11150958" y="5939724"/>
              <a:ext cx="94320" cy="32040"/>
            </p14:xfrm>
          </p:contentPart>
        </mc:Choice>
        <mc:Fallback>
          <p:pic>
            <p:nvPicPr>
              <p:cNvPr id="160" name="Ink 159">
                <a:extLst>
                  <a:ext uri="{FF2B5EF4-FFF2-40B4-BE49-F238E27FC236}">
                    <a16:creationId xmlns:a16="http://schemas.microsoft.com/office/drawing/2014/main" id="{EFA216E8-5CB8-4C46-B20C-386F2C98A205}"/>
                  </a:ext>
                </a:extLst>
              </p:cNvPr>
              <p:cNvPicPr/>
              <p:nvPr/>
            </p:nvPicPr>
            <p:blipFill>
              <a:blip r:embed="rId151"/>
              <a:stretch>
                <a:fillRect/>
              </a:stretch>
            </p:blipFill>
            <p:spPr>
              <a:xfrm>
                <a:off x="11146638" y="5935404"/>
                <a:ext cx="102960" cy="40680"/>
              </a:xfrm>
              <a:prstGeom prst="rect">
                <a:avLst/>
              </a:prstGeom>
            </p:spPr>
          </p:pic>
        </mc:Fallback>
      </mc:AlternateContent>
      <mc:AlternateContent xmlns:mc="http://schemas.openxmlformats.org/markup-compatibility/2006">
        <mc:Choice xmlns:p14="http://schemas.microsoft.com/office/powerpoint/2010/main" Requires="p14">
          <p:contentPart p14:bwMode="auto" r:id="rId152">
            <p14:nvContentPartPr>
              <p14:cNvPr id="161" name="Ink 160">
                <a:extLst>
                  <a:ext uri="{FF2B5EF4-FFF2-40B4-BE49-F238E27FC236}">
                    <a16:creationId xmlns:a16="http://schemas.microsoft.com/office/drawing/2014/main" id="{AA2CEEB4-3B0F-0F42-AB56-DE72E93D5E1E}"/>
                  </a:ext>
                </a:extLst>
              </p14:cNvPr>
              <p14:cNvContentPartPr/>
              <p14:nvPr/>
            </p14:nvContentPartPr>
            <p14:xfrm>
              <a:off x="8429718" y="5684124"/>
              <a:ext cx="306360" cy="169200"/>
            </p14:xfrm>
          </p:contentPart>
        </mc:Choice>
        <mc:Fallback>
          <p:pic>
            <p:nvPicPr>
              <p:cNvPr id="161" name="Ink 160">
                <a:extLst>
                  <a:ext uri="{FF2B5EF4-FFF2-40B4-BE49-F238E27FC236}">
                    <a16:creationId xmlns:a16="http://schemas.microsoft.com/office/drawing/2014/main" id="{AA2CEEB4-3B0F-0F42-AB56-DE72E93D5E1E}"/>
                  </a:ext>
                </a:extLst>
              </p:cNvPr>
              <p:cNvPicPr/>
              <p:nvPr/>
            </p:nvPicPr>
            <p:blipFill>
              <a:blip r:embed="rId153"/>
              <a:stretch>
                <a:fillRect/>
              </a:stretch>
            </p:blipFill>
            <p:spPr>
              <a:xfrm>
                <a:off x="8425398" y="5679804"/>
                <a:ext cx="315000" cy="177840"/>
              </a:xfrm>
              <a:prstGeom prst="rect">
                <a:avLst/>
              </a:prstGeom>
            </p:spPr>
          </p:pic>
        </mc:Fallback>
      </mc:AlternateContent>
      <mc:AlternateContent xmlns:mc="http://schemas.openxmlformats.org/markup-compatibility/2006">
        <mc:Choice xmlns:p14="http://schemas.microsoft.com/office/powerpoint/2010/main" Requires="p14">
          <p:contentPart p14:bwMode="auto" r:id="rId154">
            <p14:nvContentPartPr>
              <p14:cNvPr id="162" name="Ink 161">
                <a:extLst>
                  <a:ext uri="{FF2B5EF4-FFF2-40B4-BE49-F238E27FC236}">
                    <a16:creationId xmlns:a16="http://schemas.microsoft.com/office/drawing/2014/main" id="{57435436-9184-4D4F-93DB-C79F7A4370BB}"/>
                  </a:ext>
                </a:extLst>
              </p14:cNvPr>
              <p14:cNvContentPartPr/>
              <p14:nvPr/>
            </p14:nvContentPartPr>
            <p14:xfrm>
              <a:off x="8302998" y="5608164"/>
              <a:ext cx="361080" cy="277200"/>
            </p14:xfrm>
          </p:contentPart>
        </mc:Choice>
        <mc:Fallback>
          <p:pic>
            <p:nvPicPr>
              <p:cNvPr id="162" name="Ink 161">
                <a:extLst>
                  <a:ext uri="{FF2B5EF4-FFF2-40B4-BE49-F238E27FC236}">
                    <a16:creationId xmlns:a16="http://schemas.microsoft.com/office/drawing/2014/main" id="{57435436-9184-4D4F-93DB-C79F7A4370BB}"/>
                  </a:ext>
                </a:extLst>
              </p:cNvPr>
              <p:cNvPicPr/>
              <p:nvPr/>
            </p:nvPicPr>
            <p:blipFill>
              <a:blip r:embed="rId155"/>
              <a:stretch>
                <a:fillRect/>
              </a:stretch>
            </p:blipFill>
            <p:spPr>
              <a:xfrm>
                <a:off x="8298678" y="5603844"/>
                <a:ext cx="369720" cy="285840"/>
              </a:xfrm>
              <a:prstGeom prst="rect">
                <a:avLst/>
              </a:prstGeom>
            </p:spPr>
          </p:pic>
        </mc:Fallback>
      </mc:AlternateContent>
      <mc:AlternateContent xmlns:mc="http://schemas.openxmlformats.org/markup-compatibility/2006">
        <mc:Choice xmlns:p14="http://schemas.microsoft.com/office/powerpoint/2010/main" Requires="p14">
          <p:contentPart p14:bwMode="auto" r:id="rId156">
            <p14:nvContentPartPr>
              <p14:cNvPr id="163" name="Ink 162">
                <a:extLst>
                  <a:ext uri="{FF2B5EF4-FFF2-40B4-BE49-F238E27FC236}">
                    <a16:creationId xmlns:a16="http://schemas.microsoft.com/office/drawing/2014/main" id="{F618A821-1041-014B-A621-B557A4968418}"/>
                  </a:ext>
                </a:extLst>
              </p14:cNvPr>
              <p14:cNvContentPartPr/>
              <p14:nvPr/>
            </p14:nvContentPartPr>
            <p14:xfrm>
              <a:off x="8401998" y="5244924"/>
              <a:ext cx="311400" cy="279720"/>
            </p14:xfrm>
          </p:contentPart>
        </mc:Choice>
        <mc:Fallback>
          <p:pic>
            <p:nvPicPr>
              <p:cNvPr id="163" name="Ink 162">
                <a:extLst>
                  <a:ext uri="{FF2B5EF4-FFF2-40B4-BE49-F238E27FC236}">
                    <a16:creationId xmlns:a16="http://schemas.microsoft.com/office/drawing/2014/main" id="{F618A821-1041-014B-A621-B557A4968418}"/>
                  </a:ext>
                </a:extLst>
              </p:cNvPr>
              <p:cNvPicPr/>
              <p:nvPr/>
            </p:nvPicPr>
            <p:blipFill>
              <a:blip r:embed="rId157"/>
              <a:stretch>
                <a:fillRect/>
              </a:stretch>
            </p:blipFill>
            <p:spPr>
              <a:xfrm>
                <a:off x="8397678" y="5240604"/>
                <a:ext cx="320040" cy="288360"/>
              </a:xfrm>
              <a:prstGeom prst="rect">
                <a:avLst/>
              </a:prstGeom>
            </p:spPr>
          </p:pic>
        </mc:Fallback>
      </mc:AlternateContent>
      <mc:AlternateContent xmlns:mc="http://schemas.openxmlformats.org/markup-compatibility/2006">
        <mc:Choice xmlns:p14="http://schemas.microsoft.com/office/powerpoint/2010/main" Requires="p14">
          <p:contentPart p14:bwMode="auto" r:id="rId158">
            <p14:nvContentPartPr>
              <p14:cNvPr id="164" name="Ink 163">
                <a:extLst>
                  <a:ext uri="{FF2B5EF4-FFF2-40B4-BE49-F238E27FC236}">
                    <a16:creationId xmlns:a16="http://schemas.microsoft.com/office/drawing/2014/main" id="{90558CCA-65BC-1646-88DC-027903D26271}"/>
                  </a:ext>
                </a:extLst>
              </p14:cNvPr>
              <p14:cNvContentPartPr/>
              <p14:nvPr/>
            </p14:nvContentPartPr>
            <p14:xfrm>
              <a:off x="8423958" y="4960164"/>
              <a:ext cx="272880" cy="242280"/>
            </p14:xfrm>
          </p:contentPart>
        </mc:Choice>
        <mc:Fallback>
          <p:pic>
            <p:nvPicPr>
              <p:cNvPr id="164" name="Ink 163">
                <a:extLst>
                  <a:ext uri="{FF2B5EF4-FFF2-40B4-BE49-F238E27FC236}">
                    <a16:creationId xmlns:a16="http://schemas.microsoft.com/office/drawing/2014/main" id="{90558CCA-65BC-1646-88DC-027903D26271}"/>
                  </a:ext>
                </a:extLst>
              </p:cNvPr>
              <p:cNvPicPr/>
              <p:nvPr/>
            </p:nvPicPr>
            <p:blipFill>
              <a:blip r:embed="rId159"/>
              <a:stretch>
                <a:fillRect/>
              </a:stretch>
            </p:blipFill>
            <p:spPr>
              <a:xfrm>
                <a:off x="8419638" y="4955844"/>
                <a:ext cx="281520" cy="250920"/>
              </a:xfrm>
              <a:prstGeom prst="rect">
                <a:avLst/>
              </a:prstGeom>
            </p:spPr>
          </p:pic>
        </mc:Fallback>
      </mc:AlternateContent>
      <mc:AlternateContent xmlns:mc="http://schemas.openxmlformats.org/markup-compatibility/2006">
        <mc:Choice xmlns:p14="http://schemas.microsoft.com/office/powerpoint/2010/main" Requires="p14">
          <p:contentPart p14:bwMode="auto" r:id="rId160">
            <p14:nvContentPartPr>
              <p14:cNvPr id="165" name="Ink 164">
                <a:extLst>
                  <a:ext uri="{FF2B5EF4-FFF2-40B4-BE49-F238E27FC236}">
                    <a16:creationId xmlns:a16="http://schemas.microsoft.com/office/drawing/2014/main" id="{D0CC5EE7-BFB3-3843-BEF1-8482BC2B8ECB}"/>
                  </a:ext>
                </a:extLst>
              </p14:cNvPr>
              <p14:cNvContentPartPr/>
              <p14:nvPr/>
            </p14:nvContentPartPr>
            <p14:xfrm>
              <a:off x="8287878" y="4745964"/>
              <a:ext cx="386640" cy="271800"/>
            </p14:xfrm>
          </p:contentPart>
        </mc:Choice>
        <mc:Fallback>
          <p:pic>
            <p:nvPicPr>
              <p:cNvPr id="165" name="Ink 164">
                <a:extLst>
                  <a:ext uri="{FF2B5EF4-FFF2-40B4-BE49-F238E27FC236}">
                    <a16:creationId xmlns:a16="http://schemas.microsoft.com/office/drawing/2014/main" id="{D0CC5EE7-BFB3-3843-BEF1-8482BC2B8ECB}"/>
                  </a:ext>
                </a:extLst>
              </p:cNvPr>
              <p:cNvPicPr/>
              <p:nvPr/>
            </p:nvPicPr>
            <p:blipFill>
              <a:blip r:embed="rId161"/>
              <a:stretch>
                <a:fillRect/>
              </a:stretch>
            </p:blipFill>
            <p:spPr>
              <a:xfrm>
                <a:off x="8283558" y="4741644"/>
                <a:ext cx="395280" cy="280440"/>
              </a:xfrm>
              <a:prstGeom prst="rect">
                <a:avLst/>
              </a:prstGeom>
            </p:spPr>
          </p:pic>
        </mc:Fallback>
      </mc:AlternateContent>
      <mc:AlternateContent xmlns:mc="http://schemas.openxmlformats.org/markup-compatibility/2006">
        <mc:Choice xmlns:p14="http://schemas.microsoft.com/office/powerpoint/2010/main" Requires="p14">
          <p:contentPart p14:bwMode="auto" r:id="rId162">
            <p14:nvContentPartPr>
              <p14:cNvPr id="166" name="Ink 165">
                <a:extLst>
                  <a:ext uri="{FF2B5EF4-FFF2-40B4-BE49-F238E27FC236}">
                    <a16:creationId xmlns:a16="http://schemas.microsoft.com/office/drawing/2014/main" id="{0B2032F7-6E4F-5B44-B07F-CAAB6C4B36F9}"/>
                  </a:ext>
                </a:extLst>
              </p14:cNvPr>
              <p14:cNvContentPartPr/>
              <p14:nvPr/>
            </p14:nvContentPartPr>
            <p14:xfrm>
              <a:off x="8445918" y="4556964"/>
              <a:ext cx="199440" cy="157680"/>
            </p14:xfrm>
          </p:contentPart>
        </mc:Choice>
        <mc:Fallback>
          <p:pic>
            <p:nvPicPr>
              <p:cNvPr id="166" name="Ink 165">
                <a:extLst>
                  <a:ext uri="{FF2B5EF4-FFF2-40B4-BE49-F238E27FC236}">
                    <a16:creationId xmlns:a16="http://schemas.microsoft.com/office/drawing/2014/main" id="{0B2032F7-6E4F-5B44-B07F-CAAB6C4B36F9}"/>
                  </a:ext>
                </a:extLst>
              </p:cNvPr>
              <p:cNvPicPr/>
              <p:nvPr/>
            </p:nvPicPr>
            <p:blipFill>
              <a:blip r:embed="rId163"/>
              <a:stretch>
                <a:fillRect/>
              </a:stretch>
            </p:blipFill>
            <p:spPr>
              <a:xfrm>
                <a:off x="8441598" y="4552644"/>
                <a:ext cx="208080" cy="166320"/>
              </a:xfrm>
              <a:prstGeom prst="rect">
                <a:avLst/>
              </a:prstGeom>
            </p:spPr>
          </p:pic>
        </mc:Fallback>
      </mc:AlternateContent>
      <mc:AlternateContent xmlns:mc="http://schemas.openxmlformats.org/markup-compatibility/2006">
        <mc:Choice xmlns:p14="http://schemas.microsoft.com/office/powerpoint/2010/main" Requires="p14">
          <p:contentPart p14:bwMode="auto" r:id="rId164">
            <p14:nvContentPartPr>
              <p14:cNvPr id="167" name="Ink 166">
                <a:extLst>
                  <a:ext uri="{FF2B5EF4-FFF2-40B4-BE49-F238E27FC236}">
                    <a16:creationId xmlns:a16="http://schemas.microsoft.com/office/drawing/2014/main" id="{B0CCE104-AEBC-3149-8E09-1B7D72D95398}"/>
                  </a:ext>
                </a:extLst>
              </p14:cNvPr>
              <p14:cNvContentPartPr/>
              <p14:nvPr/>
            </p14:nvContentPartPr>
            <p14:xfrm>
              <a:off x="8395158" y="4526364"/>
              <a:ext cx="193320" cy="97560"/>
            </p14:xfrm>
          </p:contentPart>
        </mc:Choice>
        <mc:Fallback>
          <p:pic>
            <p:nvPicPr>
              <p:cNvPr id="167" name="Ink 166">
                <a:extLst>
                  <a:ext uri="{FF2B5EF4-FFF2-40B4-BE49-F238E27FC236}">
                    <a16:creationId xmlns:a16="http://schemas.microsoft.com/office/drawing/2014/main" id="{B0CCE104-AEBC-3149-8E09-1B7D72D95398}"/>
                  </a:ext>
                </a:extLst>
              </p:cNvPr>
              <p:cNvPicPr/>
              <p:nvPr/>
            </p:nvPicPr>
            <p:blipFill>
              <a:blip r:embed="rId165"/>
              <a:stretch>
                <a:fillRect/>
              </a:stretch>
            </p:blipFill>
            <p:spPr>
              <a:xfrm>
                <a:off x="8390838" y="4522044"/>
                <a:ext cx="201960" cy="106200"/>
              </a:xfrm>
              <a:prstGeom prst="rect">
                <a:avLst/>
              </a:prstGeom>
            </p:spPr>
          </p:pic>
        </mc:Fallback>
      </mc:AlternateContent>
      <mc:AlternateContent xmlns:mc="http://schemas.openxmlformats.org/markup-compatibility/2006">
        <mc:Choice xmlns:p14="http://schemas.microsoft.com/office/powerpoint/2010/main" Requires="p14">
          <p:contentPart p14:bwMode="auto" r:id="rId166">
            <p14:nvContentPartPr>
              <p14:cNvPr id="168" name="Ink 167">
                <a:extLst>
                  <a:ext uri="{FF2B5EF4-FFF2-40B4-BE49-F238E27FC236}">
                    <a16:creationId xmlns:a16="http://schemas.microsoft.com/office/drawing/2014/main" id="{855A995E-80FD-A642-A7BA-371161B45DDF}"/>
                  </a:ext>
                </a:extLst>
              </p14:cNvPr>
              <p14:cNvContentPartPr/>
              <p14:nvPr/>
            </p14:nvContentPartPr>
            <p14:xfrm>
              <a:off x="8290758" y="5177604"/>
              <a:ext cx="372600" cy="84240"/>
            </p14:xfrm>
          </p:contentPart>
        </mc:Choice>
        <mc:Fallback>
          <p:pic>
            <p:nvPicPr>
              <p:cNvPr id="168" name="Ink 167">
                <a:extLst>
                  <a:ext uri="{FF2B5EF4-FFF2-40B4-BE49-F238E27FC236}">
                    <a16:creationId xmlns:a16="http://schemas.microsoft.com/office/drawing/2014/main" id="{855A995E-80FD-A642-A7BA-371161B45DDF}"/>
                  </a:ext>
                </a:extLst>
              </p:cNvPr>
              <p:cNvPicPr/>
              <p:nvPr/>
            </p:nvPicPr>
            <p:blipFill>
              <a:blip r:embed="rId167"/>
              <a:stretch>
                <a:fillRect/>
              </a:stretch>
            </p:blipFill>
            <p:spPr>
              <a:xfrm>
                <a:off x="8286438" y="5173284"/>
                <a:ext cx="381240" cy="92880"/>
              </a:xfrm>
              <a:prstGeom prst="rect">
                <a:avLst/>
              </a:prstGeom>
            </p:spPr>
          </p:pic>
        </mc:Fallback>
      </mc:AlternateContent>
      <mc:AlternateContent xmlns:mc="http://schemas.openxmlformats.org/markup-compatibility/2006">
        <mc:Choice xmlns:p14="http://schemas.microsoft.com/office/powerpoint/2010/main" Requires="p14">
          <p:contentPart p14:bwMode="auto" r:id="rId168">
            <p14:nvContentPartPr>
              <p14:cNvPr id="169" name="Ink 168">
                <a:extLst>
                  <a:ext uri="{FF2B5EF4-FFF2-40B4-BE49-F238E27FC236}">
                    <a16:creationId xmlns:a16="http://schemas.microsoft.com/office/drawing/2014/main" id="{BDE0D1D3-B57A-3E48-9CA5-F7427632A654}"/>
                  </a:ext>
                </a:extLst>
              </p14:cNvPr>
              <p14:cNvContentPartPr/>
              <p14:nvPr/>
            </p14:nvContentPartPr>
            <p14:xfrm>
              <a:off x="8315238" y="5463804"/>
              <a:ext cx="410040" cy="97200"/>
            </p14:xfrm>
          </p:contentPart>
        </mc:Choice>
        <mc:Fallback>
          <p:pic>
            <p:nvPicPr>
              <p:cNvPr id="169" name="Ink 168">
                <a:extLst>
                  <a:ext uri="{FF2B5EF4-FFF2-40B4-BE49-F238E27FC236}">
                    <a16:creationId xmlns:a16="http://schemas.microsoft.com/office/drawing/2014/main" id="{BDE0D1D3-B57A-3E48-9CA5-F7427632A654}"/>
                  </a:ext>
                </a:extLst>
              </p:cNvPr>
              <p:cNvPicPr/>
              <p:nvPr/>
            </p:nvPicPr>
            <p:blipFill>
              <a:blip r:embed="rId169"/>
              <a:stretch>
                <a:fillRect/>
              </a:stretch>
            </p:blipFill>
            <p:spPr>
              <a:xfrm>
                <a:off x="8310918" y="5459484"/>
                <a:ext cx="418680" cy="105840"/>
              </a:xfrm>
              <a:prstGeom prst="rect">
                <a:avLst/>
              </a:prstGeom>
            </p:spPr>
          </p:pic>
        </mc:Fallback>
      </mc:AlternateContent>
      <mc:AlternateContent xmlns:mc="http://schemas.openxmlformats.org/markup-compatibility/2006">
        <mc:Choice xmlns:p14="http://schemas.microsoft.com/office/powerpoint/2010/main" Requires="p14">
          <p:contentPart p14:bwMode="auto" r:id="rId170">
            <p14:nvContentPartPr>
              <p14:cNvPr id="170" name="Ink 169">
                <a:extLst>
                  <a:ext uri="{FF2B5EF4-FFF2-40B4-BE49-F238E27FC236}">
                    <a16:creationId xmlns:a16="http://schemas.microsoft.com/office/drawing/2014/main" id="{035186AB-F419-A643-B67D-E4616C63FD4C}"/>
                  </a:ext>
                </a:extLst>
              </p14:cNvPr>
              <p14:cNvContentPartPr/>
              <p14:nvPr/>
            </p14:nvContentPartPr>
            <p14:xfrm>
              <a:off x="8343318" y="5671164"/>
              <a:ext cx="501840" cy="171360"/>
            </p14:xfrm>
          </p:contentPart>
        </mc:Choice>
        <mc:Fallback>
          <p:pic>
            <p:nvPicPr>
              <p:cNvPr id="170" name="Ink 169">
                <a:extLst>
                  <a:ext uri="{FF2B5EF4-FFF2-40B4-BE49-F238E27FC236}">
                    <a16:creationId xmlns:a16="http://schemas.microsoft.com/office/drawing/2014/main" id="{035186AB-F419-A643-B67D-E4616C63FD4C}"/>
                  </a:ext>
                </a:extLst>
              </p:cNvPr>
              <p:cNvPicPr/>
              <p:nvPr/>
            </p:nvPicPr>
            <p:blipFill>
              <a:blip r:embed="rId171"/>
              <a:stretch>
                <a:fillRect/>
              </a:stretch>
            </p:blipFill>
            <p:spPr>
              <a:xfrm>
                <a:off x="8338998" y="5666844"/>
                <a:ext cx="510480" cy="180000"/>
              </a:xfrm>
              <a:prstGeom prst="rect">
                <a:avLst/>
              </a:prstGeom>
            </p:spPr>
          </p:pic>
        </mc:Fallback>
      </mc:AlternateContent>
      <mc:AlternateContent xmlns:mc="http://schemas.openxmlformats.org/markup-compatibility/2006">
        <mc:Choice xmlns:p14="http://schemas.microsoft.com/office/powerpoint/2010/main" Requires="p14">
          <p:contentPart p14:bwMode="auto" r:id="rId172">
            <p14:nvContentPartPr>
              <p14:cNvPr id="171" name="Ink 170">
                <a:extLst>
                  <a:ext uri="{FF2B5EF4-FFF2-40B4-BE49-F238E27FC236}">
                    <a16:creationId xmlns:a16="http://schemas.microsoft.com/office/drawing/2014/main" id="{D82F8F07-39C6-EC4A-9C5B-C4A24195BB9B}"/>
                  </a:ext>
                </a:extLst>
              </p14:cNvPr>
              <p14:cNvContentPartPr/>
              <p14:nvPr/>
            </p14:nvContentPartPr>
            <p14:xfrm>
              <a:off x="8530158" y="5758644"/>
              <a:ext cx="425880" cy="164160"/>
            </p14:xfrm>
          </p:contentPart>
        </mc:Choice>
        <mc:Fallback>
          <p:pic>
            <p:nvPicPr>
              <p:cNvPr id="171" name="Ink 170">
                <a:extLst>
                  <a:ext uri="{FF2B5EF4-FFF2-40B4-BE49-F238E27FC236}">
                    <a16:creationId xmlns:a16="http://schemas.microsoft.com/office/drawing/2014/main" id="{D82F8F07-39C6-EC4A-9C5B-C4A24195BB9B}"/>
                  </a:ext>
                </a:extLst>
              </p:cNvPr>
              <p:cNvPicPr/>
              <p:nvPr/>
            </p:nvPicPr>
            <p:blipFill>
              <a:blip r:embed="rId173"/>
              <a:stretch>
                <a:fillRect/>
              </a:stretch>
            </p:blipFill>
            <p:spPr>
              <a:xfrm>
                <a:off x="8525838" y="5754324"/>
                <a:ext cx="434520" cy="172800"/>
              </a:xfrm>
              <a:prstGeom prst="rect">
                <a:avLst/>
              </a:prstGeom>
            </p:spPr>
          </p:pic>
        </mc:Fallback>
      </mc:AlternateContent>
      <mc:AlternateContent xmlns:mc="http://schemas.openxmlformats.org/markup-compatibility/2006">
        <mc:Choice xmlns:p14="http://schemas.microsoft.com/office/powerpoint/2010/main" Requires="p14">
          <p:contentPart p14:bwMode="auto" r:id="rId174">
            <p14:nvContentPartPr>
              <p14:cNvPr id="172" name="Ink 171">
                <a:extLst>
                  <a:ext uri="{FF2B5EF4-FFF2-40B4-BE49-F238E27FC236}">
                    <a16:creationId xmlns:a16="http://schemas.microsoft.com/office/drawing/2014/main" id="{E57B7391-BA88-9148-BDA6-73D76C42B589}"/>
                  </a:ext>
                </a:extLst>
              </p14:cNvPr>
              <p14:cNvContentPartPr/>
              <p14:nvPr/>
            </p14:nvContentPartPr>
            <p14:xfrm>
              <a:off x="8537718" y="5800044"/>
              <a:ext cx="604440" cy="171720"/>
            </p14:xfrm>
          </p:contentPart>
        </mc:Choice>
        <mc:Fallback>
          <p:pic>
            <p:nvPicPr>
              <p:cNvPr id="172" name="Ink 171">
                <a:extLst>
                  <a:ext uri="{FF2B5EF4-FFF2-40B4-BE49-F238E27FC236}">
                    <a16:creationId xmlns:a16="http://schemas.microsoft.com/office/drawing/2014/main" id="{E57B7391-BA88-9148-BDA6-73D76C42B589}"/>
                  </a:ext>
                </a:extLst>
              </p:cNvPr>
              <p:cNvPicPr/>
              <p:nvPr/>
            </p:nvPicPr>
            <p:blipFill>
              <a:blip r:embed="rId175"/>
              <a:stretch>
                <a:fillRect/>
              </a:stretch>
            </p:blipFill>
            <p:spPr>
              <a:xfrm>
                <a:off x="8533398" y="5795724"/>
                <a:ext cx="613080" cy="180360"/>
              </a:xfrm>
              <a:prstGeom prst="rect">
                <a:avLst/>
              </a:prstGeom>
            </p:spPr>
          </p:pic>
        </mc:Fallback>
      </mc:AlternateContent>
      <mc:AlternateContent xmlns:mc="http://schemas.openxmlformats.org/markup-compatibility/2006">
        <mc:Choice xmlns:p14="http://schemas.microsoft.com/office/powerpoint/2010/main" Requires="p14">
          <p:contentPart p14:bwMode="auto" r:id="rId176">
            <p14:nvContentPartPr>
              <p14:cNvPr id="173" name="Ink 172">
                <a:extLst>
                  <a:ext uri="{FF2B5EF4-FFF2-40B4-BE49-F238E27FC236}">
                    <a16:creationId xmlns:a16="http://schemas.microsoft.com/office/drawing/2014/main" id="{C3CE78A8-F38D-CC49-836C-E9D7569089A2}"/>
                  </a:ext>
                </a:extLst>
              </p14:cNvPr>
              <p14:cNvContentPartPr/>
              <p14:nvPr/>
            </p14:nvContentPartPr>
            <p14:xfrm>
              <a:off x="8499198" y="5938284"/>
              <a:ext cx="767520" cy="167400"/>
            </p14:xfrm>
          </p:contentPart>
        </mc:Choice>
        <mc:Fallback>
          <p:pic>
            <p:nvPicPr>
              <p:cNvPr id="173" name="Ink 172">
                <a:extLst>
                  <a:ext uri="{FF2B5EF4-FFF2-40B4-BE49-F238E27FC236}">
                    <a16:creationId xmlns:a16="http://schemas.microsoft.com/office/drawing/2014/main" id="{C3CE78A8-F38D-CC49-836C-E9D7569089A2}"/>
                  </a:ext>
                </a:extLst>
              </p:cNvPr>
              <p:cNvPicPr/>
              <p:nvPr/>
            </p:nvPicPr>
            <p:blipFill>
              <a:blip r:embed="rId177"/>
              <a:stretch>
                <a:fillRect/>
              </a:stretch>
            </p:blipFill>
            <p:spPr>
              <a:xfrm>
                <a:off x="8494878" y="5933964"/>
                <a:ext cx="776160" cy="176040"/>
              </a:xfrm>
              <a:prstGeom prst="rect">
                <a:avLst/>
              </a:prstGeom>
            </p:spPr>
          </p:pic>
        </mc:Fallback>
      </mc:AlternateContent>
      <mc:AlternateContent xmlns:mc="http://schemas.openxmlformats.org/markup-compatibility/2006">
        <mc:Choice xmlns:p14="http://schemas.microsoft.com/office/powerpoint/2010/main" Requires="p14">
          <p:contentPart p14:bwMode="auto" r:id="rId178">
            <p14:nvContentPartPr>
              <p14:cNvPr id="174" name="Ink 173">
                <a:extLst>
                  <a:ext uri="{FF2B5EF4-FFF2-40B4-BE49-F238E27FC236}">
                    <a16:creationId xmlns:a16="http://schemas.microsoft.com/office/drawing/2014/main" id="{1ABAD5E2-455A-BB47-A1CF-B251A2F086F0}"/>
                  </a:ext>
                </a:extLst>
              </p14:cNvPr>
              <p14:cNvContentPartPr/>
              <p14:nvPr/>
            </p14:nvContentPartPr>
            <p14:xfrm>
              <a:off x="8759118" y="5989044"/>
              <a:ext cx="957960" cy="191520"/>
            </p14:xfrm>
          </p:contentPart>
        </mc:Choice>
        <mc:Fallback>
          <p:pic>
            <p:nvPicPr>
              <p:cNvPr id="174" name="Ink 173">
                <a:extLst>
                  <a:ext uri="{FF2B5EF4-FFF2-40B4-BE49-F238E27FC236}">
                    <a16:creationId xmlns:a16="http://schemas.microsoft.com/office/drawing/2014/main" id="{1ABAD5E2-455A-BB47-A1CF-B251A2F086F0}"/>
                  </a:ext>
                </a:extLst>
              </p:cNvPr>
              <p:cNvPicPr/>
              <p:nvPr/>
            </p:nvPicPr>
            <p:blipFill>
              <a:blip r:embed="rId179"/>
              <a:stretch>
                <a:fillRect/>
              </a:stretch>
            </p:blipFill>
            <p:spPr>
              <a:xfrm>
                <a:off x="8754798" y="5984724"/>
                <a:ext cx="966600" cy="200160"/>
              </a:xfrm>
              <a:prstGeom prst="rect">
                <a:avLst/>
              </a:prstGeom>
            </p:spPr>
          </p:pic>
        </mc:Fallback>
      </mc:AlternateContent>
      <mc:AlternateContent xmlns:mc="http://schemas.openxmlformats.org/markup-compatibility/2006">
        <mc:Choice xmlns:p14="http://schemas.microsoft.com/office/powerpoint/2010/main" Requires="p14">
          <p:contentPart p14:bwMode="auto" r:id="rId180">
            <p14:nvContentPartPr>
              <p14:cNvPr id="175" name="Ink 174">
                <a:extLst>
                  <a:ext uri="{FF2B5EF4-FFF2-40B4-BE49-F238E27FC236}">
                    <a16:creationId xmlns:a16="http://schemas.microsoft.com/office/drawing/2014/main" id="{AC9278A5-542C-DE47-910A-CA9FF73FF2C6}"/>
                  </a:ext>
                </a:extLst>
              </p14:cNvPr>
              <p14:cNvContentPartPr/>
              <p14:nvPr/>
            </p14:nvContentPartPr>
            <p14:xfrm>
              <a:off x="9649038" y="5928924"/>
              <a:ext cx="480240" cy="69120"/>
            </p14:xfrm>
          </p:contentPart>
        </mc:Choice>
        <mc:Fallback>
          <p:pic>
            <p:nvPicPr>
              <p:cNvPr id="175" name="Ink 174">
                <a:extLst>
                  <a:ext uri="{FF2B5EF4-FFF2-40B4-BE49-F238E27FC236}">
                    <a16:creationId xmlns:a16="http://schemas.microsoft.com/office/drawing/2014/main" id="{AC9278A5-542C-DE47-910A-CA9FF73FF2C6}"/>
                  </a:ext>
                </a:extLst>
              </p:cNvPr>
              <p:cNvPicPr/>
              <p:nvPr/>
            </p:nvPicPr>
            <p:blipFill>
              <a:blip r:embed="rId181"/>
              <a:stretch>
                <a:fillRect/>
              </a:stretch>
            </p:blipFill>
            <p:spPr>
              <a:xfrm>
                <a:off x="9644718" y="5924604"/>
                <a:ext cx="488880" cy="77760"/>
              </a:xfrm>
              <a:prstGeom prst="rect">
                <a:avLst/>
              </a:prstGeom>
            </p:spPr>
          </p:pic>
        </mc:Fallback>
      </mc:AlternateContent>
      <mc:AlternateContent xmlns:mc="http://schemas.openxmlformats.org/markup-compatibility/2006">
        <mc:Choice xmlns:p14="http://schemas.microsoft.com/office/powerpoint/2010/main" Requires="p14">
          <p:contentPart p14:bwMode="auto" r:id="rId182">
            <p14:nvContentPartPr>
              <p14:cNvPr id="176" name="Ink 175">
                <a:extLst>
                  <a:ext uri="{FF2B5EF4-FFF2-40B4-BE49-F238E27FC236}">
                    <a16:creationId xmlns:a16="http://schemas.microsoft.com/office/drawing/2014/main" id="{8CC67114-1BD7-CB45-89BF-4E728B651BA2}"/>
                  </a:ext>
                </a:extLst>
              </p14:cNvPr>
              <p14:cNvContentPartPr/>
              <p14:nvPr/>
            </p14:nvContentPartPr>
            <p14:xfrm>
              <a:off x="9947838" y="5943684"/>
              <a:ext cx="389520" cy="92520"/>
            </p14:xfrm>
          </p:contentPart>
        </mc:Choice>
        <mc:Fallback>
          <p:pic>
            <p:nvPicPr>
              <p:cNvPr id="176" name="Ink 175">
                <a:extLst>
                  <a:ext uri="{FF2B5EF4-FFF2-40B4-BE49-F238E27FC236}">
                    <a16:creationId xmlns:a16="http://schemas.microsoft.com/office/drawing/2014/main" id="{8CC67114-1BD7-CB45-89BF-4E728B651BA2}"/>
                  </a:ext>
                </a:extLst>
              </p:cNvPr>
              <p:cNvPicPr/>
              <p:nvPr/>
            </p:nvPicPr>
            <p:blipFill>
              <a:blip r:embed="rId183"/>
              <a:stretch>
                <a:fillRect/>
              </a:stretch>
            </p:blipFill>
            <p:spPr>
              <a:xfrm>
                <a:off x="9943518" y="5939364"/>
                <a:ext cx="398160" cy="101160"/>
              </a:xfrm>
              <a:prstGeom prst="rect">
                <a:avLst/>
              </a:prstGeom>
            </p:spPr>
          </p:pic>
        </mc:Fallback>
      </mc:AlternateContent>
      <mc:AlternateContent xmlns:mc="http://schemas.openxmlformats.org/markup-compatibility/2006">
        <mc:Choice xmlns:p14="http://schemas.microsoft.com/office/powerpoint/2010/main" Requires="p14">
          <p:contentPart p14:bwMode="auto" r:id="rId184">
            <p14:nvContentPartPr>
              <p14:cNvPr id="178" name="Ink 177">
                <a:extLst>
                  <a:ext uri="{FF2B5EF4-FFF2-40B4-BE49-F238E27FC236}">
                    <a16:creationId xmlns:a16="http://schemas.microsoft.com/office/drawing/2014/main" id="{6184F2A3-A656-1846-825D-6561D96C06A0}"/>
                  </a:ext>
                </a:extLst>
              </p14:cNvPr>
              <p14:cNvContentPartPr/>
              <p14:nvPr/>
            </p14:nvContentPartPr>
            <p14:xfrm>
              <a:off x="7245678" y="6015324"/>
              <a:ext cx="223200" cy="253080"/>
            </p14:xfrm>
          </p:contentPart>
        </mc:Choice>
        <mc:Fallback>
          <p:pic>
            <p:nvPicPr>
              <p:cNvPr id="178" name="Ink 177">
                <a:extLst>
                  <a:ext uri="{FF2B5EF4-FFF2-40B4-BE49-F238E27FC236}">
                    <a16:creationId xmlns:a16="http://schemas.microsoft.com/office/drawing/2014/main" id="{6184F2A3-A656-1846-825D-6561D96C06A0}"/>
                  </a:ext>
                </a:extLst>
              </p:cNvPr>
              <p:cNvPicPr/>
              <p:nvPr/>
            </p:nvPicPr>
            <p:blipFill>
              <a:blip r:embed="rId185"/>
              <a:stretch>
                <a:fillRect/>
              </a:stretch>
            </p:blipFill>
            <p:spPr>
              <a:xfrm>
                <a:off x="7241358" y="6011004"/>
                <a:ext cx="231840" cy="261720"/>
              </a:xfrm>
              <a:prstGeom prst="rect">
                <a:avLst/>
              </a:prstGeom>
            </p:spPr>
          </p:pic>
        </mc:Fallback>
      </mc:AlternateContent>
      <mc:AlternateContent xmlns:mc="http://schemas.openxmlformats.org/markup-compatibility/2006">
        <mc:Choice xmlns:p14="http://schemas.microsoft.com/office/powerpoint/2010/main" Requires="p14">
          <p:contentPart p14:bwMode="auto" r:id="rId186">
            <p14:nvContentPartPr>
              <p14:cNvPr id="179" name="Ink 178">
                <a:extLst>
                  <a:ext uri="{FF2B5EF4-FFF2-40B4-BE49-F238E27FC236}">
                    <a16:creationId xmlns:a16="http://schemas.microsoft.com/office/drawing/2014/main" id="{46A9CFCF-561B-004B-A970-7C1D31B229E6}"/>
                  </a:ext>
                </a:extLst>
              </p14:cNvPr>
              <p14:cNvContentPartPr/>
              <p14:nvPr/>
            </p14:nvContentPartPr>
            <p14:xfrm>
              <a:off x="7309038" y="5931084"/>
              <a:ext cx="433800" cy="311040"/>
            </p14:xfrm>
          </p:contentPart>
        </mc:Choice>
        <mc:Fallback>
          <p:pic>
            <p:nvPicPr>
              <p:cNvPr id="179" name="Ink 178">
                <a:extLst>
                  <a:ext uri="{FF2B5EF4-FFF2-40B4-BE49-F238E27FC236}">
                    <a16:creationId xmlns:a16="http://schemas.microsoft.com/office/drawing/2014/main" id="{46A9CFCF-561B-004B-A970-7C1D31B229E6}"/>
                  </a:ext>
                </a:extLst>
              </p:cNvPr>
              <p:cNvPicPr/>
              <p:nvPr/>
            </p:nvPicPr>
            <p:blipFill>
              <a:blip r:embed="rId187"/>
              <a:stretch>
                <a:fillRect/>
              </a:stretch>
            </p:blipFill>
            <p:spPr>
              <a:xfrm>
                <a:off x="7304718" y="5926764"/>
                <a:ext cx="442440" cy="319680"/>
              </a:xfrm>
              <a:prstGeom prst="rect">
                <a:avLst/>
              </a:prstGeom>
            </p:spPr>
          </p:pic>
        </mc:Fallback>
      </mc:AlternateContent>
      <mc:AlternateContent xmlns:mc="http://schemas.openxmlformats.org/markup-compatibility/2006">
        <mc:Choice xmlns:p14="http://schemas.microsoft.com/office/powerpoint/2010/main" Requires="p14">
          <p:contentPart p14:bwMode="auto" r:id="rId188">
            <p14:nvContentPartPr>
              <p14:cNvPr id="180" name="Ink 179">
                <a:extLst>
                  <a:ext uri="{FF2B5EF4-FFF2-40B4-BE49-F238E27FC236}">
                    <a16:creationId xmlns:a16="http://schemas.microsoft.com/office/drawing/2014/main" id="{68320453-C6D0-0C4A-A512-105C99EC384E}"/>
                  </a:ext>
                </a:extLst>
              </p14:cNvPr>
              <p14:cNvContentPartPr/>
              <p14:nvPr/>
            </p14:nvContentPartPr>
            <p14:xfrm>
              <a:off x="7537638" y="5888604"/>
              <a:ext cx="324720" cy="260640"/>
            </p14:xfrm>
          </p:contentPart>
        </mc:Choice>
        <mc:Fallback>
          <p:pic>
            <p:nvPicPr>
              <p:cNvPr id="180" name="Ink 179">
                <a:extLst>
                  <a:ext uri="{FF2B5EF4-FFF2-40B4-BE49-F238E27FC236}">
                    <a16:creationId xmlns:a16="http://schemas.microsoft.com/office/drawing/2014/main" id="{68320453-C6D0-0C4A-A512-105C99EC384E}"/>
                  </a:ext>
                </a:extLst>
              </p:cNvPr>
              <p:cNvPicPr/>
              <p:nvPr/>
            </p:nvPicPr>
            <p:blipFill>
              <a:blip r:embed="rId189"/>
              <a:stretch>
                <a:fillRect/>
              </a:stretch>
            </p:blipFill>
            <p:spPr>
              <a:xfrm>
                <a:off x="7533318" y="5884284"/>
                <a:ext cx="333360" cy="269280"/>
              </a:xfrm>
              <a:prstGeom prst="rect">
                <a:avLst/>
              </a:prstGeom>
            </p:spPr>
          </p:pic>
        </mc:Fallback>
      </mc:AlternateContent>
      <mc:AlternateContent xmlns:mc="http://schemas.openxmlformats.org/markup-compatibility/2006">
        <mc:Choice xmlns:p14="http://schemas.microsoft.com/office/powerpoint/2010/main" Requires="p14">
          <p:contentPart p14:bwMode="auto" r:id="rId190">
            <p14:nvContentPartPr>
              <p14:cNvPr id="181" name="Ink 180">
                <a:extLst>
                  <a:ext uri="{FF2B5EF4-FFF2-40B4-BE49-F238E27FC236}">
                    <a16:creationId xmlns:a16="http://schemas.microsoft.com/office/drawing/2014/main" id="{5710A665-9ADB-324F-8F5E-07999ED450B8}"/>
                  </a:ext>
                </a:extLst>
              </p14:cNvPr>
              <p14:cNvContentPartPr/>
              <p14:nvPr/>
            </p14:nvContentPartPr>
            <p14:xfrm>
              <a:off x="7704318" y="5820564"/>
              <a:ext cx="356760" cy="203760"/>
            </p14:xfrm>
          </p:contentPart>
        </mc:Choice>
        <mc:Fallback>
          <p:pic>
            <p:nvPicPr>
              <p:cNvPr id="181" name="Ink 180">
                <a:extLst>
                  <a:ext uri="{FF2B5EF4-FFF2-40B4-BE49-F238E27FC236}">
                    <a16:creationId xmlns:a16="http://schemas.microsoft.com/office/drawing/2014/main" id="{5710A665-9ADB-324F-8F5E-07999ED450B8}"/>
                  </a:ext>
                </a:extLst>
              </p:cNvPr>
              <p:cNvPicPr/>
              <p:nvPr/>
            </p:nvPicPr>
            <p:blipFill>
              <a:blip r:embed="rId191"/>
              <a:stretch>
                <a:fillRect/>
              </a:stretch>
            </p:blipFill>
            <p:spPr>
              <a:xfrm>
                <a:off x="7699998" y="5816244"/>
                <a:ext cx="365400" cy="212400"/>
              </a:xfrm>
              <a:prstGeom prst="rect">
                <a:avLst/>
              </a:prstGeom>
            </p:spPr>
          </p:pic>
        </mc:Fallback>
      </mc:AlternateContent>
      <mc:AlternateContent xmlns:mc="http://schemas.openxmlformats.org/markup-compatibility/2006">
        <mc:Choice xmlns:p14="http://schemas.microsoft.com/office/powerpoint/2010/main" Requires="p14">
          <p:contentPart p14:bwMode="auto" r:id="rId192">
            <p14:nvContentPartPr>
              <p14:cNvPr id="182" name="Ink 181">
                <a:extLst>
                  <a:ext uri="{FF2B5EF4-FFF2-40B4-BE49-F238E27FC236}">
                    <a16:creationId xmlns:a16="http://schemas.microsoft.com/office/drawing/2014/main" id="{E710FE32-D076-A042-A03F-6AE46D1451E3}"/>
                  </a:ext>
                </a:extLst>
              </p14:cNvPr>
              <p14:cNvContentPartPr/>
              <p14:nvPr/>
            </p14:nvContentPartPr>
            <p14:xfrm>
              <a:off x="7826718" y="5716164"/>
              <a:ext cx="299880" cy="200520"/>
            </p14:xfrm>
          </p:contentPart>
        </mc:Choice>
        <mc:Fallback>
          <p:pic>
            <p:nvPicPr>
              <p:cNvPr id="182" name="Ink 181">
                <a:extLst>
                  <a:ext uri="{FF2B5EF4-FFF2-40B4-BE49-F238E27FC236}">
                    <a16:creationId xmlns:a16="http://schemas.microsoft.com/office/drawing/2014/main" id="{E710FE32-D076-A042-A03F-6AE46D1451E3}"/>
                  </a:ext>
                </a:extLst>
              </p:cNvPr>
              <p:cNvPicPr/>
              <p:nvPr/>
            </p:nvPicPr>
            <p:blipFill>
              <a:blip r:embed="rId193"/>
              <a:stretch>
                <a:fillRect/>
              </a:stretch>
            </p:blipFill>
            <p:spPr>
              <a:xfrm>
                <a:off x="7822398" y="5711844"/>
                <a:ext cx="308520" cy="209160"/>
              </a:xfrm>
              <a:prstGeom prst="rect">
                <a:avLst/>
              </a:prstGeom>
            </p:spPr>
          </p:pic>
        </mc:Fallback>
      </mc:AlternateContent>
      <mc:AlternateContent xmlns:mc="http://schemas.openxmlformats.org/markup-compatibility/2006">
        <mc:Choice xmlns:p14="http://schemas.microsoft.com/office/powerpoint/2010/main" Requires="p14">
          <p:contentPart p14:bwMode="auto" r:id="rId194">
            <p14:nvContentPartPr>
              <p14:cNvPr id="183" name="Ink 182">
                <a:extLst>
                  <a:ext uri="{FF2B5EF4-FFF2-40B4-BE49-F238E27FC236}">
                    <a16:creationId xmlns:a16="http://schemas.microsoft.com/office/drawing/2014/main" id="{7F3E8973-6086-EC43-8893-7028546C6C9D}"/>
                  </a:ext>
                </a:extLst>
              </p14:cNvPr>
              <p14:cNvContentPartPr/>
              <p14:nvPr/>
            </p14:nvContentPartPr>
            <p14:xfrm>
              <a:off x="7835718" y="5549844"/>
              <a:ext cx="360000" cy="218160"/>
            </p14:xfrm>
          </p:contentPart>
        </mc:Choice>
        <mc:Fallback>
          <p:pic>
            <p:nvPicPr>
              <p:cNvPr id="183" name="Ink 182">
                <a:extLst>
                  <a:ext uri="{FF2B5EF4-FFF2-40B4-BE49-F238E27FC236}">
                    <a16:creationId xmlns:a16="http://schemas.microsoft.com/office/drawing/2014/main" id="{7F3E8973-6086-EC43-8893-7028546C6C9D}"/>
                  </a:ext>
                </a:extLst>
              </p:cNvPr>
              <p:cNvPicPr/>
              <p:nvPr/>
            </p:nvPicPr>
            <p:blipFill>
              <a:blip r:embed="rId195"/>
              <a:stretch>
                <a:fillRect/>
              </a:stretch>
            </p:blipFill>
            <p:spPr>
              <a:xfrm>
                <a:off x="7831398" y="5545524"/>
                <a:ext cx="368640" cy="226800"/>
              </a:xfrm>
              <a:prstGeom prst="rect">
                <a:avLst/>
              </a:prstGeom>
            </p:spPr>
          </p:pic>
        </mc:Fallback>
      </mc:AlternateContent>
      <mc:AlternateContent xmlns:mc="http://schemas.openxmlformats.org/markup-compatibility/2006">
        <mc:Choice xmlns:p14="http://schemas.microsoft.com/office/powerpoint/2010/main" Requires="p14">
          <p:contentPart p14:bwMode="auto" r:id="rId196">
            <p14:nvContentPartPr>
              <p14:cNvPr id="184" name="Ink 183">
                <a:extLst>
                  <a:ext uri="{FF2B5EF4-FFF2-40B4-BE49-F238E27FC236}">
                    <a16:creationId xmlns:a16="http://schemas.microsoft.com/office/drawing/2014/main" id="{082CB0C5-3B42-1B41-B5FF-F6E42C5BDE26}"/>
                  </a:ext>
                </a:extLst>
              </p14:cNvPr>
              <p14:cNvContentPartPr/>
              <p14:nvPr/>
            </p14:nvContentPartPr>
            <p14:xfrm>
              <a:off x="7950558" y="5421324"/>
              <a:ext cx="254160" cy="214560"/>
            </p14:xfrm>
          </p:contentPart>
        </mc:Choice>
        <mc:Fallback>
          <p:pic>
            <p:nvPicPr>
              <p:cNvPr id="184" name="Ink 183">
                <a:extLst>
                  <a:ext uri="{FF2B5EF4-FFF2-40B4-BE49-F238E27FC236}">
                    <a16:creationId xmlns:a16="http://schemas.microsoft.com/office/drawing/2014/main" id="{082CB0C5-3B42-1B41-B5FF-F6E42C5BDE26}"/>
                  </a:ext>
                </a:extLst>
              </p:cNvPr>
              <p:cNvPicPr/>
              <p:nvPr/>
            </p:nvPicPr>
            <p:blipFill>
              <a:blip r:embed="rId197"/>
              <a:stretch>
                <a:fillRect/>
              </a:stretch>
            </p:blipFill>
            <p:spPr>
              <a:xfrm>
                <a:off x="7946238" y="5417004"/>
                <a:ext cx="262800" cy="223200"/>
              </a:xfrm>
              <a:prstGeom prst="rect">
                <a:avLst/>
              </a:prstGeom>
            </p:spPr>
          </p:pic>
        </mc:Fallback>
      </mc:AlternateContent>
      <mc:AlternateContent xmlns:mc="http://schemas.openxmlformats.org/markup-compatibility/2006">
        <mc:Choice xmlns:p14="http://schemas.microsoft.com/office/powerpoint/2010/main" Requires="p14">
          <p:contentPart p14:bwMode="auto" r:id="rId198">
            <p14:nvContentPartPr>
              <p14:cNvPr id="185" name="Ink 184">
                <a:extLst>
                  <a:ext uri="{FF2B5EF4-FFF2-40B4-BE49-F238E27FC236}">
                    <a16:creationId xmlns:a16="http://schemas.microsoft.com/office/drawing/2014/main" id="{78E68D89-E5AE-D147-93F5-9E3F421F75E1}"/>
                  </a:ext>
                </a:extLst>
              </p14:cNvPr>
              <p14:cNvContentPartPr/>
              <p14:nvPr/>
            </p14:nvContentPartPr>
            <p14:xfrm>
              <a:off x="8018598" y="5286684"/>
              <a:ext cx="225000" cy="175320"/>
            </p14:xfrm>
          </p:contentPart>
        </mc:Choice>
        <mc:Fallback>
          <p:pic>
            <p:nvPicPr>
              <p:cNvPr id="185" name="Ink 184">
                <a:extLst>
                  <a:ext uri="{FF2B5EF4-FFF2-40B4-BE49-F238E27FC236}">
                    <a16:creationId xmlns:a16="http://schemas.microsoft.com/office/drawing/2014/main" id="{78E68D89-E5AE-D147-93F5-9E3F421F75E1}"/>
                  </a:ext>
                </a:extLst>
              </p:cNvPr>
              <p:cNvPicPr/>
              <p:nvPr/>
            </p:nvPicPr>
            <p:blipFill>
              <a:blip r:embed="rId199"/>
              <a:stretch>
                <a:fillRect/>
              </a:stretch>
            </p:blipFill>
            <p:spPr>
              <a:xfrm>
                <a:off x="8014278" y="5282364"/>
                <a:ext cx="233640" cy="183960"/>
              </a:xfrm>
              <a:prstGeom prst="rect">
                <a:avLst/>
              </a:prstGeom>
            </p:spPr>
          </p:pic>
        </mc:Fallback>
      </mc:AlternateContent>
      <mc:AlternateContent xmlns:mc="http://schemas.openxmlformats.org/markup-compatibility/2006">
        <mc:Choice xmlns:p14="http://schemas.microsoft.com/office/powerpoint/2010/main" Requires="p14">
          <p:contentPart p14:bwMode="auto" r:id="rId200">
            <p14:nvContentPartPr>
              <p14:cNvPr id="186" name="Ink 185">
                <a:extLst>
                  <a:ext uri="{FF2B5EF4-FFF2-40B4-BE49-F238E27FC236}">
                    <a16:creationId xmlns:a16="http://schemas.microsoft.com/office/drawing/2014/main" id="{C61C9BD7-AD21-AD4D-A3D2-8E431322C744}"/>
                  </a:ext>
                </a:extLst>
              </p14:cNvPr>
              <p14:cNvContentPartPr/>
              <p14:nvPr/>
            </p14:nvContentPartPr>
            <p14:xfrm>
              <a:off x="8078718" y="5084724"/>
              <a:ext cx="190080" cy="161280"/>
            </p14:xfrm>
          </p:contentPart>
        </mc:Choice>
        <mc:Fallback>
          <p:pic>
            <p:nvPicPr>
              <p:cNvPr id="186" name="Ink 185">
                <a:extLst>
                  <a:ext uri="{FF2B5EF4-FFF2-40B4-BE49-F238E27FC236}">
                    <a16:creationId xmlns:a16="http://schemas.microsoft.com/office/drawing/2014/main" id="{C61C9BD7-AD21-AD4D-A3D2-8E431322C744}"/>
                  </a:ext>
                </a:extLst>
              </p:cNvPr>
              <p:cNvPicPr/>
              <p:nvPr/>
            </p:nvPicPr>
            <p:blipFill>
              <a:blip r:embed="rId201"/>
              <a:stretch>
                <a:fillRect/>
              </a:stretch>
            </p:blipFill>
            <p:spPr>
              <a:xfrm>
                <a:off x="8074398" y="5080404"/>
                <a:ext cx="198720" cy="169920"/>
              </a:xfrm>
              <a:prstGeom prst="rect">
                <a:avLst/>
              </a:prstGeom>
            </p:spPr>
          </p:pic>
        </mc:Fallback>
      </mc:AlternateContent>
      <mc:AlternateContent xmlns:mc="http://schemas.openxmlformats.org/markup-compatibility/2006">
        <mc:Choice xmlns:p14="http://schemas.microsoft.com/office/powerpoint/2010/main" Requires="p14">
          <p:contentPart p14:bwMode="auto" r:id="rId202">
            <p14:nvContentPartPr>
              <p14:cNvPr id="187" name="Ink 186">
                <a:extLst>
                  <a:ext uri="{FF2B5EF4-FFF2-40B4-BE49-F238E27FC236}">
                    <a16:creationId xmlns:a16="http://schemas.microsoft.com/office/drawing/2014/main" id="{6DAB6BDE-C743-B543-9B51-BFC0A28E1D8B}"/>
                  </a:ext>
                </a:extLst>
              </p14:cNvPr>
              <p14:cNvContentPartPr/>
              <p14:nvPr/>
            </p14:nvContentPartPr>
            <p14:xfrm>
              <a:off x="8092398" y="4766844"/>
              <a:ext cx="117000" cy="122400"/>
            </p14:xfrm>
          </p:contentPart>
        </mc:Choice>
        <mc:Fallback>
          <p:pic>
            <p:nvPicPr>
              <p:cNvPr id="187" name="Ink 186">
                <a:extLst>
                  <a:ext uri="{FF2B5EF4-FFF2-40B4-BE49-F238E27FC236}">
                    <a16:creationId xmlns:a16="http://schemas.microsoft.com/office/drawing/2014/main" id="{6DAB6BDE-C743-B543-9B51-BFC0A28E1D8B}"/>
                  </a:ext>
                </a:extLst>
              </p:cNvPr>
              <p:cNvPicPr/>
              <p:nvPr/>
            </p:nvPicPr>
            <p:blipFill>
              <a:blip r:embed="rId203"/>
              <a:stretch>
                <a:fillRect/>
              </a:stretch>
            </p:blipFill>
            <p:spPr>
              <a:xfrm>
                <a:off x="8088078" y="4762524"/>
                <a:ext cx="125640" cy="131040"/>
              </a:xfrm>
              <a:prstGeom prst="rect">
                <a:avLst/>
              </a:prstGeom>
            </p:spPr>
          </p:pic>
        </mc:Fallback>
      </mc:AlternateContent>
      <mc:AlternateContent xmlns:mc="http://schemas.openxmlformats.org/markup-compatibility/2006">
        <mc:Choice xmlns:p14="http://schemas.microsoft.com/office/powerpoint/2010/main" Requires="p14">
          <p:contentPart p14:bwMode="auto" r:id="rId204">
            <p14:nvContentPartPr>
              <p14:cNvPr id="189" name="Ink 188">
                <a:extLst>
                  <a:ext uri="{FF2B5EF4-FFF2-40B4-BE49-F238E27FC236}">
                    <a16:creationId xmlns:a16="http://schemas.microsoft.com/office/drawing/2014/main" id="{0E91A92D-4ED2-0144-BA7D-DB28DAA3C249}"/>
                  </a:ext>
                </a:extLst>
              </p14:cNvPr>
              <p14:cNvContentPartPr/>
              <p14:nvPr/>
            </p14:nvContentPartPr>
            <p14:xfrm>
              <a:off x="9394878" y="5498724"/>
              <a:ext cx="498960" cy="479520"/>
            </p14:xfrm>
          </p:contentPart>
        </mc:Choice>
        <mc:Fallback>
          <p:pic>
            <p:nvPicPr>
              <p:cNvPr id="189" name="Ink 188">
                <a:extLst>
                  <a:ext uri="{FF2B5EF4-FFF2-40B4-BE49-F238E27FC236}">
                    <a16:creationId xmlns:a16="http://schemas.microsoft.com/office/drawing/2014/main" id="{0E91A92D-4ED2-0144-BA7D-DB28DAA3C249}"/>
                  </a:ext>
                </a:extLst>
              </p:cNvPr>
              <p:cNvPicPr/>
              <p:nvPr/>
            </p:nvPicPr>
            <p:blipFill>
              <a:blip r:embed="rId205"/>
              <a:stretch>
                <a:fillRect/>
              </a:stretch>
            </p:blipFill>
            <p:spPr>
              <a:xfrm>
                <a:off x="9390558" y="5494404"/>
                <a:ext cx="507600" cy="488160"/>
              </a:xfrm>
              <a:prstGeom prst="rect">
                <a:avLst/>
              </a:prstGeom>
            </p:spPr>
          </p:pic>
        </mc:Fallback>
      </mc:AlternateContent>
      <mc:AlternateContent xmlns:mc="http://schemas.openxmlformats.org/markup-compatibility/2006">
        <mc:Choice xmlns:p14="http://schemas.microsoft.com/office/powerpoint/2010/main" Requires="p14">
          <p:contentPart p14:bwMode="auto" r:id="rId206">
            <p14:nvContentPartPr>
              <p14:cNvPr id="234" name="Ink 233">
                <a:extLst>
                  <a:ext uri="{FF2B5EF4-FFF2-40B4-BE49-F238E27FC236}">
                    <a16:creationId xmlns:a16="http://schemas.microsoft.com/office/drawing/2014/main" id="{EA521040-D8E0-AB49-BBFE-789CFD846DAE}"/>
                  </a:ext>
                </a:extLst>
              </p14:cNvPr>
              <p14:cNvContentPartPr/>
              <p14:nvPr/>
            </p14:nvContentPartPr>
            <p14:xfrm>
              <a:off x="10902918" y="5790324"/>
              <a:ext cx="938160" cy="120240"/>
            </p14:xfrm>
          </p:contentPart>
        </mc:Choice>
        <mc:Fallback>
          <p:pic>
            <p:nvPicPr>
              <p:cNvPr id="234" name="Ink 233">
                <a:extLst>
                  <a:ext uri="{FF2B5EF4-FFF2-40B4-BE49-F238E27FC236}">
                    <a16:creationId xmlns:a16="http://schemas.microsoft.com/office/drawing/2014/main" id="{EA521040-D8E0-AB49-BBFE-789CFD846DAE}"/>
                  </a:ext>
                </a:extLst>
              </p:cNvPr>
              <p:cNvPicPr/>
              <p:nvPr/>
            </p:nvPicPr>
            <p:blipFill>
              <a:blip r:embed="rId207"/>
              <a:stretch>
                <a:fillRect/>
              </a:stretch>
            </p:blipFill>
            <p:spPr>
              <a:xfrm>
                <a:off x="10898598" y="5786004"/>
                <a:ext cx="946800" cy="128880"/>
              </a:xfrm>
              <a:prstGeom prst="rect">
                <a:avLst/>
              </a:prstGeom>
            </p:spPr>
          </p:pic>
        </mc:Fallback>
      </mc:AlternateContent>
      <mc:AlternateContent xmlns:mc="http://schemas.openxmlformats.org/markup-compatibility/2006">
        <mc:Choice xmlns:p14="http://schemas.microsoft.com/office/powerpoint/2010/main" Requires="p14">
          <p:contentPart p14:bwMode="auto" r:id="rId208">
            <p14:nvContentPartPr>
              <p14:cNvPr id="236" name="Ink 235">
                <a:extLst>
                  <a:ext uri="{FF2B5EF4-FFF2-40B4-BE49-F238E27FC236}">
                    <a16:creationId xmlns:a16="http://schemas.microsoft.com/office/drawing/2014/main" id="{80D34056-120B-194F-9824-CEA67E79FE39}"/>
                  </a:ext>
                </a:extLst>
              </p14:cNvPr>
              <p14:cNvContentPartPr/>
              <p14:nvPr/>
            </p14:nvContentPartPr>
            <p14:xfrm>
              <a:off x="10920558" y="6026124"/>
              <a:ext cx="1161000" cy="56880"/>
            </p14:xfrm>
          </p:contentPart>
        </mc:Choice>
        <mc:Fallback>
          <p:pic>
            <p:nvPicPr>
              <p:cNvPr id="236" name="Ink 235">
                <a:extLst>
                  <a:ext uri="{FF2B5EF4-FFF2-40B4-BE49-F238E27FC236}">
                    <a16:creationId xmlns:a16="http://schemas.microsoft.com/office/drawing/2014/main" id="{80D34056-120B-194F-9824-CEA67E79FE39}"/>
                  </a:ext>
                </a:extLst>
              </p:cNvPr>
              <p:cNvPicPr/>
              <p:nvPr/>
            </p:nvPicPr>
            <p:blipFill>
              <a:blip r:embed="rId209"/>
              <a:stretch>
                <a:fillRect/>
              </a:stretch>
            </p:blipFill>
            <p:spPr>
              <a:xfrm>
                <a:off x="10916238" y="6021804"/>
                <a:ext cx="1169640" cy="65520"/>
              </a:xfrm>
              <a:prstGeom prst="rect">
                <a:avLst/>
              </a:prstGeom>
            </p:spPr>
          </p:pic>
        </mc:Fallback>
      </mc:AlternateContent>
      <mc:AlternateContent xmlns:mc="http://schemas.openxmlformats.org/markup-compatibility/2006">
        <mc:Choice xmlns:p14="http://schemas.microsoft.com/office/powerpoint/2010/main" Requires="p14">
          <p:contentPart p14:bwMode="auto" r:id="rId210">
            <p14:nvContentPartPr>
              <p14:cNvPr id="238" name="Ink 237">
                <a:extLst>
                  <a:ext uri="{FF2B5EF4-FFF2-40B4-BE49-F238E27FC236}">
                    <a16:creationId xmlns:a16="http://schemas.microsoft.com/office/drawing/2014/main" id="{F51EBF91-E85C-FD4D-872B-3D87A0B350C9}"/>
                  </a:ext>
                </a:extLst>
              </p14:cNvPr>
              <p14:cNvContentPartPr/>
              <p14:nvPr/>
            </p14:nvContentPartPr>
            <p14:xfrm>
              <a:off x="10579278" y="6040164"/>
              <a:ext cx="1416600" cy="108000"/>
            </p14:xfrm>
          </p:contentPart>
        </mc:Choice>
        <mc:Fallback>
          <p:pic>
            <p:nvPicPr>
              <p:cNvPr id="238" name="Ink 237">
                <a:extLst>
                  <a:ext uri="{FF2B5EF4-FFF2-40B4-BE49-F238E27FC236}">
                    <a16:creationId xmlns:a16="http://schemas.microsoft.com/office/drawing/2014/main" id="{F51EBF91-E85C-FD4D-872B-3D87A0B350C9}"/>
                  </a:ext>
                </a:extLst>
              </p:cNvPr>
              <p:cNvPicPr/>
              <p:nvPr/>
            </p:nvPicPr>
            <p:blipFill>
              <a:blip r:embed="rId211"/>
              <a:stretch>
                <a:fillRect/>
              </a:stretch>
            </p:blipFill>
            <p:spPr>
              <a:xfrm>
                <a:off x="10574958" y="6035844"/>
                <a:ext cx="1425240" cy="116640"/>
              </a:xfrm>
              <a:prstGeom prst="rect">
                <a:avLst/>
              </a:prstGeom>
            </p:spPr>
          </p:pic>
        </mc:Fallback>
      </mc:AlternateContent>
      <mc:AlternateContent xmlns:mc="http://schemas.openxmlformats.org/markup-compatibility/2006">
        <mc:Choice xmlns:p14="http://schemas.microsoft.com/office/powerpoint/2010/main" Requires="p14">
          <p:contentPart p14:bwMode="auto" r:id="rId212">
            <p14:nvContentPartPr>
              <p14:cNvPr id="240" name="Ink 239">
                <a:extLst>
                  <a:ext uri="{FF2B5EF4-FFF2-40B4-BE49-F238E27FC236}">
                    <a16:creationId xmlns:a16="http://schemas.microsoft.com/office/drawing/2014/main" id="{8F7105E1-2D7D-8142-806D-3DB30780E5E1}"/>
                  </a:ext>
                </a:extLst>
              </p14:cNvPr>
              <p14:cNvContentPartPr/>
              <p14:nvPr/>
            </p14:nvContentPartPr>
            <p14:xfrm>
              <a:off x="7163958" y="5811924"/>
              <a:ext cx="39240" cy="231840"/>
            </p14:xfrm>
          </p:contentPart>
        </mc:Choice>
        <mc:Fallback>
          <p:pic>
            <p:nvPicPr>
              <p:cNvPr id="240" name="Ink 239">
                <a:extLst>
                  <a:ext uri="{FF2B5EF4-FFF2-40B4-BE49-F238E27FC236}">
                    <a16:creationId xmlns:a16="http://schemas.microsoft.com/office/drawing/2014/main" id="{8F7105E1-2D7D-8142-806D-3DB30780E5E1}"/>
                  </a:ext>
                </a:extLst>
              </p:cNvPr>
              <p:cNvPicPr/>
              <p:nvPr/>
            </p:nvPicPr>
            <p:blipFill>
              <a:blip r:embed="rId213"/>
              <a:stretch>
                <a:fillRect/>
              </a:stretch>
            </p:blipFill>
            <p:spPr>
              <a:xfrm>
                <a:off x="7159638" y="5807604"/>
                <a:ext cx="47880" cy="240480"/>
              </a:xfrm>
              <a:prstGeom prst="rect">
                <a:avLst/>
              </a:prstGeom>
            </p:spPr>
          </p:pic>
        </mc:Fallback>
      </mc:AlternateContent>
      <mc:AlternateContent xmlns:mc="http://schemas.openxmlformats.org/markup-compatibility/2006">
        <mc:Choice xmlns:p14="http://schemas.microsoft.com/office/powerpoint/2010/main" Requires="p14">
          <p:contentPart p14:bwMode="auto" r:id="rId214">
            <p14:nvContentPartPr>
              <p14:cNvPr id="242" name="Ink 241">
                <a:extLst>
                  <a:ext uri="{FF2B5EF4-FFF2-40B4-BE49-F238E27FC236}">
                    <a16:creationId xmlns:a16="http://schemas.microsoft.com/office/drawing/2014/main" id="{179ECD3C-547A-B04A-A47C-4684FCCD371A}"/>
                  </a:ext>
                </a:extLst>
              </p14:cNvPr>
              <p14:cNvContentPartPr/>
              <p14:nvPr/>
            </p14:nvContentPartPr>
            <p14:xfrm>
              <a:off x="7182678" y="6204324"/>
              <a:ext cx="22680" cy="93960"/>
            </p14:xfrm>
          </p:contentPart>
        </mc:Choice>
        <mc:Fallback>
          <p:pic>
            <p:nvPicPr>
              <p:cNvPr id="242" name="Ink 241">
                <a:extLst>
                  <a:ext uri="{FF2B5EF4-FFF2-40B4-BE49-F238E27FC236}">
                    <a16:creationId xmlns:a16="http://schemas.microsoft.com/office/drawing/2014/main" id="{179ECD3C-547A-B04A-A47C-4684FCCD371A}"/>
                  </a:ext>
                </a:extLst>
              </p:cNvPr>
              <p:cNvPicPr/>
              <p:nvPr/>
            </p:nvPicPr>
            <p:blipFill>
              <a:blip r:embed="rId215"/>
              <a:stretch>
                <a:fillRect/>
              </a:stretch>
            </p:blipFill>
            <p:spPr>
              <a:xfrm>
                <a:off x="7178358" y="6200004"/>
                <a:ext cx="31320" cy="102600"/>
              </a:xfrm>
              <a:prstGeom prst="rect">
                <a:avLst/>
              </a:prstGeom>
            </p:spPr>
          </p:pic>
        </mc:Fallback>
      </mc:AlternateContent>
      <mc:AlternateContent xmlns:mc="http://schemas.openxmlformats.org/markup-compatibility/2006">
        <mc:Choice xmlns:p14="http://schemas.microsoft.com/office/powerpoint/2010/main" Requires="p14">
          <p:contentPart p14:bwMode="auto" r:id="rId216">
            <p14:nvContentPartPr>
              <p14:cNvPr id="244" name="Ink 243">
                <a:extLst>
                  <a:ext uri="{FF2B5EF4-FFF2-40B4-BE49-F238E27FC236}">
                    <a16:creationId xmlns:a16="http://schemas.microsoft.com/office/drawing/2014/main" id="{46B99CB6-84EE-8540-9265-FB794B1EC78C}"/>
                  </a:ext>
                </a:extLst>
              </p14:cNvPr>
              <p14:cNvContentPartPr/>
              <p14:nvPr/>
            </p14:nvContentPartPr>
            <p14:xfrm>
              <a:off x="8894118" y="5931444"/>
              <a:ext cx="83880" cy="2520"/>
            </p14:xfrm>
          </p:contentPart>
        </mc:Choice>
        <mc:Fallback>
          <p:pic>
            <p:nvPicPr>
              <p:cNvPr id="244" name="Ink 243">
                <a:extLst>
                  <a:ext uri="{FF2B5EF4-FFF2-40B4-BE49-F238E27FC236}">
                    <a16:creationId xmlns:a16="http://schemas.microsoft.com/office/drawing/2014/main" id="{46B99CB6-84EE-8540-9265-FB794B1EC78C}"/>
                  </a:ext>
                </a:extLst>
              </p:cNvPr>
              <p:cNvPicPr/>
              <p:nvPr/>
            </p:nvPicPr>
            <p:blipFill>
              <a:blip r:embed="rId217"/>
              <a:stretch>
                <a:fillRect/>
              </a:stretch>
            </p:blipFill>
            <p:spPr>
              <a:xfrm>
                <a:off x="8889798" y="5927124"/>
                <a:ext cx="92520" cy="11160"/>
              </a:xfrm>
              <a:prstGeom prst="rect">
                <a:avLst/>
              </a:prstGeom>
            </p:spPr>
          </p:pic>
        </mc:Fallback>
      </mc:AlternateContent>
      <mc:AlternateContent xmlns:mc="http://schemas.openxmlformats.org/markup-compatibility/2006">
        <mc:Choice xmlns:p14="http://schemas.microsoft.com/office/powerpoint/2010/main" Requires="p14">
          <p:contentPart p14:bwMode="auto" r:id="rId218">
            <p14:nvContentPartPr>
              <p14:cNvPr id="115" name="Ink 114">
                <a:extLst>
                  <a:ext uri="{FF2B5EF4-FFF2-40B4-BE49-F238E27FC236}">
                    <a16:creationId xmlns:a16="http://schemas.microsoft.com/office/drawing/2014/main" id="{1C5C39F4-184B-A748-9702-38D421FB1947}"/>
                  </a:ext>
                </a:extLst>
              </p14:cNvPr>
              <p14:cNvContentPartPr/>
              <p14:nvPr/>
            </p14:nvContentPartPr>
            <p14:xfrm>
              <a:off x="1843158" y="4706724"/>
              <a:ext cx="4288680" cy="1297800"/>
            </p14:xfrm>
          </p:contentPart>
        </mc:Choice>
        <mc:Fallback>
          <p:pic>
            <p:nvPicPr>
              <p:cNvPr id="115" name="Ink 114">
                <a:extLst>
                  <a:ext uri="{FF2B5EF4-FFF2-40B4-BE49-F238E27FC236}">
                    <a16:creationId xmlns:a16="http://schemas.microsoft.com/office/drawing/2014/main" id="{1C5C39F4-184B-A748-9702-38D421FB1947}"/>
                  </a:ext>
                </a:extLst>
              </p:cNvPr>
              <p:cNvPicPr/>
              <p:nvPr/>
            </p:nvPicPr>
            <p:blipFill>
              <a:blip r:embed="rId219"/>
              <a:stretch>
                <a:fillRect/>
              </a:stretch>
            </p:blipFill>
            <p:spPr>
              <a:xfrm>
                <a:off x="1838838" y="4702404"/>
                <a:ext cx="4297320" cy="1306440"/>
              </a:xfrm>
              <a:prstGeom prst="rect">
                <a:avLst/>
              </a:prstGeom>
            </p:spPr>
          </p:pic>
        </mc:Fallback>
      </mc:AlternateContent>
      <mc:AlternateContent xmlns:mc="http://schemas.openxmlformats.org/markup-compatibility/2006">
        <mc:Choice xmlns:p14="http://schemas.microsoft.com/office/powerpoint/2010/main" Requires="p14">
          <p:contentPart p14:bwMode="auto" r:id="rId220">
            <p14:nvContentPartPr>
              <p14:cNvPr id="116" name="Ink 115">
                <a:extLst>
                  <a:ext uri="{FF2B5EF4-FFF2-40B4-BE49-F238E27FC236}">
                    <a16:creationId xmlns:a16="http://schemas.microsoft.com/office/drawing/2014/main" id="{393291EA-9FA7-0F42-86EC-92C22FC45943}"/>
                  </a:ext>
                </a:extLst>
              </p14:cNvPr>
              <p14:cNvContentPartPr/>
              <p14:nvPr/>
            </p14:nvContentPartPr>
            <p14:xfrm>
              <a:off x="1678998" y="6171204"/>
              <a:ext cx="4771080" cy="328680"/>
            </p14:xfrm>
          </p:contentPart>
        </mc:Choice>
        <mc:Fallback>
          <p:pic>
            <p:nvPicPr>
              <p:cNvPr id="116" name="Ink 115">
                <a:extLst>
                  <a:ext uri="{FF2B5EF4-FFF2-40B4-BE49-F238E27FC236}">
                    <a16:creationId xmlns:a16="http://schemas.microsoft.com/office/drawing/2014/main" id="{393291EA-9FA7-0F42-86EC-92C22FC45943}"/>
                  </a:ext>
                </a:extLst>
              </p:cNvPr>
              <p:cNvPicPr/>
              <p:nvPr/>
            </p:nvPicPr>
            <p:blipFill>
              <a:blip r:embed="rId221"/>
              <a:stretch>
                <a:fillRect/>
              </a:stretch>
            </p:blipFill>
            <p:spPr>
              <a:xfrm>
                <a:off x="1674678" y="6166884"/>
                <a:ext cx="4779720" cy="337320"/>
              </a:xfrm>
              <a:prstGeom prst="rect">
                <a:avLst/>
              </a:prstGeom>
            </p:spPr>
          </p:pic>
        </mc:Fallback>
      </mc:AlternateContent>
      <mc:AlternateContent xmlns:mc="http://schemas.openxmlformats.org/markup-compatibility/2006">
        <mc:Choice xmlns:p14="http://schemas.microsoft.com/office/powerpoint/2010/main" Requires="p14">
          <p:contentPart p14:bwMode="auto" r:id="rId222">
            <p14:nvContentPartPr>
              <p14:cNvPr id="118" name="Ink 117">
                <a:extLst>
                  <a:ext uri="{FF2B5EF4-FFF2-40B4-BE49-F238E27FC236}">
                    <a16:creationId xmlns:a16="http://schemas.microsoft.com/office/drawing/2014/main" id="{8EE48295-A3B2-C242-8EAB-8199A6E9E782}"/>
                  </a:ext>
                </a:extLst>
              </p14:cNvPr>
              <p14:cNvContentPartPr/>
              <p14:nvPr/>
            </p14:nvContentPartPr>
            <p14:xfrm>
              <a:off x="3891558" y="4261764"/>
              <a:ext cx="163440" cy="2682360"/>
            </p14:xfrm>
          </p:contentPart>
        </mc:Choice>
        <mc:Fallback>
          <p:pic>
            <p:nvPicPr>
              <p:cNvPr id="118" name="Ink 117">
                <a:extLst>
                  <a:ext uri="{FF2B5EF4-FFF2-40B4-BE49-F238E27FC236}">
                    <a16:creationId xmlns:a16="http://schemas.microsoft.com/office/drawing/2014/main" id="{8EE48295-A3B2-C242-8EAB-8199A6E9E782}"/>
                  </a:ext>
                </a:extLst>
              </p:cNvPr>
              <p:cNvPicPr/>
              <p:nvPr/>
            </p:nvPicPr>
            <p:blipFill>
              <a:blip r:embed="rId223"/>
              <a:stretch>
                <a:fillRect/>
              </a:stretch>
            </p:blipFill>
            <p:spPr>
              <a:xfrm>
                <a:off x="3887238" y="4257444"/>
                <a:ext cx="172080" cy="2691000"/>
              </a:xfrm>
              <a:prstGeom prst="rect">
                <a:avLst/>
              </a:prstGeom>
            </p:spPr>
          </p:pic>
        </mc:Fallback>
      </mc:AlternateContent>
      <mc:AlternateContent xmlns:mc="http://schemas.openxmlformats.org/markup-compatibility/2006">
        <mc:Choice xmlns:p14="http://schemas.microsoft.com/office/powerpoint/2010/main" Requires="p14">
          <p:contentPart p14:bwMode="auto" r:id="rId224">
            <p14:nvContentPartPr>
              <p14:cNvPr id="120" name="Ink 119">
                <a:extLst>
                  <a:ext uri="{FF2B5EF4-FFF2-40B4-BE49-F238E27FC236}">
                    <a16:creationId xmlns:a16="http://schemas.microsoft.com/office/drawing/2014/main" id="{9C62F49F-67FC-514C-BDB4-68F70E4A4101}"/>
                  </a:ext>
                </a:extLst>
              </p14:cNvPr>
              <p14:cNvContentPartPr/>
              <p14:nvPr/>
            </p14:nvContentPartPr>
            <p14:xfrm>
              <a:off x="2238798" y="5933244"/>
              <a:ext cx="176040" cy="560880"/>
            </p14:xfrm>
          </p:contentPart>
        </mc:Choice>
        <mc:Fallback>
          <p:pic>
            <p:nvPicPr>
              <p:cNvPr id="120" name="Ink 119">
                <a:extLst>
                  <a:ext uri="{FF2B5EF4-FFF2-40B4-BE49-F238E27FC236}">
                    <a16:creationId xmlns:a16="http://schemas.microsoft.com/office/drawing/2014/main" id="{9C62F49F-67FC-514C-BDB4-68F70E4A4101}"/>
                  </a:ext>
                </a:extLst>
              </p:cNvPr>
              <p:cNvPicPr/>
              <p:nvPr/>
            </p:nvPicPr>
            <p:blipFill>
              <a:blip r:embed="rId225"/>
              <a:stretch>
                <a:fillRect/>
              </a:stretch>
            </p:blipFill>
            <p:spPr>
              <a:xfrm>
                <a:off x="2234478" y="5928924"/>
                <a:ext cx="184680" cy="569520"/>
              </a:xfrm>
              <a:prstGeom prst="rect">
                <a:avLst/>
              </a:prstGeom>
            </p:spPr>
          </p:pic>
        </mc:Fallback>
      </mc:AlternateContent>
      <mc:AlternateContent xmlns:mc="http://schemas.openxmlformats.org/markup-compatibility/2006">
        <mc:Choice xmlns:p14="http://schemas.microsoft.com/office/powerpoint/2010/main" Requires="p14">
          <p:contentPart p14:bwMode="auto" r:id="rId226">
            <p14:nvContentPartPr>
              <p14:cNvPr id="121" name="Ink 120">
                <a:extLst>
                  <a:ext uri="{FF2B5EF4-FFF2-40B4-BE49-F238E27FC236}">
                    <a16:creationId xmlns:a16="http://schemas.microsoft.com/office/drawing/2014/main" id="{E785598F-15BC-ED4D-9AE1-E2CFF8ED7B82}"/>
                  </a:ext>
                </a:extLst>
              </p14:cNvPr>
              <p14:cNvContentPartPr/>
              <p14:nvPr/>
            </p14:nvContentPartPr>
            <p14:xfrm>
              <a:off x="2407638" y="5852244"/>
              <a:ext cx="201240" cy="634320"/>
            </p14:xfrm>
          </p:contentPart>
        </mc:Choice>
        <mc:Fallback>
          <p:pic>
            <p:nvPicPr>
              <p:cNvPr id="121" name="Ink 120">
                <a:extLst>
                  <a:ext uri="{FF2B5EF4-FFF2-40B4-BE49-F238E27FC236}">
                    <a16:creationId xmlns:a16="http://schemas.microsoft.com/office/drawing/2014/main" id="{E785598F-15BC-ED4D-9AE1-E2CFF8ED7B82}"/>
                  </a:ext>
                </a:extLst>
              </p:cNvPr>
              <p:cNvPicPr/>
              <p:nvPr/>
            </p:nvPicPr>
            <p:blipFill>
              <a:blip r:embed="rId227"/>
              <a:stretch>
                <a:fillRect/>
              </a:stretch>
            </p:blipFill>
            <p:spPr>
              <a:xfrm>
                <a:off x="2403318" y="5847924"/>
                <a:ext cx="209880" cy="642960"/>
              </a:xfrm>
              <a:prstGeom prst="rect">
                <a:avLst/>
              </a:prstGeom>
            </p:spPr>
          </p:pic>
        </mc:Fallback>
      </mc:AlternateContent>
      <mc:AlternateContent xmlns:mc="http://schemas.openxmlformats.org/markup-compatibility/2006">
        <mc:Choice xmlns:p14="http://schemas.microsoft.com/office/powerpoint/2010/main" Requires="p14">
          <p:contentPart p14:bwMode="auto" r:id="rId228">
            <p14:nvContentPartPr>
              <p14:cNvPr id="122" name="Ink 121">
                <a:extLst>
                  <a:ext uri="{FF2B5EF4-FFF2-40B4-BE49-F238E27FC236}">
                    <a16:creationId xmlns:a16="http://schemas.microsoft.com/office/drawing/2014/main" id="{2B52A464-43B1-F740-A482-902AA5025010}"/>
                  </a:ext>
                </a:extLst>
              </p14:cNvPr>
              <p14:cNvContentPartPr/>
              <p14:nvPr/>
            </p14:nvContentPartPr>
            <p14:xfrm>
              <a:off x="2726238" y="5639124"/>
              <a:ext cx="166320" cy="852120"/>
            </p14:xfrm>
          </p:contentPart>
        </mc:Choice>
        <mc:Fallback>
          <p:pic>
            <p:nvPicPr>
              <p:cNvPr id="122" name="Ink 121">
                <a:extLst>
                  <a:ext uri="{FF2B5EF4-FFF2-40B4-BE49-F238E27FC236}">
                    <a16:creationId xmlns:a16="http://schemas.microsoft.com/office/drawing/2014/main" id="{2B52A464-43B1-F740-A482-902AA5025010}"/>
                  </a:ext>
                </a:extLst>
              </p:cNvPr>
              <p:cNvPicPr/>
              <p:nvPr/>
            </p:nvPicPr>
            <p:blipFill>
              <a:blip r:embed="rId229"/>
              <a:stretch>
                <a:fillRect/>
              </a:stretch>
            </p:blipFill>
            <p:spPr>
              <a:xfrm>
                <a:off x="2721918" y="5634804"/>
                <a:ext cx="174960" cy="860760"/>
              </a:xfrm>
              <a:prstGeom prst="rect">
                <a:avLst/>
              </a:prstGeom>
            </p:spPr>
          </p:pic>
        </mc:Fallback>
      </mc:AlternateContent>
      <mc:AlternateContent xmlns:mc="http://schemas.openxmlformats.org/markup-compatibility/2006">
        <mc:Choice xmlns:p14="http://schemas.microsoft.com/office/powerpoint/2010/main" Requires="p14">
          <p:contentPart p14:bwMode="auto" r:id="rId230">
            <p14:nvContentPartPr>
              <p14:cNvPr id="123" name="Ink 122">
                <a:extLst>
                  <a:ext uri="{FF2B5EF4-FFF2-40B4-BE49-F238E27FC236}">
                    <a16:creationId xmlns:a16="http://schemas.microsoft.com/office/drawing/2014/main" id="{57371298-6E83-654E-8E18-3CDC92DA67EC}"/>
                  </a:ext>
                </a:extLst>
              </p14:cNvPr>
              <p14:cNvContentPartPr/>
              <p14:nvPr/>
            </p14:nvContentPartPr>
            <p14:xfrm>
              <a:off x="2904438" y="5405844"/>
              <a:ext cx="135360" cy="1025640"/>
            </p14:xfrm>
          </p:contentPart>
        </mc:Choice>
        <mc:Fallback>
          <p:pic>
            <p:nvPicPr>
              <p:cNvPr id="123" name="Ink 122">
                <a:extLst>
                  <a:ext uri="{FF2B5EF4-FFF2-40B4-BE49-F238E27FC236}">
                    <a16:creationId xmlns:a16="http://schemas.microsoft.com/office/drawing/2014/main" id="{57371298-6E83-654E-8E18-3CDC92DA67EC}"/>
                  </a:ext>
                </a:extLst>
              </p:cNvPr>
              <p:cNvPicPr/>
              <p:nvPr/>
            </p:nvPicPr>
            <p:blipFill>
              <a:blip r:embed="rId231"/>
              <a:stretch>
                <a:fillRect/>
              </a:stretch>
            </p:blipFill>
            <p:spPr>
              <a:xfrm>
                <a:off x="2900118" y="5401524"/>
                <a:ext cx="144000" cy="1034280"/>
              </a:xfrm>
              <a:prstGeom prst="rect">
                <a:avLst/>
              </a:prstGeom>
            </p:spPr>
          </p:pic>
        </mc:Fallback>
      </mc:AlternateContent>
      <mc:AlternateContent xmlns:mc="http://schemas.openxmlformats.org/markup-compatibility/2006">
        <mc:Choice xmlns:p14="http://schemas.microsoft.com/office/powerpoint/2010/main" Requires="p14">
          <p:contentPart p14:bwMode="auto" r:id="rId232">
            <p14:nvContentPartPr>
              <p14:cNvPr id="124" name="Ink 123">
                <a:extLst>
                  <a:ext uri="{FF2B5EF4-FFF2-40B4-BE49-F238E27FC236}">
                    <a16:creationId xmlns:a16="http://schemas.microsoft.com/office/drawing/2014/main" id="{A190C3B0-83CE-784F-BA4D-02BDBA18EBCC}"/>
                  </a:ext>
                </a:extLst>
              </p14:cNvPr>
              <p14:cNvContentPartPr/>
              <p14:nvPr/>
            </p14:nvContentPartPr>
            <p14:xfrm>
              <a:off x="3071118" y="5267604"/>
              <a:ext cx="158760" cy="1151640"/>
            </p14:xfrm>
          </p:contentPart>
        </mc:Choice>
        <mc:Fallback>
          <p:pic>
            <p:nvPicPr>
              <p:cNvPr id="124" name="Ink 123">
                <a:extLst>
                  <a:ext uri="{FF2B5EF4-FFF2-40B4-BE49-F238E27FC236}">
                    <a16:creationId xmlns:a16="http://schemas.microsoft.com/office/drawing/2014/main" id="{A190C3B0-83CE-784F-BA4D-02BDBA18EBCC}"/>
                  </a:ext>
                </a:extLst>
              </p:cNvPr>
              <p:cNvPicPr/>
              <p:nvPr/>
            </p:nvPicPr>
            <p:blipFill>
              <a:blip r:embed="rId233"/>
              <a:stretch>
                <a:fillRect/>
              </a:stretch>
            </p:blipFill>
            <p:spPr>
              <a:xfrm>
                <a:off x="3066798" y="5263284"/>
                <a:ext cx="167400" cy="1160280"/>
              </a:xfrm>
              <a:prstGeom prst="rect">
                <a:avLst/>
              </a:prstGeom>
            </p:spPr>
          </p:pic>
        </mc:Fallback>
      </mc:AlternateContent>
      <mc:AlternateContent xmlns:mc="http://schemas.openxmlformats.org/markup-compatibility/2006">
        <mc:Choice xmlns:p14="http://schemas.microsoft.com/office/powerpoint/2010/main" Requires="p14">
          <p:contentPart p14:bwMode="auto" r:id="rId234">
            <p14:nvContentPartPr>
              <p14:cNvPr id="125" name="Ink 124">
                <a:extLst>
                  <a:ext uri="{FF2B5EF4-FFF2-40B4-BE49-F238E27FC236}">
                    <a16:creationId xmlns:a16="http://schemas.microsoft.com/office/drawing/2014/main" id="{7A8BF33B-8896-6C47-BD56-75EDC3F8137F}"/>
                  </a:ext>
                </a:extLst>
              </p14:cNvPr>
              <p14:cNvContentPartPr/>
              <p14:nvPr/>
            </p14:nvContentPartPr>
            <p14:xfrm>
              <a:off x="3330678" y="4956924"/>
              <a:ext cx="119160" cy="1343880"/>
            </p14:xfrm>
          </p:contentPart>
        </mc:Choice>
        <mc:Fallback>
          <p:pic>
            <p:nvPicPr>
              <p:cNvPr id="125" name="Ink 124">
                <a:extLst>
                  <a:ext uri="{FF2B5EF4-FFF2-40B4-BE49-F238E27FC236}">
                    <a16:creationId xmlns:a16="http://schemas.microsoft.com/office/drawing/2014/main" id="{7A8BF33B-8896-6C47-BD56-75EDC3F8137F}"/>
                  </a:ext>
                </a:extLst>
              </p:cNvPr>
              <p:cNvPicPr/>
              <p:nvPr/>
            </p:nvPicPr>
            <p:blipFill>
              <a:blip r:embed="rId235"/>
              <a:stretch>
                <a:fillRect/>
              </a:stretch>
            </p:blipFill>
            <p:spPr>
              <a:xfrm>
                <a:off x="3326358" y="4952604"/>
                <a:ext cx="127800" cy="1352520"/>
              </a:xfrm>
              <a:prstGeom prst="rect">
                <a:avLst/>
              </a:prstGeom>
            </p:spPr>
          </p:pic>
        </mc:Fallback>
      </mc:AlternateContent>
      <mc:AlternateContent xmlns:mc="http://schemas.openxmlformats.org/markup-compatibility/2006">
        <mc:Choice xmlns:p14="http://schemas.microsoft.com/office/powerpoint/2010/main" Requires="p14">
          <p:contentPart p14:bwMode="auto" r:id="rId236">
            <p14:nvContentPartPr>
              <p14:cNvPr id="126" name="Ink 125">
                <a:extLst>
                  <a:ext uri="{FF2B5EF4-FFF2-40B4-BE49-F238E27FC236}">
                    <a16:creationId xmlns:a16="http://schemas.microsoft.com/office/drawing/2014/main" id="{0AB8ECB1-1074-BC41-80C9-A2BDA407D1D9}"/>
                  </a:ext>
                </a:extLst>
              </p14:cNvPr>
              <p14:cNvContentPartPr/>
              <p14:nvPr/>
            </p14:nvContentPartPr>
            <p14:xfrm>
              <a:off x="3461358" y="4903644"/>
              <a:ext cx="148320" cy="1404000"/>
            </p14:xfrm>
          </p:contentPart>
        </mc:Choice>
        <mc:Fallback>
          <p:pic>
            <p:nvPicPr>
              <p:cNvPr id="126" name="Ink 125">
                <a:extLst>
                  <a:ext uri="{FF2B5EF4-FFF2-40B4-BE49-F238E27FC236}">
                    <a16:creationId xmlns:a16="http://schemas.microsoft.com/office/drawing/2014/main" id="{0AB8ECB1-1074-BC41-80C9-A2BDA407D1D9}"/>
                  </a:ext>
                </a:extLst>
              </p:cNvPr>
              <p:cNvPicPr/>
              <p:nvPr/>
            </p:nvPicPr>
            <p:blipFill>
              <a:blip r:embed="rId237"/>
              <a:stretch>
                <a:fillRect/>
              </a:stretch>
            </p:blipFill>
            <p:spPr>
              <a:xfrm>
                <a:off x="3457038" y="4899324"/>
                <a:ext cx="156960" cy="1412640"/>
              </a:xfrm>
              <a:prstGeom prst="rect">
                <a:avLst/>
              </a:prstGeom>
            </p:spPr>
          </p:pic>
        </mc:Fallback>
      </mc:AlternateContent>
      <mc:AlternateContent xmlns:mc="http://schemas.openxmlformats.org/markup-compatibility/2006">
        <mc:Choice xmlns:p14="http://schemas.microsoft.com/office/powerpoint/2010/main" Requires="p14">
          <p:contentPart p14:bwMode="auto" r:id="rId238">
            <p14:nvContentPartPr>
              <p14:cNvPr id="127" name="Ink 126">
                <a:extLst>
                  <a:ext uri="{FF2B5EF4-FFF2-40B4-BE49-F238E27FC236}">
                    <a16:creationId xmlns:a16="http://schemas.microsoft.com/office/drawing/2014/main" id="{64E0FC89-2C1C-064D-875B-D232439E8EC2}"/>
                  </a:ext>
                </a:extLst>
              </p14:cNvPr>
              <p14:cNvContentPartPr/>
              <p14:nvPr/>
            </p14:nvContentPartPr>
            <p14:xfrm>
              <a:off x="3679878" y="4780884"/>
              <a:ext cx="90720" cy="1395000"/>
            </p14:xfrm>
          </p:contentPart>
        </mc:Choice>
        <mc:Fallback>
          <p:pic>
            <p:nvPicPr>
              <p:cNvPr id="127" name="Ink 126">
                <a:extLst>
                  <a:ext uri="{FF2B5EF4-FFF2-40B4-BE49-F238E27FC236}">
                    <a16:creationId xmlns:a16="http://schemas.microsoft.com/office/drawing/2014/main" id="{64E0FC89-2C1C-064D-875B-D232439E8EC2}"/>
                  </a:ext>
                </a:extLst>
              </p:cNvPr>
              <p:cNvPicPr/>
              <p:nvPr/>
            </p:nvPicPr>
            <p:blipFill>
              <a:blip r:embed="rId239"/>
              <a:stretch>
                <a:fillRect/>
              </a:stretch>
            </p:blipFill>
            <p:spPr>
              <a:xfrm>
                <a:off x="3675558" y="4776564"/>
                <a:ext cx="99360" cy="1403640"/>
              </a:xfrm>
              <a:prstGeom prst="rect">
                <a:avLst/>
              </a:prstGeom>
            </p:spPr>
          </p:pic>
        </mc:Fallback>
      </mc:AlternateContent>
      <mc:AlternateContent xmlns:mc="http://schemas.openxmlformats.org/markup-compatibility/2006">
        <mc:Choice xmlns:p14="http://schemas.microsoft.com/office/powerpoint/2010/main" Requires="p14">
          <p:contentPart p14:bwMode="auto" r:id="rId240">
            <p14:nvContentPartPr>
              <p14:cNvPr id="128" name="Ink 127">
                <a:extLst>
                  <a:ext uri="{FF2B5EF4-FFF2-40B4-BE49-F238E27FC236}">
                    <a16:creationId xmlns:a16="http://schemas.microsoft.com/office/drawing/2014/main" id="{AD078DD3-526F-6149-A2EE-4A6D89B6BA08}"/>
                  </a:ext>
                </a:extLst>
              </p14:cNvPr>
              <p14:cNvContentPartPr/>
              <p14:nvPr/>
            </p14:nvContentPartPr>
            <p14:xfrm>
              <a:off x="3785358" y="4905084"/>
              <a:ext cx="148320" cy="1395720"/>
            </p14:xfrm>
          </p:contentPart>
        </mc:Choice>
        <mc:Fallback>
          <p:pic>
            <p:nvPicPr>
              <p:cNvPr id="128" name="Ink 127">
                <a:extLst>
                  <a:ext uri="{FF2B5EF4-FFF2-40B4-BE49-F238E27FC236}">
                    <a16:creationId xmlns:a16="http://schemas.microsoft.com/office/drawing/2014/main" id="{AD078DD3-526F-6149-A2EE-4A6D89B6BA08}"/>
                  </a:ext>
                </a:extLst>
              </p:cNvPr>
              <p:cNvPicPr/>
              <p:nvPr/>
            </p:nvPicPr>
            <p:blipFill>
              <a:blip r:embed="rId241"/>
              <a:stretch>
                <a:fillRect/>
              </a:stretch>
            </p:blipFill>
            <p:spPr>
              <a:xfrm>
                <a:off x="3781038" y="4900764"/>
                <a:ext cx="156960" cy="1404360"/>
              </a:xfrm>
              <a:prstGeom prst="rect">
                <a:avLst/>
              </a:prstGeom>
            </p:spPr>
          </p:pic>
        </mc:Fallback>
      </mc:AlternateContent>
      <mc:AlternateContent xmlns:mc="http://schemas.openxmlformats.org/markup-compatibility/2006">
        <mc:Choice xmlns:p14="http://schemas.microsoft.com/office/powerpoint/2010/main" Requires="p14">
          <p:contentPart p14:bwMode="auto" r:id="rId242">
            <p14:nvContentPartPr>
              <p14:cNvPr id="130" name="Ink 129">
                <a:extLst>
                  <a:ext uri="{FF2B5EF4-FFF2-40B4-BE49-F238E27FC236}">
                    <a16:creationId xmlns:a16="http://schemas.microsoft.com/office/drawing/2014/main" id="{820049BE-A0E3-554D-B5CF-8E4E00214A8A}"/>
                  </a:ext>
                </a:extLst>
              </p14:cNvPr>
              <p14:cNvContentPartPr/>
              <p14:nvPr/>
            </p14:nvContentPartPr>
            <p14:xfrm>
              <a:off x="3961398" y="5132964"/>
              <a:ext cx="479160" cy="334800"/>
            </p14:xfrm>
          </p:contentPart>
        </mc:Choice>
        <mc:Fallback>
          <p:pic>
            <p:nvPicPr>
              <p:cNvPr id="130" name="Ink 129">
                <a:extLst>
                  <a:ext uri="{FF2B5EF4-FFF2-40B4-BE49-F238E27FC236}">
                    <a16:creationId xmlns:a16="http://schemas.microsoft.com/office/drawing/2014/main" id="{820049BE-A0E3-554D-B5CF-8E4E00214A8A}"/>
                  </a:ext>
                </a:extLst>
              </p:cNvPr>
              <p:cNvPicPr/>
              <p:nvPr/>
            </p:nvPicPr>
            <p:blipFill>
              <a:blip r:embed="rId243"/>
              <a:stretch>
                <a:fillRect/>
              </a:stretch>
            </p:blipFill>
            <p:spPr>
              <a:xfrm>
                <a:off x="3957078" y="5128644"/>
                <a:ext cx="487800" cy="343440"/>
              </a:xfrm>
              <a:prstGeom prst="rect">
                <a:avLst/>
              </a:prstGeom>
            </p:spPr>
          </p:pic>
        </mc:Fallback>
      </mc:AlternateContent>
      <mc:AlternateContent xmlns:mc="http://schemas.openxmlformats.org/markup-compatibility/2006">
        <mc:Choice xmlns:p14="http://schemas.microsoft.com/office/powerpoint/2010/main" Requires="p14">
          <p:contentPart p14:bwMode="auto" r:id="rId244">
            <p14:nvContentPartPr>
              <p14:cNvPr id="131" name="Ink 130">
                <a:extLst>
                  <a:ext uri="{FF2B5EF4-FFF2-40B4-BE49-F238E27FC236}">
                    <a16:creationId xmlns:a16="http://schemas.microsoft.com/office/drawing/2014/main" id="{42432F7D-7D72-5544-9A76-3C40629A15B0}"/>
                  </a:ext>
                </a:extLst>
              </p14:cNvPr>
              <p14:cNvContentPartPr/>
              <p14:nvPr/>
            </p14:nvContentPartPr>
            <p14:xfrm>
              <a:off x="4051398" y="5481804"/>
              <a:ext cx="496440" cy="276120"/>
            </p14:xfrm>
          </p:contentPart>
        </mc:Choice>
        <mc:Fallback>
          <p:pic>
            <p:nvPicPr>
              <p:cNvPr id="131" name="Ink 130">
                <a:extLst>
                  <a:ext uri="{FF2B5EF4-FFF2-40B4-BE49-F238E27FC236}">
                    <a16:creationId xmlns:a16="http://schemas.microsoft.com/office/drawing/2014/main" id="{42432F7D-7D72-5544-9A76-3C40629A15B0}"/>
                  </a:ext>
                </a:extLst>
              </p:cNvPr>
              <p:cNvPicPr/>
              <p:nvPr/>
            </p:nvPicPr>
            <p:blipFill>
              <a:blip r:embed="rId245"/>
              <a:stretch>
                <a:fillRect/>
              </a:stretch>
            </p:blipFill>
            <p:spPr>
              <a:xfrm>
                <a:off x="4047078" y="5477484"/>
                <a:ext cx="505080" cy="284760"/>
              </a:xfrm>
              <a:prstGeom prst="rect">
                <a:avLst/>
              </a:prstGeom>
            </p:spPr>
          </p:pic>
        </mc:Fallback>
      </mc:AlternateContent>
      <mc:AlternateContent xmlns:mc="http://schemas.openxmlformats.org/markup-compatibility/2006">
        <mc:Choice xmlns:p14="http://schemas.microsoft.com/office/powerpoint/2010/main" Requires="p14">
          <p:contentPart p14:bwMode="auto" r:id="rId246">
            <p14:nvContentPartPr>
              <p14:cNvPr id="132" name="Ink 131">
                <a:extLst>
                  <a:ext uri="{FF2B5EF4-FFF2-40B4-BE49-F238E27FC236}">
                    <a16:creationId xmlns:a16="http://schemas.microsoft.com/office/drawing/2014/main" id="{68556D1B-DBE6-C240-A0FD-C751983F89B1}"/>
                  </a:ext>
                </a:extLst>
              </p14:cNvPr>
              <p14:cNvContentPartPr/>
              <p14:nvPr/>
            </p14:nvContentPartPr>
            <p14:xfrm>
              <a:off x="4017198" y="5620044"/>
              <a:ext cx="935640" cy="334800"/>
            </p14:xfrm>
          </p:contentPart>
        </mc:Choice>
        <mc:Fallback>
          <p:pic>
            <p:nvPicPr>
              <p:cNvPr id="132" name="Ink 131">
                <a:extLst>
                  <a:ext uri="{FF2B5EF4-FFF2-40B4-BE49-F238E27FC236}">
                    <a16:creationId xmlns:a16="http://schemas.microsoft.com/office/drawing/2014/main" id="{68556D1B-DBE6-C240-A0FD-C751983F89B1}"/>
                  </a:ext>
                </a:extLst>
              </p:cNvPr>
              <p:cNvPicPr/>
              <p:nvPr/>
            </p:nvPicPr>
            <p:blipFill>
              <a:blip r:embed="rId247"/>
              <a:stretch>
                <a:fillRect/>
              </a:stretch>
            </p:blipFill>
            <p:spPr>
              <a:xfrm>
                <a:off x="4012878" y="5615724"/>
                <a:ext cx="944280" cy="343440"/>
              </a:xfrm>
              <a:prstGeom prst="rect">
                <a:avLst/>
              </a:prstGeom>
            </p:spPr>
          </p:pic>
        </mc:Fallback>
      </mc:AlternateContent>
      <mc:AlternateContent xmlns:mc="http://schemas.openxmlformats.org/markup-compatibility/2006">
        <mc:Choice xmlns:p14="http://schemas.microsoft.com/office/powerpoint/2010/main" Requires="p14">
          <p:contentPart p14:bwMode="auto" r:id="rId248">
            <p14:nvContentPartPr>
              <p14:cNvPr id="133" name="Ink 132">
                <a:extLst>
                  <a:ext uri="{FF2B5EF4-FFF2-40B4-BE49-F238E27FC236}">
                    <a16:creationId xmlns:a16="http://schemas.microsoft.com/office/drawing/2014/main" id="{4796E7C9-C895-2B42-96F3-E84AC833E84E}"/>
                  </a:ext>
                </a:extLst>
              </p14:cNvPr>
              <p14:cNvContentPartPr/>
              <p14:nvPr/>
            </p14:nvContentPartPr>
            <p14:xfrm>
              <a:off x="4119438" y="5828484"/>
              <a:ext cx="957240" cy="274320"/>
            </p14:xfrm>
          </p:contentPart>
        </mc:Choice>
        <mc:Fallback>
          <p:pic>
            <p:nvPicPr>
              <p:cNvPr id="133" name="Ink 132">
                <a:extLst>
                  <a:ext uri="{FF2B5EF4-FFF2-40B4-BE49-F238E27FC236}">
                    <a16:creationId xmlns:a16="http://schemas.microsoft.com/office/drawing/2014/main" id="{4796E7C9-C895-2B42-96F3-E84AC833E84E}"/>
                  </a:ext>
                </a:extLst>
              </p:cNvPr>
              <p:cNvPicPr/>
              <p:nvPr/>
            </p:nvPicPr>
            <p:blipFill>
              <a:blip r:embed="rId249"/>
              <a:stretch>
                <a:fillRect/>
              </a:stretch>
            </p:blipFill>
            <p:spPr>
              <a:xfrm>
                <a:off x="4115118" y="5824164"/>
                <a:ext cx="965880" cy="282960"/>
              </a:xfrm>
              <a:prstGeom prst="rect">
                <a:avLst/>
              </a:prstGeom>
            </p:spPr>
          </p:pic>
        </mc:Fallback>
      </mc:AlternateContent>
      <mc:AlternateContent xmlns:mc="http://schemas.openxmlformats.org/markup-compatibility/2006">
        <mc:Choice xmlns:p14="http://schemas.microsoft.com/office/powerpoint/2010/main" Requires="p14">
          <p:contentPart p14:bwMode="auto" r:id="rId250">
            <p14:nvContentPartPr>
              <p14:cNvPr id="134" name="Ink 133">
                <a:extLst>
                  <a:ext uri="{FF2B5EF4-FFF2-40B4-BE49-F238E27FC236}">
                    <a16:creationId xmlns:a16="http://schemas.microsoft.com/office/drawing/2014/main" id="{EFE47804-3C2D-304B-93C5-3FAD406A4BEA}"/>
                  </a:ext>
                </a:extLst>
              </p14:cNvPr>
              <p14:cNvContentPartPr/>
              <p14:nvPr/>
            </p14:nvContentPartPr>
            <p14:xfrm>
              <a:off x="4265238" y="5959524"/>
              <a:ext cx="1087920" cy="300600"/>
            </p14:xfrm>
          </p:contentPart>
        </mc:Choice>
        <mc:Fallback>
          <p:pic>
            <p:nvPicPr>
              <p:cNvPr id="134" name="Ink 133">
                <a:extLst>
                  <a:ext uri="{FF2B5EF4-FFF2-40B4-BE49-F238E27FC236}">
                    <a16:creationId xmlns:a16="http://schemas.microsoft.com/office/drawing/2014/main" id="{EFE47804-3C2D-304B-93C5-3FAD406A4BEA}"/>
                  </a:ext>
                </a:extLst>
              </p:cNvPr>
              <p:cNvPicPr/>
              <p:nvPr/>
            </p:nvPicPr>
            <p:blipFill>
              <a:blip r:embed="rId251"/>
              <a:stretch>
                <a:fillRect/>
              </a:stretch>
            </p:blipFill>
            <p:spPr>
              <a:xfrm>
                <a:off x="4260918" y="5955204"/>
                <a:ext cx="1096560" cy="309240"/>
              </a:xfrm>
              <a:prstGeom prst="rect">
                <a:avLst/>
              </a:prstGeom>
            </p:spPr>
          </p:pic>
        </mc:Fallback>
      </mc:AlternateContent>
      <mc:AlternateContent xmlns:mc="http://schemas.openxmlformats.org/markup-compatibility/2006">
        <mc:Choice xmlns:p14="http://schemas.microsoft.com/office/powerpoint/2010/main" Requires="p14">
          <p:contentPart p14:bwMode="auto" r:id="rId252">
            <p14:nvContentPartPr>
              <p14:cNvPr id="135" name="Ink 134">
                <a:extLst>
                  <a:ext uri="{FF2B5EF4-FFF2-40B4-BE49-F238E27FC236}">
                    <a16:creationId xmlns:a16="http://schemas.microsoft.com/office/drawing/2014/main" id="{4D212514-45D6-2D40-90D0-3DC1D12B5648}"/>
                  </a:ext>
                </a:extLst>
              </p14:cNvPr>
              <p14:cNvContentPartPr/>
              <p14:nvPr/>
            </p14:nvContentPartPr>
            <p14:xfrm>
              <a:off x="4816398" y="5980044"/>
              <a:ext cx="1096200" cy="295200"/>
            </p14:xfrm>
          </p:contentPart>
        </mc:Choice>
        <mc:Fallback>
          <p:pic>
            <p:nvPicPr>
              <p:cNvPr id="135" name="Ink 134">
                <a:extLst>
                  <a:ext uri="{FF2B5EF4-FFF2-40B4-BE49-F238E27FC236}">
                    <a16:creationId xmlns:a16="http://schemas.microsoft.com/office/drawing/2014/main" id="{4D212514-45D6-2D40-90D0-3DC1D12B5648}"/>
                  </a:ext>
                </a:extLst>
              </p:cNvPr>
              <p:cNvPicPr/>
              <p:nvPr/>
            </p:nvPicPr>
            <p:blipFill>
              <a:blip r:embed="rId253"/>
              <a:stretch>
                <a:fillRect/>
              </a:stretch>
            </p:blipFill>
            <p:spPr>
              <a:xfrm>
                <a:off x="4812078" y="5975724"/>
                <a:ext cx="1104840" cy="303840"/>
              </a:xfrm>
              <a:prstGeom prst="rect">
                <a:avLst/>
              </a:prstGeom>
            </p:spPr>
          </p:pic>
        </mc:Fallback>
      </mc:AlternateContent>
      <mc:AlternateContent xmlns:mc="http://schemas.openxmlformats.org/markup-compatibility/2006">
        <mc:Choice xmlns:p14="http://schemas.microsoft.com/office/powerpoint/2010/main" Requires="p14">
          <p:contentPart p14:bwMode="auto" r:id="rId254">
            <p14:nvContentPartPr>
              <p14:cNvPr id="136" name="Ink 135">
                <a:extLst>
                  <a:ext uri="{FF2B5EF4-FFF2-40B4-BE49-F238E27FC236}">
                    <a16:creationId xmlns:a16="http://schemas.microsoft.com/office/drawing/2014/main" id="{56F5D63C-1730-A940-9CE2-388C8D94BCB9}"/>
                  </a:ext>
                </a:extLst>
              </p14:cNvPr>
              <p14:cNvContentPartPr/>
              <p14:nvPr/>
            </p14:nvContentPartPr>
            <p14:xfrm>
              <a:off x="5575638" y="6016764"/>
              <a:ext cx="487800" cy="129960"/>
            </p14:xfrm>
          </p:contentPart>
        </mc:Choice>
        <mc:Fallback>
          <p:pic>
            <p:nvPicPr>
              <p:cNvPr id="136" name="Ink 135">
                <a:extLst>
                  <a:ext uri="{FF2B5EF4-FFF2-40B4-BE49-F238E27FC236}">
                    <a16:creationId xmlns:a16="http://schemas.microsoft.com/office/drawing/2014/main" id="{56F5D63C-1730-A940-9CE2-388C8D94BCB9}"/>
                  </a:ext>
                </a:extLst>
              </p:cNvPr>
              <p:cNvPicPr/>
              <p:nvPr/>
            </p:nvPicPr>
            <p:blipFill>
              <a:blip r:embed="rId255"/>
              <a:stretch>
                <a:fillRect/>
              </a:stretch>
            </p:blipFill>
            <p:spPr>
              <a:xfrm>
                <a:off x="5571318" y="6012444"/>
                <a:ext cx="496440" cy="138600"/>
              </a:xfrm>
              <a:prstGeom prst="rect">
                <a:avLst/>
              </a:prstGeom>
            </p:spPr>
          </p:pic>
        </mc:Fallback>
      </mc:AlternateContent>
      <mc:AlternateContent xmlns:mc="http://schemas.openxmlformats.org/markup-compatibility/2006">
        <mc:Choice xmlns:p14="http://schemas.microsoft.com/office/powerpoint/2010/main" Requires="p14">
          <p:contentPart p14:bwMode="auto" r:id="rId256">
            <p14:nvContentPartPr>
              <p14:cNvPr id="137" name="Ink 136">
                <a:extLst>
                  <a:ext uri="{FF2B5EF4-FFF2-40B4-BE49-F238E27FC236}">
                    <a16:creationId xmlns:a16="http://schemas.microsoft.com/office/drawing/2014/main" id="{0AD02EB1-4E7C-8541-9081-6D1B010581AA}"/>
                  </a:ext>
                </a:extLst>
              </p14:cNvPr>
              <p14:cNvContentPartPr/>
              <p14:nvPr/>
            </p14:nvContentPartPr>
            <p14:xfrm>
              <a:off x="5804958" y="6022884"/>
              <a:ext cx="376200" cy="163440"/>
            </p14:xfrm>
          </p:contentPart>
        </mc:Choice>
        <mc:Fallback>
          <p:pic>
            <p:nvPicPr>
              <p:cNvPr id="137" name="Ink 136">
                <a:extLst>
                  <a:ext uri="{FF2B5EF4-FFF2-40B4-BE49-F238E27FC236}">
                    <a16:creationId xmlns:a16="http://schemas.microsoft.com/office/drawing/2014/main" id="{0AD02EB1-4E7C-8541-9081-6D1B010581AA}"/>
                  </a:ext>
                </a:extLst>
              </p:cNvPr>
              <p:cNvPicPr/>
              <p:nvPr/>
            </p:nvPicPr>
            <p:blipFill>
              <a:blip r:embed="rId257"/>
              <a:stretch>
                <a:fillRect/>
              </a:stretch>
            </p:blipFill>
            <p:spPr>
              <a:xfrm>
                <a:off x="5800638" y="6018564"/>
                <a:ext cx="384840" cy="172080"/>
              </a:xfrm>
              <a:prstGeom prst="rect">
                <a:avLst/>
              </a:prstGeom>
            </p:spPr>
          </p:pic>
        </mc:Fallback>
      </mc:AlternateContent>
      <mc:AlternateContent xmlns:mc="http://schemas.openxmlformats.org/markup-compatibility/2006">
        <mc:Choice xmlns:p14="http://schemas.microsoft.com/office/powerpoint/2010/main" Requires="p14">
          <p:contentPart p14:bwMode="auto" r:id="rId258">
            <p14:nvContentPartPr>
              <p14:cNvPr id="138" name="Ink 137">
                <a:extLst>
                  <a:ext uri="{FF2B5EF4-FFF2-40B4-BE49-F238E27FC236}">
                    <a16:creationId xmlns:a16="http://schemas.microsoft.com/office/drawing/2014/main" id="{F6A5DA98-146B-524D-958B-4BDEEBA4AE7B}"/>
                  </a:ext>
                </a:extLst>
              </p14:cNvPr>
              <p14:cNvContentPartPr/>
              <p14:nvPr/>
            </p14:nvContentPartPr>
            <p14:xfrm>
              <a:off x="4036278" y="4972404"/>
              <a:ext cx="273240" cy="208080"/>
            </p14:xfrm>
          </p:contentPart>
        </mc:Choice>
        <mc:Fallback>
          <p:pic>
            <p:nvPicPr>
              <p:cNvPr id="138" name="Ink 137">
                <a:extLst>
                  <a:ext uri="{FF2B5EF4-FFF2-40B4-BE49-F238E27FC236}">
                    <a16:creationId xmlns:a16="http://schemas.microsoft.com/office/drawing/2014/main" id="{F6A5DA98-146B-524D-958B-4BDEEBA4AE7B}"/>
                  </a:ext>
                </a:extLst>
              </p:cNvPr>
              <p:cNvPicPr/>
              <p:nvPr/>
            </p:nvPicPr>
            <p:blipFill>
              <a:blip r:embed="rId259"/>
              <a:stretch>
                <a:fillRect/>
              </a:stretch>
            </p:blipFill>
            <p:spPr>
              <a:xfrm>
                <a:off x="4031958" y="4968084"/>
                <a:ext cx="281880" cy="216720"/>
              </a:xfrm>
              <a:prstGeom prst="rect">
                <a:avLst/>
              </a:prstGeom>
            </p:spPr>
          </p:pic>
        </mc:Fallback>
      </mc:AlternateContent>
      <mc:AlternateContent xmlns:mc="http://schemas.openxmlformats.org/markup-compatibility/2006">
        <mc:Choice xmlns:p14="http://schemas.microsoft.com/office/powerpoint/2010/main" Requires="p14">
          <p:contentPart p14:bwMode="auto" r:id="rId260">
            <p14:nvContentPartPr>
              <p14:cNvPr id="139" name="Ink 138">
                <a:extLst>
                  <a:ext uri="{FF2B5EF4-FFF2-40B4-BE49-F238E27FC236}">
                    <a16:creationId xmlns:a16="http://schemas.microsoft.com/office/drawing/2014/main" id="{F885CBED-1DD6-9F49-BACE-B7BBAE70DA53}"/>
                  </a:ext>
                </a:extLst>
              </p14:cNvPr>
              <p14:cNvContentPartPr/>
              <p14:nvPr/>
            </p14:nvContentPartPr>
            <p14:xfrm>
              <a:off x="4049238" y="4886004"/>
              <a:ext cx="204840" cy="197280"/>
            </p14:xfrm>
          </p:contentPart>
        </mc:Choice>
        <mc:Fallback>
          <p:pic>
            <p:nvPicPr>
              <p:cNvPr id="139" name="Ink 138">
                <a:extLst>
                  <a:ext uri="{FF2B5EF4-FFF2-40B4-BE49-F238E27FC236}">
                    <a16:creationId xmlns:a16="http://schemas.microsoft.com/office/drawing/2014/main" id="{F885CBED-1DD6-9F49-BACE-B7BBAE70DA53}"/>
                  </a:ext>
                </a:extLst>
              </p:cNvPr>
              <p:cNvPicPr/>
              <p:nvPr/>
            </p:nvPicPr>
            <p:blipFill>
              <a:blip r:embed="rId261"/>
              <a:stretch>
                <a:fillRect/>
              </a:stretch>
            </p:blipFill>
            <p:spPr>
              <a:xfrm>
                <a:off x="4044918" y="4881684"/>
                <a:ext cx="213480" cy="205920"/>
              </a:xfrm>
              <a:prstGeom prst="rect">
                <a:avLst/>
              </a:prstGeom>
            </p:spPr>
          </p:pic>
        </mc:Fallback>
      </mc:AlternateContent>
      <mc:AlternateContent xmlns:mc="http://schemas.openxmlformats.org/markup-compatibility/2006">
        <mc:Choice xmlns:p14="http://schemas.microsoft.com/office/powerpoint/2010/main" Requires="p14">
          <p:contentPart p14:bwMode="auto" r:id="rId262">
            <p14:nvContentPartPr>
              <p14:cNvPr id="140" name="Ink 139">
                <a:extLst>
                  <a:ext uri="{FF2B5EF4-FFF2-40B4-BE49-F238E27FC236}">
                    <a16:creationId xmlns:a16="http://schemas.microsoft.com/office/drawing/2014/main" id="{5251DC79-228B-B347-8242-8388F4D12BA6}"/>
                  </a:ext>
                </a:extLst>
              </p14:cNvPr>
              <p14:cNvContentPartPr/>
              <p14:nvPr/>
            </p14:nvContentPartPr>
            <p14:xfrm>
              <a:off x="3958158" y="4740564"/>
              <a:ext cx="132480" cy="110160"/>
            </p14:xfrm>
          </p:contentPart>
        </mc:Choice>
        <mc:Fallback>
          <p:pic>
            <p:nvPicPr>
              <p:cNvPr id="140" name="Ink 139">
                <a:extLst>
                  <a:ext uri="{FF2B5EF4-FFF2-40B4-BE49-F238E27FC236}">
                    <a16:creationId xmlns:a16="http://schemas.microsoft.com/office/drawing/2014/main" id="{5251DC79-228B-B347-8242-8388F4D12BA6}"/>
                  </a:ext>
                </a:extLst>
              </p:cNvPr>
              <p:cNvPicPr/>
              <p:nvPr/>
            </p:nvPicPr>
            <p:blipFill>
              <a:blip r:embed="rId263"/>
              <a:stretch>
                <a:fillRect/>
              </a:stretch>
            </p:blipFill>
            <p:spPr>
              <a:xfrm>
                <a:off x="3953838" y="4736244"/>
                <a:ext cx="141120" cy="118800"/>
              </a:xfrm>
              <a:prstGeom prst="rect">
                <a:avLst/>
              </a:prstGeom>
            </p:spPr>
          </p:pic>
        </mc:Fallback>
      </mc:AlternateContent>
      <mc:AlternateContent xmlns:mc="http://schemas.openxmlformats.org/markup-compatibility/2006">
        <mc:Choice xmlns:p14="http://schemas.microsoft.com/office/powerpoint/2010/main" Requires="p14">
          <p:contentPart p14:bwMode="auto" r:id="rId264">
            <p14:nvContentPartPr>
              <p14:cNvPr id="142" name="Ink 141">
                <a:extLst>
                  <a:ext uri="{FF2B5EF4-FFF2-40B4-BE49-F238E27FC236}">
                    <a16:creationId xmlns:a16="http://schemas.microsoft.com/office/drawing/2014/main" id="{3957D9F9-994C-414B-971F-E21CF8A960D1}"/>
                  </a:ext>
                </a:extLst>
              </p14:cNvPr>
              <p14:cNvContentPartPr/>
              <p14:nvPr/>
            </p14:nvContentPartPr>
            <p14:xfrm>
              <a:off x="4461798" y="4910844"/>
              <a:ext cx="856440" cy="524880"/>
            </p14:xfrm>
          </p:contentPart>
        </mc:Choice>
        <mc:Fallback>
          <p:pic>
            <p:nvPicPr>
              <p:cNvPr id="142" name="Ink 141">
                <a:extLst>
                  <a:ext uri="{FF2B5EF4-FFF2-40B4-BE49-F238E27FC236}">
                    <a16:creationId xmlns:a16="http://schemas.microsoft.com/office/drawing/2014/main" id="{3957D9F9-994C-414B-971F-E21CF8A960D1}"/>
                  </a:ext>
                </a:extLst>
              </p:cNvPr>
              <p:cNvPicPr/>
              <p:nvPr/>
            </p:nvPicPr>
            <p:blipFill>
              <a:blip r:embed="rId265"/>
              <a:stretch>
                <a:fillRect/>
              </a:stretch>
            </p:blipFill>
            <p:spPr>
              <a:xfrm>
                <a:off x="4457478" y="4906524"/>
                <a:ext cx="865080" cy="533520"/>
              </a:xfrm>
              <a:prstGeom prst="rect">
                <a:avLst/>
              </a:prstGeom>
            </p:spPr>
          </p:pic>
        </mc:Fallback>
      </mc:AlternateContent>
      <mc:AlternateContent xmlns:mc="http://schemas.openxmlformats.org/markup-compatibility/2006">
        <mc:Choice xmlns:p14="http://schemas.microsoft.com/office/powerpoint/2010/main" Requires="p14">
          <p:contentPart p14:bwMode="auto" r:id="rId266">
            <p14:nvContentPartPr>
              <p14:cNvPr id="144" name="Ink 143">
                <a:extLst>
                  <a:ext uri="{FF2B5EF4-FFF2-40B4-BE49-F238E27FC236}">
                    <a16:creationId xmlns:a16="http://schemas.microsoft.com/office/drawing/2014/main" id="{3C4F5D4B-ADB7-6045-8F69-BC15B1736F18}"/>
                  </a:ext>
                </a:extLst>
              </p14:cNvPr>
              <p14:cNvContentPartPr/>
              <p14:nvPr/>
            </p14:nvContentPartPr>
            <p14:xfrm>
              <a:off x="5111598" y="4916244"/>
              <a:ext cx="164880" cy="334440"/>
            </p14:xfrm>
          </p:contentPart>
        </mc:Choice>
        <mc:Fallback>
          <p:pic>
            <p:nvPicPr>
              <p:cNvPr id="144" name="Ink 143">
                <a:extLst>
                  <a:ext uri="{FF2B5EF4-FFF2-40B4-BE49-F238E27FC236}">
                    <a16:creationId xmlns:a16="http://schemas.microsoft.com/office/drawing/2014/main" id="{3C4F5D4B-ADB7-6045-8F69-BC15B1736F18}"/>
                  </a:ext>
                </a:extLst>
              </p:cNvPr>
              <p:cNvPicPr/>
              <p:nvPr/>
            </p:nvPicPr>
            <p:blipFill>
              <a:blip r:embed="rId267"/>
              <a:stretch>
                <a:fillRect/>
              </a:stretch>
            </p:blipFill>
            <p:spPr>
              <a:xfrm>
                <a:off x="5107278" y="4911924"/>
                <a:ext cx="173520" cy="343080"/>
              </a:xfrm>
              <a:prstGeom prst="rect">
                <a:avLst/>
              </a:prstGeom>
            </p:spPr>
          </p:pic>
        </mc:Fallback>
      </mc:AlternateContent>
      <mc:AlternateContent xmlns:mc="http://schemas.openxmlformats.org/markup-compatibility/2006">
        <mc:Choice xmlns:p14="http://schemas.microsoft.com/office/powerpoint/2010/main" Requires="p14">
          <p:contentPart p14:bwMode="auto" r:id="rId268">
            <p14:nvContentPartPr>
              <p14:cNvPr id="246" name="Ink 245">
                <a:extLst>
                  <a:ext uri="{FF2B5EF4-FFF2-40B4-BE49-F238E27FC236}">
                    <a16:creationId xmlns:a16="http://schemas.microsoft.com/office/drawing/2014/main" id="{014C6CEC-257B-A24C-9283-35815366D926}"/>
                  </a:ext>
                </a:extLst>
              </p14:cNvPr>
              <p14:cNvContentPartPr/>
              <p14:nvPr/>
            </p14:nvContentPartPr>
            <p14:xfrm>
              <a:off x="3417798" y="5609604"/>
              <a:ext cx="516600" cy="286920"/>
            </p14:xfrm>
          </p:contentPart>
        </mc:Choice>
        <mc:Fallback>
          <p:pic>
            <p:nvPicPr>
              <p:cNvPr id="246" name="Ink 245">
                <a:extLst>
                  <a:ext uri="{FF2B5EF4-FFF2-40B4-BE49-F238E27FC236}">
                    <a16:creationId xmlns:a16="http://schemas.microsoft.com/office/drawing/2014/main" id="{014C6CEC-257B-A24C-9283-35815366D926}"/>
                  </a:ext>
                </a:extLst>
              </p:cNvPr>
              <p:cNvPicPr/>
              <p:nvPr/>
            </p:nvPicPr>
            <p:blipFill>
              <a:blip r:embed="rId269"/>
              <a:stretch>
                <a:fillRect/>
              </a:stretch>
            </p:blipFill>
            <p:spPr>
              <a:xfrm>
                <a:off x="3413478" y="5605284"/>
                <a:ext cx="525240" cy="295560"/>
              </a:xfrm>
              <a:prstGeom prst="rect">
                <a:avLst/>
              </a:prstGeom>
            </p:spPr>
          </p:pic>
        </mc:Fallback>
      </mc:AlternateContent>
      <mc:AlternateContent xmlns:mc="http://schemas.openxmlformats.org/markup-compatibility/2006">
        <mc:Choice xmlns:p14="http://schemas.microsoft.com/office/powerpoint/2010/main" Requires="p14">
          <p:contentPart p14:bwMode="auto" r:id="rId270">
            <p14:nvContentPartPr>
              <p14:cNvPr id="247" name="Ink 246">
                <a:extLst>
                  <a:ext uri="{FF2B5EF4-FFF2-40B4-BE49-F238E27FC236}">
                    <a16:creationId xmlns:a16="http://schemas.microsoft.com/office/drawing/2014/main" id="{9CBD84E8-AECC-A846-BD06-CD98DDF3A6A0}"/>
                  </a:ext>
                </a:extLst>
              </p14:cNvPr>
              <p14:cNvContentPartPr/>
              <p14:nvPr/>
            </p14:nvContentPartPr>
            <p14:xfrm>
              <a:off x="3638118" y="5634084"/>
              <a:ext cx="449280" cy="244800"/>
            </p14:xfrm>
          </p:contentPart>
        </mc:Choice>
        <mc:Fallback>
          <p:pic>
            <p:nvPicPr>
              <p:cNvPr id="247" name="Ink 246">
                <a:extLst>
                  <a:ext uri="{FF2B5EF4-FFF2-40B4-BE49-F238E27FC236}">
                    <a16:creationId xmlns:a16="http://schemas.microsoft.com/office/drawing/2014/main" id="{9CBD84E8-AECC-A846-BD06-CD98DDF3A6A0}"/>
                  </a:ext>
                </a:extLst>
              </p:cNvPr>
              <p:cNvPicPr/>
              <p:nvPr/>
            </p:nvPicPr>
            <p:blipFill>
              <a:blip r:embed="rId271"/>
              <a:stretch>
                <a:fillRect/>
              </a:stretch>
            </p:blipFill>
            <p:spPr>
              <a:xfrm>
                <a:off x="3633798" y="5629764"/>
                <a:ext cx="457920" cy="253440"/>
              </a:xfrm>
              <a:prstGeom prst="rect">
                <a:avLst/>
              </a:prstGeom>
            </p:spPr>
          </p:pic>
        </mc:Fallback>
      </mc:AlternateContent>
      <mc:AlternateContent xmlns:mc="http://schemas.openxmlformats.org/markup-compatibility/2006">
        <mc:Choice xmlns:p14="http://schemas.microsoft.com/office/powerpoint/2010/main" Requires="p14">
          <p:contentPart p14:bwMode="auto" r:id="rId272">
            <p14:nvContentPartPr>
              <p14:cNvPr id="248" name="Ink 247">
                <a:extLst>
                  <a:ext uri="{FF2B5EF4-FFF2-40B4-BE49-F238E27FC236}">
                    <a16:creationId xmlns:a16="http://schemas.microsoft.com/office/drawing/2014/main" id="{40772BF8-DB4B-9A4C-9507-A34C3D7BB0B8}"/>
                  </a:ext>
                </a:extLst>
              </p14:cNvPr>
              <p14:cNvContentPartPr/>
              <p14:nvPr/>
            </p14:nvContentPartPr>
            <p14:xfrm>
              <a:off x="4579518" y="5689884"/>
              <a:ext cx="406440" cy="284040"/>
            </p14:xfrm>
          </p:contentPart>
        </mc:Choice>
        <mc:Fallback>
          <p:pic>
            <p:nvPicPr>
              <p:cNvPr id="248" name="Ink 247">
                <a:extLst>
                  <a:ext uri="{FF2B5EF4-FFF2-40B4-BE49-F238E27FC236}">
                    <a16:creationId xmlns:a16="http://schemas.microsoft.com/office/drawing/2014/main" id="{40772BF8-DB4B-9A4C-9507-A34C3D7BB0B8}"/>
                  </a:ext>
                </a:extLst>
              </p:cNvPr>
              <p:cNvPicPr/>
              <p:nvPr/>
            </p:nvPicPr>
            <p:blipFill>
              <a:blip r:embed="rId273"/>
              <a:stretch>
                <a:fillRect/>
              </a:stretch>
            </p:blipFill>
            <p:spPr>
              <a:xfrm>
                <a:off x="4575198" y="5685564"/>
                <a:ext cx="415080" cy="292680"/>
              </a:xfrm>
              <a:prstGeom prst="rect">
                <a:avLst/>
              </a:prstGeom>
            </p:spPr>
          </p:pic>
        </mc:Fallback>
      </mc:AlternateContent>
      <mc:AlternateContent xmlns:mc="http://schemas.openxmlformats.org/markup-compatibility/2006">
        <mc:Choice xmlns:p14="http://schemas.microsoft.com/office/powerpoint/2010/main" Requires="p14">
          <p:contentPart p14:bwMode="auto" r:id="rId274">
            <p14:nvContentPartPr>
              <p14:cNvPr id="249" name="Ink 248">
                <a:extLst>
                  <a:ext uri="{FF2B5EF4-FFF2-40B4-BE49-F238E27FC236}">
                    <a16:creationId xmlns:a16="http://schemas.microsoft.com/office/drawing/2014/main" id="{D308B71B-05FB-EC4D-8840-078F0F46BCF1}"/>
                  </a:ext>
                </a:extLst>
              </p14:cNvPr>
              <p14:cNvContentPartPr/>
              <p14:nvPr/>
            </p14:nvContentPartPr>
            <p14:xfrm>
              <a:off x="4649358" y="5752164"/>
              <a:ext cx="576720" cy="242280"/>
            </p14:xfrm>
          </p:contentPart>
        </mc:Choice>
        <mc:Fallback>
          <p:pic>
            <p:nvPicPr>
              <p:cNvPr id="249" name="Ink 248">
                <a:extLst>
                  <a:ext uri="{FF2B5EF4-FFF2-40B4-BE49-F238E27FC236}">
                    <a16:creationId xmlns:a16="http://schemas.microsoft.com/office/drawing/2014/main" id="{D308B71B-05FB-EC4D-8840-078F0F46BCF1}"/>
                  </a:ext>
                </a:extLst>
              </p:cNvPr>
              <p:cNvPicPr/>
              <p:nvPr/>
            </p:nvPicPr>
            <p:blipFill>
              <a:blip r:embed="rId275"/>
              <a:stretch>
                <a:fillRect/>
              </a:stretch>
            </p:blipFill>
            <p:spPr>
              <a:xfrm>
                <a:off x="4645038" y="5747844"/>
                <a:ext cx="585360" cy="250920"/>
              </a:xfrm>
              <a:prstGeom prst="rect">
                <a:avLst/>
              </a:prstGeom>
            </p:spPr>
          </p:pic>
        </mc:Fallback>
      </mc:AlternateContent>
      <mc:AlternateContent xmlns:mc="http://schemas.openxmlformats.org/markup-compatibility/2006">
        <mc:Choice xmlns:p14="http://schemas.microsoft.com/office/powerpoint/2010/main" Requires="p14">
          <p:contentPart p14:bwMode="auto" r:id="rId276">
            <p14:nvContentPartPr>
              <p14:cNvPr id="250" name="Ink 249">
                <a:extLst>
                  <a:ext uri="{FF2B5EF4-FFF2-40B4-BE49-F238E27FC236}">
                    <a16:creationId xmlns:a16="http://schemas.microsoft.com/office/drawing/2014/main" id="{A85E5E88-1094-1E4A-96AC-D3BC4A805D26}"/>
                  </a:ext>
                </a:extLst>
              </p14:cNvPr>
              <p14:cNvContentPartPr/>
              <p14:nvPr/>
            </p14:nvContentPartPr>
            <p14:xfrm>
              <a:off x="4584918" y="5665764"/>
              <a:ext cx="725760" cy="313920"/>
            </p14:xfrm>
          </p:contentPart>
        </mc:Choice>
        <mc:Fallback>
          <p:pic>
            <p:nvPicPr>
              <p:cNvPr id="250" name="Ink 249">
                <a:extLst>
                  <a:ext uri="{FF2B5EF4-FFF2-40B4-BE49-F238E27FC236}">
                    <a16:creationId xmlns:a16="http://schemas.microsoft.com/office/drawing/2014/main" id="{A85E5E88-1094-1E4A-96AC-D3BC4A805D26}"/>
                  </a:ext>
                </a:extLst>
              </p:cNvPr>
              <p:cNvPicPr/>
              <p:nvPr/>
            </p:nvPicPr>
            <p:blipFill>
              <a:blip r:embed="rId277"/>
              <a:stretch>
                <a:fillRect/>
              </a:stretch>
            </p:blipFill>
            <p:spPr>
              <a:xfrm>
                <a:off x="4580598" y="5661444"/>
                <a:ext cx="734400" cy="322560"/>
              </a:xfrm>
              <a:prstGeom prst="rect">
                <a:avLst/>
              </a:prstGeom>
            </p:spPr>
          </p:pic>
        </mc:Fallback>
      </mc:AlternateContent>
      <mc:AlternateContent xmlns:mc="http://schemas.openxmlformats.org/markup-compatibility/2006">
        <mc:Choice xmlns:p14="http://schemas.microsoft.com/office/powerpoint/2010/main" Requires="p14">
          <p:contentPart p14:bwMode="auto" r:id="rId278">
            <p14:nvContentPartPr>
              <p14:cNvPr id="252" name="Ink 251">
                <a:extLst>
                  <a:ext uri="{FF2B5EF4-FFF2-40B4-BE49-F238E27FC236}">
                    <a16:creationId xmlns:a16="http://schemas.microsoft.com/office/drawing/2014/main" id="{35EC609D-0BE4-4D45-B451-4D4AFB1CB1C1}"/>
                  </a:ext>
                </a:extLst>
              </p14:cNvPr>
              <p14:cNvContentPartPr/>
              <p14:nvPr/>
            </p14:nvContentPartPr>
            <p14:xfrm>
              <a:off x="4565838" y="4245564"/>
              <a:ext cx="545400" cy="95760"/>
            </p14:xfrm>
          </p:contentPart>
        </mc:Choice>
        <mc:Fallback>
          <p:pic>
            <p:nvPicPr>
              <p:cNvPr id="252" name="Ink 251">
                <a:extLst>
                  <a:ext uri="{FF2B5EF4-FFF2-40B4-BE49-F238E27FC236}">
                    <a16:creationId xmlns:a16="http://schemas.microsoft.com/office/drawing/2014/main" id="{35EC609D-0BE4-4D45-B451-4D4AFB1CB1C1}"/>
                  </a:ext>
                </a:extLst>
              </p:cNvPr>
              <p:cNvPicPr/>
              <p:nvPr/>
            </p:nvPicPr>
            <p:blipFill>
              <a:blip r:embed="rId279"/>
              <a:stretch>
                <a:fillRect/>
              </a:stretch>
            </p:blipFill>
            <p:spPr>
              <a:xfrm>
                <a:off x="4561518" y="4241244"/>
                <a:ext cx="554040" cy="104400"/>
              </a:xfrm>
              <a:prstGeom prst="rect">
                <a:avLst/>
              </a:prstGeom>
            </p:spPr>
          </p:pic>
        </mc:Fallback>
      </mc:AlternateContent>
      <mc:AlternateContent xmlns:mc="http://schemas.openxmlformats.org/markup-compatibility/2006">
        <mc:Choice xmlns:p14="http://schemas.microsoft.com/office/powerpoint/2010/main" Requires="p14">
          <p:contentPart p14:bwMode="auto" r:id="rId280">
            <p14:nvContentPartPr>
              <p14:cNvPr id="253" name="Ink 252">
                <a:extLst>
                  <a:ext uri="{FF2B5EF4-FFF2-40B4-BE49-F238E27FC236}">
                    <a16:creationId xmlns:a16="http://schemas.microsoft.com/office/drawing/2014/main" id="{991FECBD-D9AD-4240-8C63-7F4E87E9DF14}"/>
                  </a:ext>
                </a:extLst>
              </p14:cNvPr>
              <p14:cNvContentPartPr/>
              <p14:nvPr/>
            </p14:nvContentPartPr>
            <p14:xfrm>
              <a:off x="6007638" y="4250604"/>
              <a:ext cx="555480" cy="37440"/>
            </p14:xfrm>
          </p:contentPart>
        </mc:Choice>
        <mc:Fallback>
          <p:pic>
            <p:nvPicPr>
              <p:cNvPr id="253" name="Ink 252">
                <a:extLst>
                  <a:ext uri="{FF2B5EF4-FFF2-40B4-BE49-F238E27FC236}">
                    <a16:creationId xmlns:a16="http://schemas.microsoft.com/office/drawing/2014/main" id="{991FECBD-D9AD-4240-8C63-7F4E87E9DF14}"/>
                  </a:ext>
                </a:extLst>
              </p:cNvPr>
              <p:cNvPicPr/>
              <p:nvPr/>
            </p:nvPicPr>
            <p:blipFill>
              <a:blip r:embed="rId281"/>
              <a:stretch>
                <a:fillRect/>
              </a:stretch>
            </p:blipFill>
            <p:spPr>
              <a:xfrm>
                <a:off x="6003318" y="4246284"/>
                <a:ext cx="564120" cy="46080"/>
              </a:xfrm>
              <a:prstGeom prst="rect">
                <a:avLst/>
              </a:prstGeom>
            </p:spPr>
          </p:pic>
        </mc:Fallback>
      </mc:AlternateContent>
      <mc:AlternateContent xmlns:mc="http://schemas.openxmlformats.org/markup-compatibility/2006">
        <mc:Choice xmlns:p14="http://schemas.microsoft.com/office/powerpoint/2010/main" Requires="p14">
          <p:contentPart p14:bwMode="auto" r:id="rId282">
            <p14:nvContentPartPr>
              <p14:cNvPr id="254" name="Ink 253">
                <a:extLst>
                  <a:ext uri="{FF2B5EF4-FFF2-40B4-BE49-F238E27FC236}">
                    <a16:creationId xmlns:a16="http://schemas.microsoft.com/office/drawing/2014/main" id="{4F836DDA-0F44-204E-AD77-C94E554F6E48}"/>
                  </a:ext>
                </a:extLst>
              </p14:cNvPr>
              <p14:cNvContentPartPr/>
              <p14:nvPr/>
            </p14:nvContentPartPr>
            <p14:xfrm>
              <a:off x="4369638" y="3164124"/>
              <a:ext cx="759960" cy="1128960"/>
            </p14:xfrm>
          </p:contentPart>
        </mc:Choice>
        <mc:Fallback>
          <p:pic>
            <p:nvPicPr>
              <p:cNvPr id="254" name="Ink 253">
                <a:extLst>
                  <a:ext uri="{FF2B5EF4-FFF2-40B4-BE49-F238E27FC236}">
                    <a16:creationId xmlns:a16="http://schemas.microsoft.com/office/drawing/2014/main" id="{4F836DDA-0F44-204E-AD77-C94E554F6E48}"/>
                  </a:ext>
                </a:extLst>
              </p:cNvPr>
              <p:cNvPicPr/>
              <p:nvPr/>
            </p:nvPicPr>
            <p:blipFill>
              <a:blip r:embed="rId283"/>
              <a:stretch>
                <a:fillRect/>
              </a:stretch>
            </p:blipFill>
            <p:spPr>
              <a:xfrm>
                <a:off x="4365318" y="3159804"/>
                <a:ext cx="768600" cy="1137600"/>
              </a:xfrm>
              <a:prstGeom prst="rect">
                <a:avLst/>
              </a:prstGeom>
            </p:spPr>
          </p:pic>
        </mc:Fallback>
      </mc:AlternateContent>
      <mc:AlternateContent xmlns:mc="http://schemas.openxmlformats.org/markup-compatibility/2006">
        <mc:Choice xmlns:p14="http://schemas.microsoft.com/office/powerpoint/2010/main" Requires="p14">
          <p:contentPart p14:bwMode="auto" r:id="rId284">
            <p14:nvContentPartPr>
              <p14:cNvPr id="255" name="Ink 254">
                <a:extLst>
                  <a:ext uri="{FF2B5EF4-FFF2-40B4-BE49-F238E27FC236}">
                    <a16:creationId xmlns:a16="http://schemas.microsoft.com/office/drawing/2014/main" id="{7839915A-E4DC-6443-9A2E-C25894CFC0F1}"/>
                  </a:ext>
                </a:extLst>
              </p14:cNvPr>
              <p14:cNvContentPartPr/>
              <p14:nvPr/>
            </p14:nvContentPartPr>
            <p14:xfrm>
              <a:off x="6786678" y="4071324"/>
              <a:ext cx="286560" cy="182160"/>
            </p14:xfrm>
          </p:contentPart>
        </mc:Choice>
        <mc:Fallback>
          <p:pic>
            <p:nvPicPr>
              <p:cNvPr id="255" name="Ink 254">
                <a:extLst>
                  <a:ext uri="{FF2B5EF4-FFF2-40B4-BE49-F238E27FC236}">
                    <a16:creationId xmlns:a16="http://schemas.microsoft.com/office/drawing/2014/main" id="{7839915A-E4DC-6443-9A2E-C25894CFC0F1}"/>
                  </a:ext>
                </a:extLst>
              </p:cNvPr>
              <p:cNvPicPr/>
              <p:nvPr/>
            </p:nvPicPr>
            <p:blipFill>
              <a:blip r:embed="rId285"/>
              <a:stretch>
                <a:fillRect/>
              </a:stretch>
            </p:blipFill>
            <p:spPr>
              <a:xfrm>
                <a:off x="6782358" y="4067004"/>
                <a:ext cx="295200" cy="190800"/>
              </a:xfrm>
              <a:prstGeom prst="rect">
                <a:avLst/>
              </a:prstGeom>
            </p:spPr>
          </p:pic>
        </mc:Fallback>
      </mc:AlternateContent>
      <mc:AlternateContent xmlns:mc="http://schemas.openxmlformats.org/markup-compatibility/2006">
        <mc:Choice xmlns:p14="http://schemas.microsoft.com/office/powerpoint/2010/main" Requires="p14">
          <p:contentPart p14:bwMode="auto" r:id="rId286">
            <p14:nvContentPartPr>
              <p14:cNvPr id="256" name="Ink 255">
                <a:extLst>
                  <a:ext uri="{FF2B5EF4-FFF2-40B4-BE49-F238E27FC236}">
                    <a16:creationId xmlns:a16="http://schemas.microsoft.com/office/drawing/2014/main" id="{B15490AB-1F6C-FE41-996C-713FA281798C}"/>
                  </a:ext>
                </a:extLst>
              </p14:cNvPr>
              <p14:cNvContentPartPr/>
              <p14:nvPr/>
            </p14:nvContentPartPr>
            <p14:xfrm>
              <a:off x="5230038" y="4215324"/>
              <a:ext cx="440640" cy="127440"/>
            </p14:xfrm>
          </p:contentPart>
        </mc:Choice>
        <mc:Fallback>
          <p:pic>
            <p:nvPicPr>
              <p:cNvPr id="256" name="Ink 255">
                <a:extLst>
                  <a:ext uri="{FF2B5EF4-FFF2-40B4-BE49-F238E27FC236}">
                    <a16:creationId xmlns:a16="http://schemas.microsoft.com/office/drawing/2014/main" id="{B15490AB-1F6C-FE41-996C-713FA281798C}"/>
                  </a:ext>
                </a:extLst>
              </p:cNvPr>
              <p:cNvPicPr/>
              <p:nvPr/>
            </p:nvPicPr>
            <p:blipFill>
              <a:blip r:embed="rId287"/>
              <a:stretch>
                <a:fillRect/>
              </a:stretch>
            </p:blipFill>
            <p:spPr>
              <a:xfrm>
                <a:off x="5225718" y="4211004"/>
                <a:ext cx="449280" cy="136080"/>
              </a:xfrm>
              <a:prstGeom prst="rect">
                <a:avLst/>
              </a:prstGeom>
            </p:spPr>
          </p:pic>
        </mc:Fallback>
      </mc:AlternateContent>
      <mc:AlternateContent xmlns:mc="http://schemas.openxmlformats.org/markup-compatibility/2006">
        <mc:Choice xmlns:p14="http://schemas.microsoft.com/office/powerpoint/2010/main" Requires="p14">
          <p:contentPart p14:bwMode="auto" r:id="rId288">
            <p14:nvContentPartPr>
              <p14:cNvPr id="267" name="Ink 266">
                <a:extLst>
                  <a:ext uri="{FF2B5EF4-FFF2-40B4-BE49-F238E27FC236}">
                    <a16:creationId xmlns:a16="http://schemas.microsoft.com/office/drawing/2014/main" id="{590855D8-97B9-4348-B613-EB7EDD90C96F}"/>
                  </a:ext>
                </a:extLst>
              </p14:cNvPr>
              <p14:cNvContentPartPr/>
              <p14:nvPr/>
            </p14:nvContentPartPr>
            <p14:xfrm>
              <a:off x="1177158" y="5109924"/>
              <a:ext cx="433080" cy="227160"/>
            </p14:xfrm>
          </p:contentPart>
        </mc:Choice>
        <mc:Fallback>
          <p:pic>
            <p:nvPicPr>
              <p:cNvPr id="267" name="Ink 266">
                <a:extLst>
                  <a:ext uri="{FF2B5EF4-FFF2-40B4-BE49-F238E27FC236}">
                    <a16:creationId xmlns:a16="http://schemas.microsoft.com/office/drawing/2014/main" id="{590855D8-97B9-4348-B613-EB7EDD90C96F}"/>
                  </a:ext>
                </a:extLst>
              </p:cNvPr>
              <p:cNvPicPr/>
              <p:nvPr/>
            </p:nvPicPr>
            <p:blipFill>
              <a:blip r:embed="rId289"/>
              <a:stretch>
                <a:fillRect/>
              </a:stretch>
            </p:blipFill>
            <p:spPr>
              <a:xfrm>
                <a:off x="1172838" y="5105604"/>
                <a:ext cx="441720" cy="235800"/>
              </a:xfrm>
              <a:prstGeom prst="rect">
                <a:avLst/>
              </a:prstGeom>
            </p:spPr>
          </p:pic>
        </mc:Fallback>
      </mc:AlternateContent>
      <mc:AlternateContent xmlns:mc="http://schemas.openxmlformats.org/markup-compatibility/2006">
        <mc:Choice xmlns:p14="http://schemas.microsoft.com/office/powerpoint/2010/main" Requires="p14">
          <p:contentPart p14:bwMode="auto" r:id="rId290">
            <p14:nvContentPartPr>
              <p14:cNvPr id="268" name="Ink 267">
                <a:extLst>
                  <a:ext uri="{FF2B5EF4-FFF2-40B4-BE49-F238E27FC236}">
                    <a16:creationId xmlns:a16="http://schemas.microsoft.com/office/drawing/2014/main" id="{98159290-5A7A-FD45-AD0F-70754795BA05}"/>
                  </a:ext>
                </a:extLst>
              </p14:cNvPr>
              <p14:cNvContentPartPr/>
              <p14:nvPr/>
            </p14:nvContentPartPr>
            <p14:xfrm>
              <a:off x="1236918" y="5270844"/>
              <a:ext cx="405360" cy="208800"/>
            </p14:xfrm>
          </p:contentPart>
        </mc:Choice>
        <mc:Fallback>
          <p:pic>
            <p:nvPicPr>
              <p:cNvPr id="268" name="Ink 267">
                <a:extLst>
                  <a:ext uri="{FF2B5EF4-FFF2-40B4-BE49-F238E27FC236}">
                    <a16:creationId xmlns:a16="http://schemas.microsoft.com/office/drawing/2014/main" id="{98159290-5A7A-FD45-AD0F-70754795BA05}"/>
                  </a:ext>
                </a:extLst>
              </p:cNvPr>
              <p:cNvPicPr/>
              <p:nvPr/>
            </p:nvPicPr>
            <p:blipFill>
              <a:blip r:embed="rId291"/>
              <a:stretch>
                <a:fillRect/>
              </a:stretch>
            </p:blipFill>
            <p:spPr>
              <a:xfrm>
                <a:off x="1232598" y="5266524"/>
                <a:ext cx="414000" cy="217440"/>
              </a:xfrm>
              <a:prstGeom prst="rect">
                <a:avLst/>
              </a:prstGeom>
            </p:spPr>
          </p:pic>
        </mc:Fallback>
      </mc:AlternateContent>
      <mc:AlternateContent xmlns:mc="http://schemas.openxmlformats.org/markup-compatibility/2006">
        <mc:Choice xmlns:p14="http://schemas.microsoft.com/office/powerpoint/2010/main" Requires="p14">
          <p:contentPart p14:bwMode="auto" r:id="rId292">
            <p14:nvContentPartPr>
              <p14:cNvPr id="269" name="Ink 268">
                <a:extLst>
                  <a:ext uri="{FF2B5EF4-FFF2-40B4-BE49-F238E27FC236}">
                    <a16:creationId xmlns:a16="http://schemas.microsoft.com/office/drawing/2014/main" id="{33F6223A-AE8D-004F-BDFF-628F07F39103}"/>
                  </a:ext>
                </a:extLst>
              </p14:cNvPr>
              <p14:cNvContentPartPr/>
              <p14:nvPr/>
            </p14:nvContentPartPr>
            <p14:xfrm>
              <a:off x="1216398" y="5451924"/>
              <a:ext cx="449640" cy="202320"/>
            </p14:xfrm>
          </p:contentPart>
        </mc:Choice>
        <mc:Fallback>
          <p:pic>
            <p:nvPicPr>
              <p:cNvPr id="269" name="Ink 268">
                <a:extLst>
                  <a:ext uri="{FF2B5EF4-FFF2-40B4-BE49-F238E27FC236}">
                    <a16:creationId xmlns:a16="http://schemas.microsoft.com/office/drawing/2014/main" id="{33F6223A-AE8D-004F-BDFF-628F07F39103}"/>
                  </a:ext>
                </a:extLst>
              </p:cNvPr>
              <p:cNvPicPr/>
              <p:nvPr/>
            </p:nvPicPr>
            <p:blipFill>
              <a:blip r:embed="rId293"/>
              <a:stretch>
                <a:fillRect/>
              </a:stretch>
            </p:blipFill>
            <p:spPr>
              <a:xfrm>
                <a:off x="1212078" y="5447604"/>
                <a:ext cx="458280" cy="210960"/>
              </a:xfrm>
              <a:prstGeom prst="rect">
                <a:avLst/>
              </a:prstGeom>
            </p:spPr>
          </p:pic>
        </mc:Fallback>
      </mc:AlternateContent>
      <mc:AlternateContent xmlns:mc="http://schemas.openxmlformats.org/markup-compatibility/2006">
        <mc:Choice xmlns:p14="http://schemas.microsoft.com/office/powerpoint/2010/main" Requires="p14">
          <p:contentPart p14:bwMode="auto" r:id="rId294">
            <p14:nvContentPartPr>
              <p14:cNvPr id="270" name="Ink 269">
                <a:extLst>
                  <a:ext uri="{FF2B5EF4-FFF2-40B4-BE49-F238E27FC236}">
                    <a16:creationId xmlns:a16="http://schemas.microsoft.com/office/drawing/2014/main" id="{44501C25-FA58-FD43-9737-AC622F173177}"/>
                  </a:ext>
                </a:extLst>
              </p14:cNvPr>
              <p14:cNvContentPartPr/>
              <p14:nvPr/>
            </p14:nvContentPartPr>
            <p14:xfrm>
              <a:off x="1267158" y="5627244"/>
              <a:ext cx="438480" cy="186480"/>
            </p14:xfrm>
          </p:contentPart>
        </mc:Choice>
        <mc:Fallback>
          <p:pic>
            <p:nvPicPr>
              <p:cNvPr id="270" name="Ink 269">
                <a:extLst>
                  <a:ext uri="{FF2B5EF4-FFF2-40B4-BE49-F238E27FC236}">
                    <a16:creationId xmlns:a16="http://schemas.microsoft.com/office/drawing/2014/main" id="{44501C25-FA58-FD43-9737-AC622F173177}"/>
                  </a:ext>
                </a:extLst>
              </p:cNvPr>
              <p:cNvPicPr/>
              <p:nvPr/>
            </p:nvPicPr>
            <p:blipFill>
              <a:blip r:embed="rId295"/>
              <a:stretch>
                <a:fillRect/>
              </a:stretch>
            </p:blipFill>
            <p:spPr>
              <a:xfrm>
                <a:off x="1262838" y="5622924"/>
                <a:ext cx="447120" cy="195120"/>
              </a:xfrm>
              <a:prstGeom prst="rect">
                <a:avLst/>
              </a:prstGeom>
            </p:spPr>
          </p:pic>
        </mc:Fallback>
      </mc:AlternateContent>
      <mc:AlternateContent xmlns:mc="http://schemas.openxmlformats.org/markup-compatibility/2006">
        <mc:Choice xmlns:p14="http://schemas.microsoft.com/office/powerpoint/2010/main" Requires="p14">
          <p:contentPart p14:bwMode="auto" r:id="rId296">
            <p14:nvContentPartPr>
              <p14:cNvPr id="271" name="Ink 270">
                <a:extLst>
                  <a:ext uri="{FF2B5EF4-FFF2-40B4-BE49-F238E27FC236}">
                    <a16:creationId xmlns:a16="http://schemas.microsoft.com/office/drawing/2014/main" id="{BE4C276A-97A9-8A49-923D-68E9443C0ACE}"/>
                  </a:ext>
                </a:extLst>
              </p14:cNvPr>
              <p14:cNvContentPartPr/>
              <p14:nvPr/>
            </p14:nvContentPartPr>
            <p14:xfrm>
              <a:off x="1322598" y="5822724"/>
              <a:ext cx="409680" cy="181440"/>
            </p14:xfrm>
          </p:contentPart>
        </mc:Choice>
        <mc:Fallback>
          <p:pic>
            <p:nvPicPr>
              <p:cNvPr id="271" name="Ink 270">
                <a:extLst>
                  <a:ext uri="{FF2B5EF4-FFF2-40B4-BE49-F238E27FC236}">
                    <a16:creationId xmlns:a16="http://schemas.microsoft.com/office/drawing/2014/main" id="{BE4C276A-97A9-8A49-923D-68E9443C0ACE}"/>
                  </a:ext>
                </a:extLst>
              </p:cNvPr>
              <p:cNvPicPr/>
              <p:nvPr/>
            </p:nvPicPr>
            <p:blipFill>
              <a:blip r:embed="rId297"/>
              <a:stretch>
                <a:fillRect/>
              </a:stretch>
            </p:blipFill>
            <p:spPr>
              <a:xfrm>
                <a:off x="1318278" y="5818404"/>
                <a:ext cx="418320" cy="190080"/>
              </a:xfrm>
              <a:prstGeom prst="rect">
                <a:avLst/>
              </a:prstGeom>
            </p:spPr>
          </p:pic>
        </mc:Fallback>
      </mc:AlternateContent>
      <mc:AlternateContent xmlns:mc="http://schemas.openxmlformats.org/markup-compatibility/2006">
        <mc:Choice xmlns:p14="http://schemas.microsoft.com/office/powerpoint/2010/main" Requires="p14">
          <p:contentPart p14:bwMode="auto" r:id="rId298">
            <p14:nvContentPartPr>
              <p14:cNvPr id="272" name="Ink 271">
                <a:extLst>
                  <a:ext uri="{FF2B5EF4-FFF2-40B4-BE49-F238E27FC236}">
                    <a16:creationId xmlns:a16="http://schemas.microsoft.com/office/drawing/2014/main" id="{44B7D339-A889-644B-955E-920EF661BEEA}"/>
                  </a:ext>
                </a:extLst>
              </p14:cNvPr>
              <p14:cNvContentPartPr/>
              <p14:nvPr/>
            </p14:nvContentPartPr>
            <p14:xfrm>
              <a:off x="1389918" y="6041964"/>
              <a:ext cx="333000" cy="163440"/>
            </p14:xfrm>
          </p:contentPart>
        </mc:Choice>
        <mc:Fallback>
          <p:pic>
            <p:nvPicPr>
              <p:cNvPr id="272" name="Ink 271">
                <a:extLst>
                  <a:ext uri="{FF2B5EF4-FFF2-40B4-BE49-F238E27FC236}">
                    <a16:creationId xmlns:a16="http://schemas.microsoft.com/office/drawing/2014/main" id="{44B7D339-A889-644B-955E-920EF661BEEA}"/>
                  </a:ext>
                </a:extLst>
              </p:cNvPr>
              <p:cNvPicPr/>
              <p:nvPr/>
            </p:nvPicPr>
            <p:blipFill>
              <a:blip r:embed="rId299"/>
              <a:stretch>
                <a:fillRect/>
              </a:stretch>
            </p:blipFill>
            <p:spPr>
              <a:xfrm>
                <a:off x="1385598" y="6037644"/>
                <a:ext cx="341640" cy="172080"/>
              </a:xfrm>
              <a:prstGeom prst="rect">
                <a:avLst/>
              </a:prstGeom>
            </p:spPr>
          </p:pic>
        </mc:Fallback>
      </mc:AlternateContent>
      <mc:AlternateContent xmlns:mc="http://schemas.openxmlformats.org/markup-compatibility/2006">
        <mc:Choice xmlns:p14="http://schemas.microsoft.com/office/powerpoint/2010/main" Requires="p14">
          <p:contentPart p14:bwMode="auto" r:id="rId300">
            <p14:nvContentPartPr>
              <p14:cNvPr id="273" name="Ink 272">
                <a:extLst>
                  <a:ext uri="{FF2B5EF4-FFF2-40B4-BE49-F238E27FC236}">
                    <a16:creationId xmlns:a16="http://schemas.microsoft.com/office/drawing/2014/main" id="{5A2AE5B9-EB29-3F43-95B8-BA24BC4E54F1}"/>
                  </a:ext>
                </a:extLst>
              </p14:cNvPr>
              <p14:cNvContentPartPr/>
              <p14:nvPr/>
            </p14:nvContentPartPr>
            <p14:xfrm>
              <a:off x="1424838" y="6209004"/>
              <a:ext cx="280800" cy="176040"/>
            </p14:xfrm>
          </p:contentPart>
        </mc:Choice>
        <mc:Fallback>
          <p:pic>
            <p:nvPicPr>
              <p:cNvPr id="273" name="Ink 272">
                <a:extLst>
                  <a:ext uri="{FF2B5EF4-FFF2-40B4-BE49-F238E27FC236}">
                    <a16:creationId xmlns:a16="http://schemas.microsoft.com/office/drawing/2014/main" id="{5A2AE5B9-EB29-3F43-95B8-BA24BC4E54F1}"/>
                  </a:ext>
                </a:extLst>
              </p:cNvPr>
              <p:cNvPicPr/>
              <p:nvPr/>
            </p:nvPicPr>
            <p:blipFill>
              <a:blip r:embed="rId301"/>
              <a:stretch>
                <a:fillRect/>
              </a:stretch>
            </p:blipFill>
            <p:spPr>
              <a:xfrm>
                <a:off x="1420518" y="6204684"/>
                <a:ext cx="289440" cy="184680"/>
              </a:xfrm>
              <a:prstGeom prst="rect">
                <a:avLst/>
              </a:prstGeom>
            </p:spPr>
          </p:pic>
        </mc:Fallback>
      </mc:AlternateContent>
      <p:grpSp>
        <p:nvGrpSpPr>
          <p:cNvPr id="279" name="Group 278">
            <a:extLst>
              <a:ext uri="{FF2B5EF4-FFF2-40B4-BE49-F238E27FC236}">
                <a16:creationId xmlns:a16="http://schemas.microsoft.com/office/drawing/2014/main" id="{A4A21EB5-B12E-7E4D-9C37-0627DD19DFEF}"/>
              </a:ext>
            </a:extLst>
          </p:cNvPr>
          <p:cNvGrpSpPr/>
          <p:nvPr/>
        </p:nvGrpSpPr>
        <p:grpSpPr>
          <a:xfrm>
            <a:off x="1150518" y="3178524"/>
            <a:ext cx="1585080" cy="1659960"/>
            <a:chOff x="1150518" y="3178524"/>
            <a:chExt cx="1585080" cy="1659960"/>
          </a:xfrm>
        </p:grpSpPr>
        <mc:AlternateContent xmlns:mc="http://schemas.openxmlformats.org/markup-compatibility/2006">
          <mc:Choice xmlns:p14="http://schemas.microsoft.com/office/powerpoint/2010/main" Requires="p14">
            <p:contentPart p14:bwMode="auto" r:id="rId302">
              <p14:nvContentPartPr>
                <p14:cNvPr id="259" name="Ink 258">
                  <a:extLst>
                    <a:ext uri="{FF2B5EF4-FFF2-40B4-BE49-F238E27FC236}">
                      <a16:creationId xmlns:a16="http://schemas.microsoft.com/office/drawing/2014/main" id="{45560D00-A7A0-A544-BB11-CD7A740B8054}"/>
                    </a:ext>
                  </a:extLst>
                </p14:cNvPr>
                <p14:cNvContentPartPr/>
                <p14:nvPr/>
              </p14:nvContentPartPr>
              <p14:xfrm>
                <a:off x="1235838" y="4794564"/>
                <a:ext cx="51480" cy="10080"/>
              </p14:xfrm>
            </p:contentPart>
          </mc:Choice>
          <mc:Fallback>
            <p:pic>
              <p:nvPicPr>
                <p:cNvPr id="259" name="Ink 258">
                  <a:extLst>
                    <a:ext uri="{FF2B5EF4-FFF2-40B4-BE49-F238E27FC236}">
                      <a16:creationId xmlns:a16="http://schemas.microsoft.com/office/drawing/2014/main" id="{45560D00-A7A0-A544-BB11-CD7A740B8054}"/>
                    </a:ext>
                  </a:extLst>
                </p:cNvPr>
                <p:cNvPicPr/>
                <p:nvPr/>
              </p:nvPicPr>
              <p:blipFill>
                <a:blip r:embed="rId303"/>
                <a:stretch>
                  <a:fillRect/>
                </a:stretch>
              </p:blipFill>
              <p:spPr>
                <a:xfrm>
                  <a:off x="1231518" y="4790244"/>
                  <a:ext cx="60120" cy="18720"/>
                </a:xfrm>
                <a:prstGeom prst="rect">
                  <a:avLst/>
                </a:prstGeom>
              </p:spPr>
            </p:pic>
          </mc:Fallback>
        </mc:AlternateContent>
        <mc:AlternateContent xmlns:mc="http://schemas.openxmlformats.org/markup-compatibility/2006">
          <mc:Choice xmlns:p14="http://schemas.microsoft.com/office/powerpoint/2010/main" Requires="p14">
            <p:contentPart p14:bwMode="auto" r:id="rId304">
              <p14:nvContentPartPr>
                <p14:cNvPr id="260" name="Ink 259">
                  <a:extLst>
                    <a:ext uri="{FF2B5EF4-FFF2-40B4-BE49-F238E27FC236}">
                      <a16:creationId xmlns:a16="http://schemas.microsoft.com/office/drawing/2014/main" id="{6995F255-6959-EB40-9369-E49315856347}"/>
                    </a:ext>
                  </a:extLst>
                </p14:cNvPr>
                <p14:cNvContentPartPr/>
                <p14:nvPr/>
              </p14:nvContentPartPr>
              <p14:xfrm>
                <a:off x="1237278" y="4804644"/>
                <a:ext cx="54000" cy="33840"/>
              </p14:xfrm>
            </p:contentPart>
          </mc:Choice>
          <mc:Fallback>
            <p:pic>
              <p:nvPicPr>
                <p:cNvPr id="260" name="Ink 259">
                  <a:extLst>
                    <a:ext uri="{FF2B5EF4-FFF2-40B4-BE49-F238E27FC236}">
                      <a16:creationId xmlns:a16="http://schemas.microsoft.com/office/drawing/2014/main" id="{6995F255-6959-EB40-9369-E49315856347}"/>
                    </a:ext>
                  </a:extLst>
                </p:cNvPr>
                <p:cNvPicPr/>
                <p:nvPr/>
              </p:nvPicPr>
              <p:blipFill>
                <a:blip r:embed="rId305"/>
                <a:stretch>
                  <a:fillRect/>
                </a:stretch>
              </p:blipFill>
              <p:spPr>
                <a:xfrm>
                  <a:off x="1232958" y="4800324"/>
                  <a:ext cx="62640" cy="42480"/>
                </a:xfrm>
                <a:prstGeom prst="rect">
                  <a:avLst/>
                </a:prstGeom>
              </p:spPr>
            </p:pic>
          </mc:Fallback>
        </mc:AlternateContent>
        <mc:AlternateContent xmlns:mc="http://schemas.openxmlformats.org/markup-compatibility/2006">
          <mc:Choice xmlns:p14="http://schemas.microsoft.com/office/powerpoint/2010/main" Requires="p14">
            <p:contentPart p14:bwMode="auto" r:id="rId306">
              <p14:nvContentPartPr>
                <p14:cNvPr id="262" name="Ink 261">
                  <a:extLst>
                    <a:ext uri="{FF2B5EF4-FFF2-40B4-BE49-F238E27FC236}">
                      <a16:creationId xmlns:a16="http://schemas.microsoft.com/office/drawing/2014/main" id="{9C62BF4A-E294-3541-8C86-48497ABE4C29}"/>
                    </a:ext>
                  </a:extLst>
                </p14:cNvPr>
                <p14:cNvContentPartPr/>
                <p14:nvPr/>
              </p14:nvContentPartPr>
              <p14:xfrm>
                <a:off x="1344198" y="4564164"/>
                <a:ext cx="379440" cy="253800"/>
              </p14:xfrm>
            </p:contentPart>
          </mc:Choice>
          <mc:Fallback>
            <p:pic>
              <p:nvPicPr>
                <p:cNvPr id="262" name="Ink 261">
                  <a:extLst>
                    <a:ext uri="{FF2B5EF4-FFF2-40B4-BE49-F238E27FC236}">
                      <a16:creationId xmlns:a16="http://schemas.microsoft.com/office/drawing/2014/main" id="{9C62BF4A-E294-3541-8C86-48497ABE4C29}"/>
                    </a:ext>
                  </a:extLst>
                </p:cNvPr>
                <p:cNvPicPr/>
                <p:nvPr/>
              </p:nvPicPr>
              <p:blipFill>
                <a:blip r:embed="rId307"/>
                <a:stretch>
                  <a:fillRect/>
                </a:stretch>
              </p:blipFill>
              <p:spPr>
                <a:xfrm>
                  <a:off x="1339878" y="4559844"/>
                  <a:ext cx="388080" cy="262440"/>
                </a:xfrm>
                <a:prstGeom prst="rect">
                  <a:avLst/>
                </a:prstGeom>
              </p:spPr>
            </p:pic>
          </mc:Fallback>
        </mc:AlternateContent>
        <mc:AlternateContent xmlns:mc="http://schemas.openxmlformats.org/markup-compatibility/2006">
          <mc:Choice xmlns:p14="http://schemas.microsoft.com/office/powerpoint/2010/main" Requires="p14">
            <p:contentPart p14:bwMode="auto" r:id="rId308">
              <p14:nvContentPartPr>
                <p14:cNvPr id="263" name="Ink 262">
                  <a:extLst>
                    <a:ext uri="{FF2B5EF4-FFF2-40B4-BE49-F238E27FC236}">
                      <a16:creationId xmlns:a16="http://schemas.microsoft.com/office/drawing/2014/main" id="{FCACBF92-8330-1D46-9402-2AB72DF6A7F4}"/>
                    </a:ext>
                  </a:extLst>
                </p14:cNvPr>
                <p14:cNvContentPartPr/>
                <p14:nvPr/>
              </p14:nvContentPartPr>
              <p14:xfrm>
                <a:off x="1822998" y="4445364"/>
                <a:ext cx="651240" cy="187200"/>
              </p14:xfrm>
            </p:contentPart>
          </mc:Choice>
          <mc:Fallback>
            <p:pic>
              <p:nvPicPr>
                <p:cNvPr id="263" name="Ink 262">
                  <a:extLst>
                    <a:ext uri="{FF2B5EF4-FFF2-40B4-BE49-F238E27FC236}">
                      <a16:creationId xmlns:a16="http://schemas.microsoft.com/office/drawing/2014/main" id="{FCACBF92-8330-1D46-9402-2AB72DF6A7F4}"/>
                    </a:ext>
                  </a:extLst>
                </p:cNvPr>
                <p:cNvPicPr/>
                <p:nvPr/>
              </p:nvPicPr>
              <p:blipFill>
                <a:blip r:embed="rId309"/>
                <a:stretch>
                  <a:fillRect/>
                </a:stretch>
              </p:blipFill>
              <p:spPr>
                <a:xfrm>
                  <a:off x="1818678" y="4441044"/>
                  <a:ext cx="659880" cy="195840"/>
                </a:xfrm>
                <a:prstGeom prst="rect">
                  <a:avLst/>
                </a:prstGeom>
              </p:spPr>
            </p:pic>
          </mc:Fallback>
        </mc:AlternateContent>
        <mc:AlternateContent xmlns:mc="http://schemas.openxmlformats.org/markup-compatibility/2006">
          <mc:Choice xmlns:p14="http://schemas.microsoft.com/office/powerpoint/2010/main" Requires="p14">
            <p:contentPart p14:bwMode="auto" r:id="rId310">
              <p14:nvContentPartPr>
                <p14:cNvPr id="264" name="Ink 263">
                  <a:extLst>
                    <a:ext uri="{FF2B5EF4-FFF2-40B4-BE49-F238E27FC236}">
                      <a16:creationId xmlns:a16="http://schemas.microsoft.com/office/drawing/2014/main" id="{53720D2E-23DD-0146-9EEE-8392260F51A5}"/>
                    </a:ext>
                  </a:extLst>
                </p14:cNvPr>
                <p14:cNvContentPartPr/>
                <p14:nvPr/>
              </p14:nvContentPartPr>
              <p14:xfrm>
                <a:off x="2465598" y="4346004"/>
                <a:ext cx="158040" cy="237960"/>
              </p14:xfrm>
            </p:contentPart>
          </mc:Choice>
          <mc:Fallback>
            <p:pic>
              <p:nvPicPr>
                <p:cNvPr id="264" name="Ink 263">
                  <a:extLst>
                    <a:ext uri="{FF2B5EF4-FFF2-40B4-BE49-F238E27FC236}">
                      <a16:creationId xmlns:a16="http://schemas.microsoft.com/office/drawing/2014/main" id="{53720D2E-23DD-0146-9EEE-8392260F51A5}"/>
                    </a:ext>
                  </a:extLst>
                </p:cNvPr>
                <p:cNvPicPr/>
                <p:nvPr/>
              </p:nvPicPr>
              <p:blipFill>
                <a:blip r:embed="rId311"/>
                <a:stretch>
                  <a:fillRect/>
                </a:stretch>
              </p:blipFill>
              <p:spPr>
                <a:xfrm>
                  <a:off x="2461278" y="4341684"/>
                  <a:ext cx="166680" cy="246600"/>
                </a:xfrm>
                <a:prstGeom prst="rect">
                  <a:avLst/>
                </a:prstGeom>
              </p:spPr>
            </p:pic>
          </mc:Fallback>
        </mc:AlternateContent>
        <mc:AlternateContent xmlns:mc="http://schemas.openxmlformats.org/markup-compatibility/2006">
          <mc:Choice xmlns:p14="http://schemas.microsoft.com/office/powerpoint/2010/main" Requires="p14">
            <p:contentPart p14:bwMode="auto" r:id="rId312">
              <p14:nvContentPartPr>
                <p14:cNvPr id="265" name="Ink 264">
                  <a:extLst>
                    <a:ext uri="{FF2B5EF4-FFF2-40B4-BE49-F238E27FC236}">
                      <a16:creationId xmlns:a16="http://schemas.microsoft.com/office/drawing/2014/main" id="{0CF5FBB7-8246-8A4E-BC54-0167530EC504}"/>
                    </a:ext>
                  </a:extLst>
                </p14:cNvPr>
                <p14:cNvContentPartPr/>
                <p14:nvPr/>
              </p14:nvContentPartPr>
              <p14:xfrm>
                <a:off x="2621838" y="4292364"/>
                <a:ext cx="113760" cy="388080"/>
              </p14:xfrm>
            </p:contentPart>
          </mc:Choice>
          <mc:Fallback>
            <p:pic>
              <p:nvPicPr>
                <p:cNvPr id="265" name="Ink 264">
                  <a:extLst>
                    <a:ext uri="{FF2B5EF4-FFF2-40B4-BE49-F238E27FC236}">
                      <a16:creationId xmlns:a16="http://schemas.microsoft.com/office/drawing/2014/main" id="{0CF5FBB7-8246-8A4E-BC54-0167530EC504}"/>
                    </a:ext>
                  </a:extLst>
                </p:cNvPr>
                <p:cNvPicPr/>
                <p:nvPr/>
              </p:nvPicPr>
              <p:blipFill>
                <a:blip r:embed="rId313"/>
                <a:stretch>
                  <a:fillRect/>
                </a:stretch>
              </p:blipFill>
              <p:spPr>
                <a:xfrm>
                  <a:off x="2617518" y="4288044"/>
                  <a:ext cx="122400" cy="396720"/>
                </a:xfrm>
                <a:prstGeom prst="rect">
                  <a:avLst/>
                </a:prstGeom>
              </p:spPr>
            </p:pic>
          </mc:Fallback>
        </mc:AlternateContent>
        <mc:AlternateContent xmlns:mc="http://schemas.openxmlformats.org/markup-compatibility/2006">
          <mc:Choice xmlns:p14="http://schemas.microsoft.com/office/powerpoint/2010/main" Requires="p14">
            <p:contentPart p14:bwMode="auto" r:id="rId314">
              <p14:nvContentPartPr>
                <p14:cNvPr id="275" name="Ink 274">
                  <a:extLst>
                    <a:ext uri="{FF2B5EF4-FFF2-40B4-BE49-F238E27FC236}">
                      <a16:creationId xmlns:a16="http://schemas.microsoft.com/office/drawing/2014/main" id="{69F6DD4D-F649-674A-8761-2C1916D07CC8}"/>
                    </a:ext>
                  </a:extLst>
                </p14:cNvPr>
                <p14:cNvContentPartPr/>
                <p14:nvPr/>
              </p14:nvContentPartPr>
              <p14:xfrm>
                <a:off x="1150518" y="3178524"/>
                <a:ext cx="1177200" cy="417600"/>
              </p14:xfrm>
            </p:contentPart>
          </mc:Choice>
          <mc:Fallback>
            <p:pic>
              <p:nvPicPr>
                <p:cNvPr id="275" name="Ink 274">
                  <a:extLst>
                    <a:ext uri="{FF2B5EF4-FFF2-40B4-BE49-F238E27FC236}">
                      <a16:creationId xmlns:a16="http://schemas.microsoft.com/office/drawing/2014/main" id="{69F6DD4D-F649-674A-8761-2C1916D07CC8}"/>
                    </a:ext>
                  </a:extLst>
                </p:cNvPr>
                <p:cNvPicPr/>
                <p:nvPr/>
              </p:nvPicPr>
              <p:blipFill>
                <a:blip r:embed="rId315"/>
                <a:stretch>
                  <a:fillRect/>
                </a:stretch>
              </p:blipFill>
              <p:spPr>
                <a:xfrm>
                  <a:off x="1146198" y="3174204"/>
                  <a:ext cx="1185840" cy="426240"/>
                </a:xfrm>
                <a:prstGeom prst="rect">
                  <a:avLst/>
                </a:prstGeom>
              </p:spPr>
            </p:pic>
          </mc:Fallback>
        </mc:AlternateContent>
        <mc:AlternateContent xmlns:mc="http://schemas.openxmlformats.org/markup-compatibility/2006">
          <mc:Choice xmlns:p14="http://schemas.microsoft.com/office/powerpoint/2010/main" Requires="p14">
            <p:contentPart p14:bwMode="auto" r:id="rId316">
              <p14:nvContentPartPr>
                <p14:cNvPr id="276" name="Ink 275">
                  <a:extLst>
                    <a:ext uri="{FF2B5EF4-FFF2-40B4-BE49-F238E27FC236}">
                      <a16:creationId xmlns:a16="http://schemas.microsoft.com/office/drawing/2014/main" id="{08D8F579-101F-FC4A-9493-C435C2B8EDCE}"/>
                    </a:ext>
                  </a:extLst>
                </p14:cNvPr>
                <p14:cNvContentPartPr/>
                <p14:nvPr/>
              </p14:nvContentPartPr>
              <p14:xfrm>
                <a:off x="1261398" y="3493524"/>
                <a:ext cx="962280" cy="395640"/>
              </p14:xfrm>
            </p:contentPart>
          </mc:Choice>
          <mc:Fallback>
            <p:pic>
              <p:nvPicPr>
                <p:cNvPr id="276" name="Ink 275">
                  <a:extLst>
                    <a:ext uri="{FF2B5EF4-FFF2-40B4-BE49-F238E27FC236}">
                      <a16:creationId xmlns:a16="http://schemas.microsoft.com/office/drawing/2014/main" id="{08D8F579-101F-FC4A-9493-C435C2B8EDCE}"/>
                    </a:ext>
                  </a:extLst>
                </p:cNvPr>
                <p:cNvPicPr/>
                <p:nvPr/>
              </p:nvPicPr>
              <p:blipFill>
                <a:blip r:embed="rId317"/>
                <a:stretch>
                  <a:fillRect/>
                </a:stretch>
              </p:blipFill>
              <p:spPr>
                <a:xfrm>
                  <a:off x="1257078" y="3489204"/>
                  <a:ext cx="970920" cy="404280"/>
                </a:xfrm>
                <a:prstGeom prst="rect">
                  <a:avLst/>
                </a:prstGeom>
              </p:spPr>
            </p:pic>
          </mc:Fallback>
        </mc:AlternateContent>
        <mc:AlternateContent xmlns:mc="http://schemas.openxmlformats.org/markup-compatibility/2006">
          <mc:Choice xmlns:p14="http://schemas.microsoft.com/office/powerpoint/2010/main" Requires="p14">
            <p:contentPart p14:bwMode="auto" r:id="rId318">
              <p14:nvContentPartPr>
                <p14:cNvPr id="278" name="Ink 277">
                  <a:extLst>
                    <a:ext uri="{FF2B5EF4-FFF2-40B4-BE49-F238E27FC236}">
                      <a16:creationId xmlns:a16="http://schemas.microsoft.com/office/drawing/2014/main" id="{A316C159-C4CF-2041-9633-C2E5CB667059}"/>
                    </a:ext>
                  </a:extLst>
                </p14:cNvPr>
                <p14:cNvContentPartPr/>
                <p14:nvPr/>
              </p14:nvContentPartPr>
              <p14:xfrm>
                <a:off x="1190118" y="3896364"/>
                <a:ext cx="856440" cy="364680"/>
              </p14:xfrm>
            </p:contentPart>
          </mc:Choice>
          <mc:Fallback>
            <p:pic>
              <p:nvPicPr>
                <p:cNvPr id="278" name="Ink 277">
                  <a:extLst>
                    <a:ext uri="{FF2B5EF4-FFF2-40B4-BE49-F238E27FC236}">
                      <a16:creationId xmlns:a16="http://schemas.microsoft.com/office/drawing/2014/main" id="{A316C159-C4CF-2041-9633-C2E5CB667059}"/>
                    </a:ext>
                  </a:extLst>
                </p:cNvPr>
                <p:cNvPicPr/>
                <p:nvPr/>
              </p:nvPicPr>
              <p:blipFill>
                <a:blip r:embed="rId319"/>
                <a:stretch>
                  <a:fillRect/>
                </a:stretch>
              </p:blipFill>
              <p:spPr>
                <a:xfrm>
                  <a:off x="1185798" y="3892044"/>
                  <a:ext cx="865080" cy="373320"/>
                </a:xfrm>
                <a:prstGeom prst="rect">
                  <a:avLst/>
                </a:prstGeom>
              </p:spPr>
            </p:pic>
          </mc:Fallback>
        </mc:AlternateContent>
      </p:grpSp>
    </p:spTree>
    <p:extLst>
      <p:ext uri="{BB962C8B-B14F-4D97-AF65-F5344CB8AC3E}">
        <p14:creationId xmlns:p14="http://schemas.microsoft.com/office/powerpoint/2010/main" val="14275306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8D17A7A-C2C8-C447-B581-B43A3B34C500}"/>
              </a:ext>
            </a:extLst>
          </p:cNvPr>
          <p:cNvSpPr txBox="1"/>
          <p:nvPr/>
        </p:nvSpPr>
        <p:spPr>
          <a:xfrm>
            <a:off x="4458021" y="0"/>
            <a:ext cx="3615926" cy="400110"/>
          </a:xfrm>
          <a:prstGeom prst="rect">
            <a:avLst/>
          </a:prstGeom>
          <a:noFill/>
        </p:spPr>
        <p:txBody>
          <a:bodyPr wrap="none" rtlCol="0">
            <a:spAutoFit/>
          </a:bodyPr>
          <a:lstStyle/>
          <a:p>
            <a:r>
              <a:rPr lang="en-US" sz="2000" b="1" dirty="0">
                <a:solidFill>
                  <a:srgbClr val="FF0000"/>
                </a:solidFill>
              </a:rPr>
              <a:t>1. Measure of Central Tendency</a:t>
            </a:r>
          </a:p>
        </p:txBody>
      </p:sp>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E2958A57-AFCE-EC42-A3A0-EABB7623BC6A}"/>
                  </a:ext>
                </a:extLst>
              </p:cNvPr>
              <p:cNvSpPr txBox="1"/>
              <p:nvPr/>
            </p:nvSpPr>
            <p:spPr>
              <a:xfrm>
                <a:off x="844062" y="400110"/>
                <a:ext cx="10914184" cy="6740307"/>
              </a:xfrm>
              <a:prstGeom prst="rect">
                <a:avLst/>
              </a:prstGeom>
              <a:noFill/>
            </p:spPr>
            <p:txBody>
              <a:bodyPr wrap="square" rtlCol="0">
                <a:spAutoFit/>
              </a:bodyPr>
              <a:lstStyle/>
              <a:p>
                <a:r>
                  <a:rPr lang="en-GB" sz="1400" dirty="0"/>
                  <a:t>A measure of central tendency is a summary statistic that represents the centre point or typical value of a dataset. These measures indicate where most values in a distribution fall and are also referred to as the central location of a distribution. </a:t>
                </a:r>
              </a:p>
              <a:p>
                <a:endParaRPr lang="en-GB" sz="1600" dirty="0"/>
              </a:p>
              <a:p>
                <a:pPr marL="342900" indent="-342900">
                  <a:buAutoNum type="arabicPeriod"/>
                </a:pPr>
                <a:r>
                  <a:rPr lang="en-GB" sz="1600" b="1" dirty="0">
                    <a:solidFill>
                      <a:srgbClr val="00B050"/>
                    </a:solidFill>
                  </a:rPr>
                  <a:t>Mean</a:t>
                </a:r>
              </a:p>
              <a:p>
                <a:r>
                  <a:rPr lang="en-GB" sz="1400" dirty="0"/>
                  <a:t>Average value of the set of Numbers. Mean is a a number around which a whole data is spread out. Denoted by </a:t>
                </a:r>
                <a:r>
                  <a:rPr lang="en-GB" sz="2000" b="1" dirty="0">
                    <a:solidFill>
                      <a:srgbClr val="FF0000"/>
                    </a:solidFill>
                  </a:rPr>
                  <a:t>µ </a:t>
                </a:r>
                <a:r>
                  <a:rPr lang="en-GB" sz="1400" dirty="0"/>
                  <a:t>for population mean and</a:t>
                </a:r>
                <a14:m>
                  <m:oMath xmlns:m="http://schemas.openxmlformats.org/officeDocument/2006/math">
                    <m:r>
                      <a:rPr lang="en-GB" sz="1400" b="0" i="1" smtClean="0">
                        <a:latin typeface="Cambria Math" panose="02040503050406030204" pitchFamily="18" charset="0"/>
                      </a:rPr>
                      <m:t>  </m:t>
                    </m:r>
                  </m:oMath>
                </a14:m>
                <a:endParaRPr lang="en-GB" u="sng" dirty="0">
                  <a:hlinkClick r:id="rId2"/>
                </a:endParaRPr>
              </a:p>
              <a:p>
                <a:r>
                  <a:rPr lang="en-GB" sz="1400" dirty="0"/>
                  <a:t>for sample mean.</a:t>
                </a:r>
              </a:p>
              <a:p>
                <a:endParaRPr lang="en-GB" sz="1400" dirty="0"/>
              </a:p>
              <a:p>
                <a:r>
                  <a:rPr lang="en-GB" sz="1400" b="1" i="1" dirty="0"/>
                  <a:t>Example</a:t>
                </a:r>
                <a:r>
                  <a:rPr lang="en-GB" sz="1400" dirty="0"/>
                  <a:t>: Find the mean of 5,5,2,6,3,8,9?</a:t>
                </a:r>
              </a:p>
              <a:p>
                <a:r>
                  <a:rPr lang="en-GB" sz="1400" dirty="0"/>
                  <a:t>A: Mean is (5+5+2+6+3+8+9) / 7 = 38/7 = 5.43</a:t>
                </a:r>
              </a:p>
              <a:p>
                <a:endParaRPr lang="en-US" sz="1600" dirty="0"/>
              </a:p>
              <a:p>
                <a:r>
                  <a:rPr lang="en-GB" sz="1600" b="1" dirty="0">
                    <a:solidFill>
                      <a:srgbClr val="0070C0"/>
                    </a:solidFill>
                  </a:rPr>
                  <a:t>2. Median</a:t>
                </a:r>
              </a:p>
              <a:p>
                <a:r>
                  <a:rPr lang="en-GB" sz="1400" dirty="0"/>
                  <a:t>Median is the value </a:t>
                </a:r>
                <a:r>
                  <a:rPr lang="en-GB" sz="1400" i="1" dirty="0"/>
                  <a:t>which divides the data in 2 equal parts </a:t>
                </a:r>
                <a:r>
                  <a:rPr lang="en-GB" sz="1400" dirty="0"/>
                  <a:t>i.e. number of terms on right side of it is same as number of terms on left side of it when data is arranged in either </a:t>
                </a:r>
                <a:r>
                  <a:rPr lang="en-GB" sz="1400" b="1" dirty="0"/>
                  <a:t>ascending or descending order</a:t>
                </a:r>
                <a:r>
                  <a:rPr lang="en-GB" sz="1400" dirty="0"/>
                  <a:t>.</a:t>
                </a:r>
              </a:p>
              <a:p>
                <a:r>
                  <a:rPr lang="en-GB" sz="1400" dirty="0"/>
                  <a:t>(</a:t>
                </a:r>
                <a:r>
                  <a:rPr lang="en-GB" sz="1400" b="1" dirty="0"/>
                  <a:t>Note</a:t>
                </a:r>
                <a:r>
                  <a:rPr lang="en-GB" sz="1400" dirty="0"/>
                  <a:t>: If you sort data in descending order, it won’t affect median but IQR will be negative. IQR will be discussed in next slide.)</a:t>
                </a:r>
              </a:p>
              <a:p>
                <a:endParaRPr lang="en-GB" sz="1400" dirty="0"/>
              </a:p>
              <a:p>
                <a:r>
                  <a:rPr lang="en-GB" sz="1400" b="1" i="1" dirty="0"/>
                  <a:t>Example</a:t>
                </a:r>
                <a:r>
                  <a:rPr lang="en-GB" sz="1400" dirty="0"/>
                  <a:t>: Find the Median of 5,5,2,6,3,8,9?</a:t>
                </a:r>
              </a:p>
              <a:p>
                <a:r>
                  <a:rPr lang="en-GB" sz="1400" dirty="0"/>
                  <a:t>A: Putting it in ascending order = 2,3,5,5,6,8,9. Hence, Median = Mid Number = </a:t>
                </a:r>
                <a:r>
                  <a:rPr lang="en-GB" sz="1400" b="1" dirty="0"/>
                  <a:t>5. </a:t>
                </a:r>
              </a:p>
              <a:p>
                <a:r>
                  <a:rPr lang="en-GB" sz="1400" dirty="0"/>
                  <a:t>(</a:t>
                </a:r>
                <a:r>
                  <a:rPr lang="en-GB" sz="1400" b="1" dirty="0"/>
                  <a:t>Note</a:t>
                </a:r>
                <a:r>
                  <a:rPr lang="en-GB" sz="1400" dirty="0"/>
                  <a:t>: Median of a even set of numbers can be found by taking the average of the 2 middle numbers. </a:t>
                </a:r>
              </a:p>
              <a:p>
                <a:r>
                  <a:rPr lang="en-GB" sz="1400" dirty="0"/>
                  <a:t>  E.g. Median of 2,3,4,7 = average of (3 and 4 ) = 3.5)</a:t>
                </a:r>
                <a:endParaRPr lang="en-GB" sz="1400" b="1" dirty="0"/>
              </a:p>
              <a:p>
                <a:endParaRPr lang="en-US" sz="1600" dirty="0"/>
              </a:p>
              <a:p>
                <a:r>
                  <a:rPr lang="en-GB" sz="1600" b="1" dirty="0">
                    <a:solidFill>
                      <a:schemeClr val="tx2">
                        <a:lumMod val="75000"/>
                        <a:lumOff val="25000"/>
                      </a:schemeClr>
                    </a:solidFill>
                  </a:rPr>
                  <a:t>3. Mode</a:t>
                </a:r>
              </a:p>
              <a:p>
                <a:r>
                  <a:rPr lang="en-GB" sz="1400" dirty="0"/>
                  <a:t>Mode is the term </a:t>
                </a:r>
                <a:r>
                  <a:rPr lang="en-GB" sz="1400" i="1" dirty="0"/>
                  <a:t>appearing maximum time </a:t>
                </a:r>
                <a:r>
                  <a:rPr lang="en-GB" sz="1400" dirty="0"/>
                  <a:t>in data set i.e. term that has highest frequency.</a:t>
                </a:r>
              </a:p>
              <a:p>
                <a:endParaRPr lang="en-GB" sz="1400" dirty="0"/>
              </a:p>
              <a:p>
                <a:r>
                  <a:rPr lang="en-GB" sz="1400" b="1" i="1" dirty="0"/>
                  <a:t>Example</a:t>
                </a:r>
                <a:r>
                  <a:rPr lang="en-GB" sz="1400" dirty="0"/>
                  <a:t>: Find the Median of 5,5,2,6,3,8,9?</a:t>
                </a:r>
              </a:p>
              <a:p>
                <a:r>
                  <a:rPr lang="en-GB" sz="1400" dirty="0"/>
                  <a:t>A: Mode = Maximum number of repetition in dataset = 5. Hence, Mode = 5. </a:t>
                </a:r>
              </a:p>
              <a:p>
                <a:r>
                  <a:rPr lang="en-GB" sz="1400" dirty="0"/>
                  <a:t>(</a:t>
                </a:r>
                <a:r>
                  <a:rPr lang="en-GB" sz="1400" b="1" dirty="0"/>
                  <a:t>Note</a:t>
                </a:r>
                <a:r>
                  <a:rPr lang="en-GB" sz="1400" dirty="0"/>
                  <a:t>: If there is no repetition of data then mode is not present. E.g.: What is the mode of 1,2,3,5,6? </a:t>
                </a:r>
              </a:p>
              <a:p>
                <a:r>
                  <a:rPr lang="en-GB" sz="1400" dirty="0"/>
                  <a:t>A: None i.e. mode is not present.)</a:t>
                </a:r>
              </a:p>
              <a:p>
                <a:endParaRPr lang="en-GB" sz="1600" dirty="0"/>
              </a:p>
              <a:p>
                <a:endParaRPr lang="en-US" dirty="0"/>
              </a:p>
            </p:txBody>
          </p:sp>
        </mc:Choice>
        <mc:Fallback>
          <p:sp>
            <p:nvSpPr>
              <p:cNvPr id="3" name="TextBox 2">
                <a:extLst>
                  <a:ext uri="{FF2B5EF4-FFF2-40B4-BE49-F238E27FC236}">
                    <a16:creationId xmlns:a16="http://schemas.microsoft.com/office/drawing/2014/main" id="{E2958A57-AFCE-EC42-A3A0-EABB7623BC6A}"/>
                  </a:ext>
                </a:extLst>
              </p:cNvPr>
              <p:cNvSpPr txBox="1">
                <a:spLocks noRot="1" noChangeAspect="1" noMove="1" noResize="1" noEditPoints="1" noAdjustHandles="1" noChangeArrowheads="1" noChangeShapeType="1" noTextEdit="1"/>
              </p:cNvSpPr>
              <p:nvPr/>
            </p:nvSpPr>
            <p:spPr>
              <a:xfrm>
                <a:off x="844062" y="400110"/>
                <a:ext cx="10914184" cy="6740307"/>
              </a:xfrm>
              <a:prstGeom prst="rect">
                <a:avLst/>
              </a:prstGeom>
              <a:blipFill>
                <a:blip r:embed="rId3"/>
                <a:stretch>
                  <a:fillRect l="-232" t="-188"/>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CF6A7345-5FB4-5C40-9E70-6F15B05418EE}"/>
              </a:ext>
            </a:extLst>
          </p:cNvPr>
          <p:cNvPicPr>
            <a:picLocks noChangeAspect="1"/>
          </p:cNvPicPr>
          <p:nvPr/>
        </p:nvPicPr>
        <p:blipFill>
          <a:blip r:embed="rId4"/>
          <a:stretch>
            <a:fillRect/>
          </a:stretch>
        </p:blipFill>
        <p:spPr>
          <a:xfrm>
            <a:off x="11347938" y="1658366"/>
            <a:ext cx="222032" cy="267970"/>
          </a:xfrm>
          <a:prstGeom prst="rect">
            <a:avLst/>
          </a:prstGeom>
        </p:spPr>
      </p:pic>
      <mc:AlternateContent xmlns:mc="http://schemas.openxmlformats.org/markup-compatibility/2006">
        <mc:Choice xmlns:p14="http://schemas.microsoft.com/office/powerpoint/2010/main" Requires="p14">
          <p:contentPart p14:bwMode="auto" r:id="rId5">
            <p14:nvContentPartPr>
              <p14:cNvPr id="5" name="Ink 4">
                <a:extLst>
                  <a:ext uri="{FF2B5EF4-FFF2-40B4-BE49-F238E27FC236}">
                    <a16:creationId xmlns:a16="http://schemas.microsoft.com/office/drawing/2014/main" id="{4FE7322C-EDC7-E344-98BE-67EF279BD8B6}"/>
                  </a:ext>
                </a:extLst>
              </p14:cNvPr>
              <p14:cNvContentPartPr/>
              <p14:nvPr/>
            </p14:nvContentPartPr>
            <p14:xfrm>
              <a:off x="4364280" y="69936"/>
              <a:ext cx="190440" cy="459000"/>
            </p14:xfrm>
          </p:contentPart>
        </mc:Choice>
        <mc:Fallback>
          <p:pic>
            <p:nvPicPr>
              <p:cNvPr id="5" name="Ink 4">
                <a:extLst>
                  <a:ext uri="{FF2B5EF4-FFF2-40B4-BE49-F238E27FC236}">
                    <a16:creationId xmlns:a16="http://schemas.microsoft.com/office/drawing/2014/main" id="{4FE7322C-EDC7-E344-98BE-67EF279BD8B6}"/>
                  </a:ext>
                </a:extLst>
              </p:cNvPr>
              <p:cNvPicPr/>
              <p:nvPr/>
            </p:nvPicPr>
            <p:blipFill>
              <a:blip r:embed="rId6"/>
              <a:stretch>
                <a:fillRect/>
              </a:stretch>
            </p:blipFill>
            <p:spPr>
              <a:xfrm>
                <a:off x="4359960" y="65616"/>
                <a:ext cx="199080" cy="46764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6" name="Ink 5">
                <a:extLst>
                  <a:ext uri="{FF2B5EF4-FFF2-40B4-BE49-F238E27FC236}">
                    <a16:creationId xmlns:a16="http://schemas.microsoft.com/office/drawing/2014/main" id="{221946A9-6826-554E-A5E1-C782401D07F3}"/>
                  </a:ext>
                </a:extLst>
              </p14:cNvPr>
              <p14:cNvContentPartPr/>
              <p14:nvPr/>
            </p14:nvContentPartPr>
            <p14:xfrm>
              <a:off x="8015400" y="111696"/>
              <a:ext cx="182520" cy="403920"/>
            </p14:xfrm>
          </p:contentPart>
        </mc:Choice>
        <mc:Fallback>
          <p:pic>
            <p:nvPicPr>
              <p:cNvPr id="6" name="Ink 5">
                <a:extLst>
                  <a:ext uri="{FF2B5EF4-FFF2-40B4-BE49-F238E27FC236}">
                    <a16:creationId xmlns:a16="http://schemas.microsoft.com/office/drawing/2014/main" id="{221946A9-6826-554E-A5E1-C782401D07F3}"/>
                  </a:ext>
                </a:extLst>
              </p:cNvPr>
              <p:cNvPicPr/>
              <p:nvPr/>
            </p:nvPicPr>
            <p:blipFill>
              <a:blip r:embed="rId8"/>
              <a:stretch>
                <a:fillRect/>
              </a:stretch>
            </p:blipFill>
            <p:spPr>
              <a:xfrm>
                <a:off x="8011080" y="107376"/>
                <a:ext cx="191160" cy="41256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7" name="Ink 6">
                <a:extLst>
                  <a:ext uri="{FF2B5EF4-FFF2-40B4-BE49-F238E27FC236}">
                    <a16:creationId xmlns:a16="http://schemas.microsoft.com/office/drawing/2014/main" id="{D34B105C-AE65-424E-8010-FE20D975E6CD}"/>
                  </a:ext>
                </a:extLst>
              </p14:cNvPr>
              <p14:cNvContentPartPr/>
              <p14:nvPr/>
            </p14:nvContentPartPr>
            <p14:xfrm>
              <a:off x="6141600" y="361536"/>
              <a:ext cx="1835640" cy="47160"/>
            </p14:xfrm>
          </p:contentPart>
        </mc:Choice>
        <mc:Fallback>
          <p:pic>
            <p:nvPicPr>
              <p:cNvPr id="7" name="Ink 6">
                <a:extLst>
                  <a:ext uri="{FF2B5EF4-FFF2-40B4-BE49-F238E27FC236}">
                    <a16:creationId xmlns:a16="http://schemas.microsoft.com/office/drawing/2014/main" id="{D34B105C-AE65-424E-8010-FE20D975E6CD}"/>
                  </a:ext>
                </a:extLst>
              </p:cNvPr>
              <p:cNvPicPr/>
              <p:nvPr/>
            </p:nvPicPr>
            <p:blipFill>
              <a:blip r:embed="rId10"/>
              <a:stretch>
                <a:fillRect/>
              </a:stretch>
            </p:blipFill>
            <p:spPr>
              <a:xfrm>
                <a:off x="6137280" y="357216"/>
                <a:ext cx="1844280" cy="5580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8" name="Ink 7">
                <a:extLst>
                  <a:ext uri="{FF2B5EF4-FFF2-40B4-BE49-F238E27FC236}">
                    <a16:creationId xmlns:a16="http://schemas.microsoft.com/office/drawing/2014/main" id="{FFDFF382-1BD6-564C-8F5D-3F08259BBF9E}"/>
                  </a:ext>
                </a:extLst>
              </p14:cNvPr>
              <p14:cNvContentPartPr/>
              <p14:nvPr/>
            </p14:nvContentPartPr>
            <p14:xfrm>
              <a:off x="10150920" y="191616"/>
              <a:ext cx="51840" cy="72000"/>
            </p14:xfrm>
          </p:contentPart>
        </mc:Choice>
        <mc:Fallback>
          <p:pic>
            <p:nvPicPr>
              <p:cNvPr id="8" name="Ink 7">
                <a:extLst>
                  <a:ext uri="{FF2B5EF4-FFF2-40B4-BE49-F238E27FC236}">
                    <a16:creationId xmlns:a16="http://schemas.microsoft.com/office/drawing/2014/main" id="{FFDFF382-1BD6-564C-8F5D-3F08259BBF9E}"/>
                  </a:ext>
                </a:extLst>
              </p:cNvPr>
              <p:cNvPicPr/>
              <p:nvPr/>
            </p:nvPicPr>
            <p:blipFill>
              <a:blip r:embed="rId12"/>
              <a:stretch>
                <a:fillRect/>
              </a:stretch>
            </p:blipFill>
            <p:spPr>
              <a:xfrm>
                <a:off x="10146600" y="187296"/>
                <a:ext cx="60480" cy="80640"/>
              </a:xfrm>
              <a:prstGeom prst="rect">
                <a:avLst/>
              </a:prstGeom>
            </p:spPr>
          </p:pic>
        </mc:Fallback>
      </mc:AlternateContent>
      <p:grpSp>
        <p:nvGrpSpPr>
          <p:cNvPr id="19" name="Group 18">
            <a:extLst>
              <a:ext uri="{FF2B5EF4-FFF2-40B4-BE49-F238E27FC236}">
                <a16:creationId xmlns:a16="http://schemas.microsoft.com/office/drawing/2014/main" id="{02A8205F-864A-CF4F-931A-2715F789E253}"/>
              </a:ext>
            </a:extLst>
          </p:cNvPr>
          <p:cNvGrpSpPr/>
          <p:nvPr/>
        </p:nvGrpSpPr>
        <p:grpSpPr>
          <a:xfrm>
            <a:off x="4912645" y="1956546"/>
            <a:ext cx="1072800" cy="488160"/>
            <a:chOff x="4912645" y="1956546"/>
            <a:chExt cx="1072800" cy="488160"/>
          </a:xfrm>
        </p:grpSpPr>
        <mc:AlternateContent xmlns:mc="http://schemas.openxmlformats.org/markup-compatibility/2006">
          <mc:Choice xmlns:p14="http://schemas.microsoft.com/office/powerpoint/2010/main" Requires="p14">
            <p:contentPart p14:bwMode="auto" r:id="rId13">
              <p14:nvContentPartPr>
                <p14:cNvPr id="17" name="Ink 16">
                  <a:extLst>
                    <a:ext uri="{FF2B5EF4-FFF2-40B4-BE49-F238E27FC236}">
                      <a16:creationId xmlns:a16="http://schemas.microsoft.com/office/drawing/2014/main" id="{F0C0C281-7810-E841-B77E-FD34009CE906}"/>
                    </a:ext>
                  </a:extLst>
                </p14:cNvPr>
                <p14:cNvContentPartPr/>
                <p14:nvPr/>
              </p14:nvContentPartPr>
              <p14:xfrm>
                <a:off x="4912645" y="2008746"/>
                <a:ext cx="715680" cy="435960"/>
              </p14:xfrm>
            </p:contentPart>
          </mc:Choice>
          <mc:Fallback>
            <p:pic>
              <p:nvPicPr>
                <p:cNvPr id="17" name="Ink 16">
                  <a:extLst>
                    <a:ext uri="{FF2B5EF4-FFF2-40B4-BE49-F238E27FC236}">
                      <a16:creationId xmlns:a16="http://schemas.microsoft.com/office/drawing/2014/main" id="{F0C0C281-7810-E841-B77E-FD34009CE906}"/>
                    </a:ext>
                  </a:extLst>
                </p:cNvPr>
                <p:cNvPicPr/>
                <p:nvPr/>
              </p:nvPicPr>
              <p:blipFill>
                <a:blip r:embed="rId14"/>
                <a:stretch>
                  <a:fillRect/>
                </a:stretch>
              </p:blipFill>
              <p:spPr>
                <a:xfrm>
                  <a:off x="4908325" y="2004426"/>
                  <a:ext cx="724320" cy="44460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18" name="Ink 17">
                  <a:extLst>
                    <a:ext uri="{FF2B5EF4-FFF2-40B4-BE49-F238E27FC236}">
                      <a16:creationId xmlns:a16="http://schemas.microsoft.com/office/drawing/2014/main" id="{93C5B3EB-D850-6447-BF78-2C74C76D29CD}"/>
                    </a:ext>
                  </a:extLst>
                </p14:cNvPr>
                <p14:cNvContentPartPr/>
                <p14:nvPr/>
              </p14:nvContentPartPr>
              <p14:xfrm>
                <a:off x="5211445" y="1956546"/>
                <a:ext cx="774000" cy="362520"/>
              </p14:xfrm>
            </p:contentPart>
          </mc:Choice>
          <mc:Fallback>
            <p:pic>
              <p:nvPicPr>
                <p:cNvPr id="18" name="Ink 17">
                  <a:extLst>
                    <a:ext uri="{FF2B5EF4-FFF2-40B4-BE49-F238E27FC236}">
                      <a16:creationId xmlns:a16="http://schemas.microsoft.com/office/drawing/2014/main" id="{93C5B3EB-D850-6447-BF78-2C74C76D29CD}"/>
                    </a:ext>
                  </a:extLst>
                </p:cNvPr>
                <p:cNvPicPr/>
                <p:nvPr/>
              </p:nvPicPr>
              <p:blipFill>
                <a:blip r:embed="rId16"/>
                <a:stretch>
                  <a:fillRect/>
                </a:stretch>
              </p:blipFill>
              <p:spPr>
                <a:xfrm>
                  <a:off x="5207125" y="1952226"/>
                  <a:ext cx="782640" cy="371160"/>
                </a:xfrm>
                <a:prstGeom prst="rect">
                  <a:avLst/>
                </a:prstGeom>
              </p:spPr>
            </p:pic>
          </mc:Fallback>
        </mc:AlternateContent>
      </p:grpSp>
      <p:grpSp>
        <p:nvGrpSpPr>
          <p:cNvPr id="22" name="Group 21">
            <a:extLst>
              <a:ext uri="{FF2B5EF4-FFF2-40B4-BE49-F238E27FC236}">
                <a16:creationId xmlns:a16="http://schemas.microsoft.com/office/drawing/2014/main" id="{DBE717A4-617D-CA43-AB40-CD0A3A32A991}"/>
              </a:ext>
            </a:extLst>
          </p:cNvPr>
          <p:cNvGrpSpPr/>
          <p:nvPr/>
        </p:nvGrpSpPr>
        <p:grpSpPr>
          <a:xfrm>
            <a:off x="2008165" y="2627586"/>
            <a:ext cx="723600" cy="278280"/>
            <a:chOff x="2008165" y="2627586"/>
            <a:chExt cx="723600" cy="278280"/>
          </a:xfrm>
        </p:grpSpPr>
        <mc:AlternateContent xmlns:mc="http://schemas.openxmlformats.org/markup-compatibility/2006">
          <mc:Choice xmlns:p14="http://schemas.microsoft.com/office/powerpoint/2010/main" Requires="p14">
            <p:contentPart p14:bwMode="auto" r:id="rId17">
              <p14:nvContentPartPr>
                <p14:cNvPr id="20" name="Ink 19">
                  <a:extLst>
                    <a:ext uri="{FF2B5EF4-FFF2-40B4-BE49-F238E27FC236}">
                      <a16:creationId xmlns:a16="http://schemas.microsoft.com/office/drawing/2014/main" id="{9DD698C0-34CF-2C44-80B0-200E51264D5E}"/>
                    </a:ext>
                  </a:extLst>
                </p14:cNvPr>
                <p14:cNvContentPartPr/>
                <p14:nvPr/>
              </p14:nvContentPartPr>
              <p14:xfrm>
                <a:off x="2008165" y="2688426"/>
                <a:ext cx="414720" cy="217440"/>
              </p14:xfrm>
            </p:contentPart>
          </mc:Choice>
          <mc:Fallback>
            <p:pic>
              <p:nvPicPr>
                <p:cNvPr id="20" name="Ink 19">
                  <a:extLst>
                    <a:ext uri="{FF2B5EF4-FFF2-40B4-BE49-F238E27FC236}">
                      <a16:creationId xmlns:a16="http://schemas.microsoft.com/office/drawing/2014/main" id="{9DD698C0-34CF-2C44-80B0-200E51264D5E}"/>
                    </a:ext>
                  </a:extLst>
                </p:cNvPr>
                <p:cNvPicPr/>
                <p:nvPr/>
              </p:nvPicPr>
              <p:blipFill>
                <a:blip r:embed="rId18"/>
                <a:stretch>
                  <a:fillRect/>
                </a:stretch>
              </p:blipFill>
              <p:spPr>
                <a:xfrm>
                  <a:off x="2003845" y="2684106"/>
                  <a:ext cx="423360" cy="22608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21" name="Ink 20">
                  <a:extLst>
                    <a:ext uri="{FF2B5EF4-FFF2-40B4-BE49-F238E27FC236}">
                      <a16:creationId xmlns:a16="http://schemas.microsoft.com/office/drawing/2014/main" id="{D2895271-E272-E242-A0CB-117ABAC7A7DB}"/>
                    </a:ext>
                  </a:extLst>
                </p14:cNvPr>
                <p14:cNvContentPartPr/>
                <p14:nvPr/>
              </p14:nvContentPartPr>
              <p14:xfrm>
                <a:off x="2200045" y="2627586"/>
                <a:ext cx="531720" cy="244080"/>
              </p14:xfrm>
            </p:contentPart>
          </mc:Choice>
          <mc:Fallback>
            <p:pic>
              <p:nvPicPr>
                <p:cNvPr id="21" name="Ink 20">
                  <a:extLst>
                    <a:ext uri="{FF2B5EF4-FFF2-40B4-BE49-F238E27FC236}">
                      <a16:creationId xmlns:a16="http://schemas.microsoft.com/office/drawing/2014/main" id="{D2895271-E272-E242-A0CB-117ABAC7A7DB}"/>
                    </a:ext>
                  </a:extLst>
                </p:cNvPr>
                <p:cNvPicPr/>
                <p:nvPr/>
              </p:nvPicPr>
              <p:blipFill>
                <a:blip r:embed="rId20"/>
                <a:stretch>
                  <a:fillRect/>
                </a:stretch>
              </p:blipFill>
              <p:spPr>
                <a:xfrm>
                  <a:off x="2195725" y="2623266"/>
                  <a:ext cx="540360" cy="252720"/>
                </a:xfrm>
                <a:prstGeom prst="rect">
                  <a:avLst/>
                </a:prstGeom>
              </p:spPr>
            </p:pic>
          </mc:Fallback>
        </mc:AlternateContent>
      </p:grpSp>
      <p:grpSp>
        <p:nvGrpSpPr>
          <p:cNvPr id="25" name="Group 24">
            <a:extLst>
              <a:ext uri="{FF2B5EF4-FFF2-40B4-BE49-F238E27FC236}">
                <a16:creationId xmlns:a16="http://schemas.microsoft.com/office/drawing/2014/main" id="{038F3B3B-DDAC-7D45-9C10-9C62DFF8B218}"/>
              </a:ext>
            </a:extLst>
          </p:cNvPr>
          <p:cNvGrpSpPr/>
          <p:nvPr/>
        </p:nvGrpSpPr>
        <p:grpSpPr>
          <a:xfrm>
            <a:off x="810805" y="2650626"/>
            <a:ext cx="877680" cy="433080"/>
            <a:chOff x="810805" y="2650626"/>
            <a:chExt cx="877680" cy="433080"/>
          </a:xfrm>
        </p:grpSpPr>
        <mc:AlternateContent xmlns:mc="http://schemas.openxmlformats.org/markup-compatibility/2006">
          <mc:Choice xmlns:p14="http://schemas.microsoft.com/office/powerpoint/2010/main" Requires="p14">
            <p:contentPart p14:bwMode="auto" r:id="rId21">
              <p14:nvContentPartPr>
                <p14:cNvPr id="23" name="Ink 22">
                  <a:extLst>
                    <a:ext uri="{FF2B5EF4-FFF2-40B4-BE49-F238E27FC236}">
                      <a16:creationId xmlns:a16="http://schemas.microsoft.com/office/drawing/2014/main" id="{25597013-8588-4948-BAC7-BD15854BE24E}"/>
                    </a:ext>
                  </a:extLst>
                </p14:cNvPr>
                <p14:cNvContentPartPr/>
                <p14:nvPr/>
              </p14:nvContentPartPr>
              <p14:xfrm>
                <a:off x="893965" y="2650626"/>
                <a:ext cx="767520" cy="373320"/>
              </p14:xfrm>
            </p:contentPart>
          </mc:Choice>
          <mc:Fallback>
            <p:pic>
              <p:nvPicPr>
                <p:cNvPr id="23" name="Ink 22">
                  <a:extLst>
                    <a:ext uri="{FF2B5EF4-FFF2-40B4-BE49-F238E27FC236}">
                      <a16:creationId xmlns:a16="http://schemas.microsoft.com/office/drawing/2014/main" id="{25597013-8588-4948-BAC7-BD15854BE24E}"/>
                    </a:ext>
                  </a:extLst>
                </p:cNvPr>
                <p:cNvPicPr/>
                <p:nvPr/>
              </p:nvPicPr>
              <p:blipFill>
                <a:blip r:embed="rId22"/>
                <a:stretch>
                  <a:fillRect/>
                </a:stretch>
              </p:blipFill>
              <p:spPr>
                <a:xfrm>
                  <a:off x="889645" y="2646306"/>
                  <a:ext cx="776160" cy="381960"/>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24" name="Ink 23">
                  <a:extLst>
                    <a:ext uri="{FF2B5EF4-FFF2-40B4-BE49-F238E27FC236}">
                      <a16:creationId xmlns:a16="http://schemas.microsoft.com/office/drawing/2014/main" id="{013BE7FA-1234-EE4B-BCA1-FC7F29748ED7}"/>
                    </a:ext>
                  </a:extLst>
                </p14:cNvPr>
                <p14:cNvContentPartPr/>
                <p14:nvPr/>
              </p14:nvContentPartPr>
              <p14:xfrm>
                <a:off x="810805" y="2665386"/>
                <a:ext cx="877680" cy="418320"/>
              </p14:xfrm>
            </p:contentPart>
          </mc:Choice>
          <mc:Fallback>
            <p:pic>
              <p:nvPicPr>
                <p:cNvPr id="24" name="Ink 23">
                  <a:extLst>
                    <a:ext uri="{FF2B5EF4-FFF2-40B4-BE49-F238E27FC236}">
                      <a16:creationId xmlns:a16="http://schemas.microsoft.com/office/drawing/2014/main" id="{013BE7FA-1234-EE4B-BCA1-FC7F29748ED7}"/>
                    </a:ext>
                  </a:extLst>
                </p:cNvPr>
                <p:cNvPicPr/>
                <p:nvPr/>
              </p:nvPicPr>
              <p:blipFill>
                <a:blip r:embed="rId24"/>
                <a:stretch>
                  <a:fillRect/>
                </a:stretch>
              </p:blipFill>
              <p:spPr>
                <a:xfrm>
                  <a:off x="806485" y="2661066"/>
                  <a:ext cx="886320" cy="426960"/>
                </a:xfrm>
                <a:prstGeom prst="rect">
                  <a:avLst/>
                </a:prstGeom>
              </p:spPr>
            </p:pic>
          </mc:Fallback>
        </mc:AlternateContent>
      </p:grpSp>
      <p:grpSp>
        <p:nvGrpSpPr>
          <p:cNvPr id="36" name="Group 35">
            <a:extLst>
              <a:ext uri="{FF2B5EF4-FFF2-40B4-BE49-F238E27FC236}">
                <a16:creationId xmlns:a16="http://schemas.microsoft.com/office/drawing/2014/main" id="{8A2CFC03-FFAC-8D47-A351-979A01425C69}"/>
              </a:ext>
            </a:extLst>
          </p:cNvPr>
          <p:cNvGrpSpPr/>
          <p:nvPr/>
        </p:nvGrpSpPr>
        <p:grpSpPr>
          <a:xfrm>
            <a:off x="1838160" y="905706"/>
            <a:ext cx="2923645" cy="520350"/>
            <a:chOff x="1838160" y="905706"/>
            <a:chExt cx="2923645" cy="520350"/>
          </a:xfrm>
        </p:grpSpPr>
        <mc:AlternateContent xmlns:mc="http://schemas.openxmlformats.org/markup-compatibility/2006">
          <mc:Choice xmlns:p14="http://schemas.microsoft.com/office/powerpoint/2010/main" Requires="p14">
            <p:contentPart p14:bwMode="auto" r:id="rId25">
              <p14:nvContentPartPr>
                <p14:cNvPr id="9" name="Ink 8">
                  <a:extLst>
                    <a:ext uri="{FF2B5EF4-FFF2-40B4-BE49-F238E27FC236}">
                      <a16:creationId xmlns:a16="http://schemas.microsoft.com/office/drawing/2014/main" id="{8CBF5227-851E-FF4B-A3F6-0DE985922FAA}"/>
                    </a:ext>
                  </a:extLst>
                </p14:cNvPr>
                <p14:cNvContentPartPr/>
                <p14:nvPr/>
              </p14:nvContentPartPr>
              <p14:xfrm>
                <a:off x="1838160" y="1167576"/>
                <a:ext cx="366840" cy="196200"/>
              </p14:xfrm>
            </p:contentPart>
          </mc:Choice>
          <mc:Fallback>
            <p:pic>
              <p:nvPicPr>
                <p:cNvPr id="9" name="Ink 8">
                  <a:extLst>
                    <a:ext uri="{FF2B5EF4-FFF2-40B4-BE49-F238E27FC236}">
                      <a16:creationId xmlns:a16="http://schemas.microsoft.com/office/drawing/2014/main" id="{8CBF5227-851E-FF4B-A3F6-0DE985922FAA}"/>
                    </a:ext>
                  </a:extLst>
                </p:cNvPr>
                <p:cNvPicPr/>
                <p:nvPr/>
              </p:nvPicPr>
              <p:blipFill>
                <a:blip r:embed="rId26"/>
                <a:stretch>
                  <a:fillRect/>
                </a:stretch>
              </p:blipFill>
              <p:spPr>
                <a:xfrm>
                  <a:off x="1833840" y="1163256"/>
                  <a:ext cx="375480" cy="204840"/>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10" name="Ink 9">
                  <a:extLst>
                    <a:ext uri="{FF2B5EF4-FFF2-40B4-BE49-F238E27FC236}">
                      <a16:creationId xmlns:a16="http://schemas.microsoft.com/office/drawing/2014/main" id="{56E40AF8-606A-244D-B66D-6628DC99ED54}"/>
                    </a:ext>
                  </a:extLst>
                </p14:cNvPr>
                <p14:cNvContentPartPr/>
                <p14:nvPr/>
              </p14:nvContentPartPr>
              <p14:xfrm>
                <a:off x="2407680" y="1050576"/>
                <a:ext cx="194040" cy="283320"/>
              </p14:xfrm>
            </p:contentPart>
          </mc:Choice>
          <mc:Fallback>
            <p:pic>
              <p:nvPicPr>
                <p:cNvPr id="10" name="Ink 9">
                  <a:extLst>
                    <a:ext uri="{FF2B5EF4-FFF2-40B4-BE49-F238E27FC236}">
                      <a16:creationId xmlns:a16="http://schemas.microsoft.com/office/drawing/2014/main" id="{56E40AF8-606A-244D-B66D-6628DC99ED54}"/>
                    </a:ext>
                  </a:extLst>
                </p:cNvPr>
                <p:cNvPicPr/>
                <p:nvPr/>
              </p:nvPicPr>
              <p:blipFill>
                <a:blip r:embed="rId28"/>
                <a:stretch>
                  <a:fillRect/>
                </a:stretch>
              </p:blipFill>
              <p:spPr>
                <a:xfrm>
                  <a:off x="2403360" y="1046256"/>
                  <a:ext cx="202680" cy="291960"/>
                </a:xfrm>
                <a:prstGeom prst="rect">
                  <a:avLst/>
                </a:prstGeom>
              </p:spPr>
            </p:pic>
          </mc:Fallback>
        </mc:AlternateContent>
        <mc:AlternateContent xmlns:mc="http://schemas.openxmlformats.org/markup-compatibility/2006">
          <mc:Choice xmlns:p14="http://schemas.microsoft.com/office/powerpoint/2010/main" Requires="p14">
            <p:contentPart p14:bwMode="auto" r:id="rId29">
              <p14:nvContentPartPr>
                <p14:cNvPr id="11" name="Ink 10">
                  <a:extLst>
                    <a:ext uri="{FF2B5EF4-FFF2-40B4-BE49-F238E27FC236}">
                      <a16:creationId xmlns:a16="http://schemas.microsoft.com/office/drawing/2014/main" id="{DE9387B5-48F3-7D40-AE19-97D114BB4056}"/>
                    </a:ext>
                  </a:extLst>
                </p14:cNvPr>
                <p14:cNvContentPartPr/>
                <p14:nvPr/>
              </p14:nvContentPartPr>
              <p14:xfrm>
                <a:off x="2425680" y="1139856"/>
                <a:ext cx="405720" cy="143280"/>
              </p14:xfrm>
            </p:contentPart>
          </mc:Choice>
          <mc:Fallback>
            <p:pic>
              <p:nvPicPr>
                <p:cNvPr id="11" name="Ink 10">
                  <a:extLst>
                    <a:ext uri="{FF2B5EF4-FFF2-40B4-BE49-F238E27FC236}">
                      <a16:creationId xmlns:a16="http://schemas.microsoft.com/office/drawing/2014/main" id="{DE9387B5-48F3-7D40-AE19-97D114BB4056}"/>
                    </a:ext>
                  </a:extLst>
                </p:cNvPr>
                <p:cNvPicPr/>
                <p:nvPr/>
              </p:nvPicPr>
              <p:blipFill>
                <a:blip r:embed="rId30"/>
                <a:stretch>
                  <a:fillRect/>
                </a:stretch>
              </p:blipFill>
              <p:spPr>
                <a:xfrm>
                  <a:off x="2421360" y="1135536"/>
                  <a:ext cx="414360" cy="151920"/>
                </a:xfrm>
                <a:prstGeom prst="rect">
                  <a:avLst/>
                </a:prstGeom>
              </p:spPr>
            </p:pic>
          </mc:Fallback>
        </mc:AlternateContent>
        <mc:AlternateContent xmlns:mc="http://schemas.openxmlformats.org/markup-compatibility/2006">
          <mc:Choice xmlns:p14="http://schemas.microsoft.com/office/powerpoint/2010/main" Requires="p14">
            <p:contentPart p14:bwMode="auto" r:id="rId31">
              <p14:nvContentPartPr>
                <p14:cNvPr id="12" name="Ink 11">
                  <a:extLst>
                    <a:ext uri="{FF2B5EF4-FFF2-40B4-BE49-F238E27FC236}">
                      <a16:creationId xmlns:a16="http://schemas.microsoft.com/office/drawing/2014/main" id="{563DAAB0-9047-D144-AD3D-12235F4302B1}"/>
                    </a:ext>
                  </a:extLst>
                </p14:cNvPr>
                <p14:cNvContentPartPr/>
                <p14:nvPr/>
              </p14:nvContentPartPr>
              <p14:xfrm>
                <a:off x="2806200" y="1025736"/>
                <a:ext cx="781920" cy="270360"/>
              </p14:xfrm>
            </p:contentPart>
          </mc:Choice>
          <mc:Fallback>
            <p:pic>
              <p:nvPicPr>
                <p:cNvPr id="12" name="Ink 11">
                  <a:extLst>
                    <a:ext uri="{FF2B5EF4-FFF2-40B4-BE49-F238E27FC236}">
                      <a16:creationId xmlns:a16="http://schemas.microsoft.com/office/drawing/2014/main" id="{563DAAB0-9047-D144-AD3D-12235F4302B1}"/>
                    </a:ext>
                  </a:extLst>
                </p:cNvPr>
                <p:cNvPicPr/>
                <p:nvPr/>
              </p:nvPicPr>
              <p:blipFill>
                <a:blip r:embed="rId32"/>
                <a:stretch>
                  <a:fillRect/>
                </a:stretch>
              </p:blipFill>
              <p:spPr>
                <a:xfrm>
                  <a:off x="2801880" y="1021416"/>
                  <a:ext cx="790560" cy="279000"/>
                </a:xfrm>
                <a:prstGeom prst="rect">
                  <a:avLst/>
                </a:prstGeom>
              </p:spPr>
            </p:pic>
          </mc:Fallback>
        </mc:AlternateContent>
        <mc:AlternateContent xmlns:mc="http://schemas.openxmlformats.org/markup-compatibility/2006">
          <mc:Choice xmlns:p14="http://schemas.microsoft.com/office/powerpoint/2010/main" Requires="p14">
            <p:contentPart p14:bwMode="auto" r:id="rId33">
              <p14:nvContentPartPr>
                <p14:cNvPr id="13" name="Ink 12">
                  <a:extLst>
                    <a:ext uri="{FF2B5EF4-FFF2-40B4-BE49-F238E27FC236}">
                      <a16:creationId xmlns:a16="http://schemas.microsoft.com/office/drawing/2014/main" id="{BA086F28-36C4-D84D-972C-C60ECCF60DDE}"/>
                    </a:ext>
                  </a:extLst>
                </p14:cNvPr>
                <p14:cNvContentPartPr/>
                <p14:nvPr/>
              </p14:nvContentPartPr>
              <p14:xfrm>
                <a:off x="3652200" y="1031856"/>
                <a:ext cx="16560" cy="17640"/>
              </p14:xfrm>
            </p:contentPart>
          </mc:Choice>
          <mc:Fallback>
            <p:pic>
              <p:nvPicPr>
                <p:cNvPr id="13" name="Ink 12">
                  <a:extLst>
                    <a:ext uri="{FF2B5EF4-FFF2-40B4-BE49-F238E27FC236}">
                      <a16:creationId xmlns:a16="http://schemas.microsoft.com/office/drawing/2014/main" id="{BA086F28-36C4-D84D-972C-C60ECCF60DDE}"/>
                    </a:ext>
                  </a:extLst>
                </p:cNvPr>
                <p:cNvPicPr/>
                <p:nvPr/>
              </p:nvPicPr>
              <p:blipFill>
                <a:blip r:embed="rId34"/>
                <a:stretch>
                  <a:fillRect/>
                </a:stretch>
              </p:blipFill>
              <p:spPr>
                <a:xfrm>
                  <a:off x="3647880" y="1027536"/>
                  <a:ext cx="25200" cy="26280"/>
                </a:xfrm>
                <a:prstGeom prst="rect">
                  <a:avLst/>
                </a:prstGeom>
              </p:spPr>
            </p:pic>
          </mc:Fallback>
        </mc:AlternateContent>
        <mc:AlternateContent xmlns:mc="http://schemas.openxmlformats.org/markup-compatibility/2006">
          <mc:Choice xmlns:p14="http://schemas.microsoft.com/office/powerpoint/2010/main" Requires="p14">
            <p:contentPart p14:bwMode="auto" r:id="rId35">
              <p14:nvContentPartPr>
                <p14:cNvPr id="14" name="Ink 13">
                  <a:extLst>
                    <a:ext uri="{FF2B5EF4-FFF2-40B4-BE49-F238E27FC236}">
                      <a16:creationId xmlns:a16="http://schemas.microsoft.com/office/drawing/2014/main" id="{46D1F03C-DD97-2248-A2A6-E3424C80B985}"/>
                    </a:ext>
                  </a:extLst>
                </p14:cNvPr>
                <p14:cNvContentPartPr/>
                <p14:nvPr/>
              </p14:nvContentPartPr>
              <p14:xfrm>
                <a:off x="3152880" y="1246416"/>
                <a:ext cx="490320" cy="175680"/>
              </p14:xfrm>
            </p:contentPart>
          </mc:Choice>
          <mc:Fallback>
            <p:pic>
              <p:nvPicPr>
                <p:cNvPr id="14" name="Ink 13">
                  <a:extLst>
                    <a:ext uri="{FF2B5EF4-FFF2-40B4-BE49-F238E27FC236}">
                      <a16:creationId xmlns:a16="http://schemas.microsoft.com/office/drawing/2014/main" id="{46D1F03C-DD97-2248-A2A6-E3424C80B985}"/>
                    </a:ext>
                  </a:extLst>
                </p:cNvPr>
                <p:cNvPicPr/>
                <p:nvPr/>
              </p:nvPicPr>
              <p:blipFill>
                <a:blip r:embed="rId36"/>
                <a:stretch>
                  <a:fillRect/>
                </a:stretch>
              </p:blipFill>
              <p:spPr>
                <a:xfrm>
                  <a:off x="3148560" y="1242096"/>
                  <a:ext cx="498960" cy="184320"/>
                </a:xfrm>
                <a:prstGeom prst="rect">
                  <a:avLst/>
                </a:prstGeom>
              </p:spPr>
            </p:pic>
          </mc:Fallback>
        </mc:AlternateContent>
        <mc:AlternateContent xmlns:mc="http://schemas.openxmlformats.org/markup-compatibility/2006">
          <mc:Choice xmlns:p14="http://schemas.microsoft.com/office/powerpoint/2010/main" Requires="p14">
            <p:contentPart p14:bwMode="auto" r:id="rId37">
              <p14:nvContentPartPr>
                <p14:cNvPr id="15" name="Ink 14">
                  <a:extLst>
                    <a:ext uri="{FF2B5EF4-FFF2-40B4-BE49-F238E27FC236}">
                      <a16:creationId xmlns:a16="http://schemas.microsoft.com/office/drawing/2014/main" id="{CB103164-CBB9-2A40-86B6-304EF8FCD4ED}"/>
                    </a:ext>
                  </a:extLst>
                </p14:cNvPr>
                <p14:cNvContentPartPr/>
                <p14:nvPr/>
              </p14:nvContentPartPr>
              <p14:xfrm>
                <a:off x="3180600" y="1278816"/>
                <a:ext cx="549720" cy="147240"/>
              </p14:xfrm>
            </p:contentPart>
          </mc:Choice>
          <mc:Fallback>
            <p:pic>
              <p:nvPicPr>
                <p:cNvPr id="15" name="Ink 14">
                  <a:extLst>
                    <a:ext uri="{FF2B5EF4-FFF2-40B4-BE49-F238E27FC236}">
                      <a16:creationId xmlns:a16="http://schemas.microsoft.com/office/drawing/2014/main" id="{CB103164-CBB9-2A40-86B6-304EF8FCD4ED}"/>
                    </a:ext>
                  </a:extLst>
                </p:cNvPr>
                <p:cNvPicPr/>
                <p:nvPr/>
              </p:nvPicPr>
              <p:blipFill>
                <a:blip r:embed="rId38"/>
                <a:stretch>
                  <a:fillRect/>
                </a:stretch>
              </p:blipFill>
              <p:spPr>
                <a:xfrm>
                  <a:off x="3176280" y="1274496"/>
                  <a:ext cx="558360" cy="155880"/>
                </a:xfrm>
                <a:prstGeom prst="rect">
                  <a:avLst/>
                </a:prstGeom>
              </p:spPr>
            </p:pic>
          </mc:Fallback>
        </mc:AlternateContent>
        <mc:AlternateContent xmlns:mc="http://schemas.openxmlformats.org/markup-compatibility/2006">
          <mc:Choice xmlns:p14="http://schemas.microsoft.com/office/powerpoint/2010/main" Requires="p14">
            <p:contentPart p14:bwMode="auto" r:id="rId39">
              <p14:nvContentPartPr>
                <p14:cNvPr id="34" name="Ink 33">
                  <a:extLst>
                    <a:ext uri="{FF2B5EF4-FFF2-40B4-BE49-F238E27FC236}">
                      <a16:creationId xmlns:a16="http://schemas.microsoft.com/office/drawing/2014/main" id="{AE684A12-0227-7A4F-8647-A0D920C2ADA3}"/>
                    </a:ext>
                  </a:extLst>
                </p14:cNvPr>
                <p14:cNvContentPartPr/>
                <p14:nvPr/>
              </p14:nvContentPartPr>
              <p14:xfrm>
                <a:off x="3832285" y="1032066"/>
                <a:ext cx="502560" cy="277920"/>
              </p14:xfrm>
            </p:contentPart>
          </mc:Choice>
          <mc:Fallback>
            <p:pic>
              <p:nvPicPr>
                <p:cNvPr id="34" name="Ink 33">
                  <a:extLst>
                    <a:ext uri="{FF2B5EF4-FFF2-40B4-BE49-F238E27FC236}">
                      <a16:creationId xmlns:a16="http://schemas.microsoft.com/office/drawing/2014/main" id="{AE684A12-0227-7A4F-8647-A0D920C2ADA3}"/>
                    </a:ext>
                  </a:extLst>
                </p:cNvPr>
                <p:cNvPicPr/>
                <p:nvPr/>
              </p:nvPicPr>
              <p:blipFill>
                <a:blip r:embed="rId40"/>
                <a:stretch>
                  <a:fillRect/>
                </a:stretch>
              </p:blipFill>
              <p:spPr>
                <a:xfrm>
                  <a:off x="3827965" y="1027746"/>
                  <a:ext cx="511200" cy="286560"/>
                </a:xfrm>
                <a:prstGeom prst="rect">
                  <a:avLst/>
                </a:prstGeom>
              </p:spPr>
            </p:pic>
          </mc:Fallback>
        </mc:AlternateContent>
        <mc:AlternateContent xmlns:mc="http://schemas.openxmlformats.org/markup-compatibility/2006">
          <mc:Choice xmlns:p14="http://schemas.microsoft.com/office/powerpoint/2010/main" Requires="p14">
            <p:contentPart p14:bwMode="auto" r:id="rId41">
              <p14:nvContentPartPr>
                <p14:cNvPr id="35" name="Ink 34">
                  <a:extLst>
                    <a:ext uri="{FF2B5EF4-FFF2-40B4-BE49-F238E27FC236}">
                      <a16:creationId xmlns:a16="http://schemas.microsoft.com/office/drawing/2014/main" id="{996AF775-9CBF-3D4D-A690-24C598753D90}"/>
                    </a:ext>
                  </a:extLst>
                </p14:cNvPr>
                <p14:cNvContentPartPr/>
                <p14:nvPr/>
              </p14:nvContentPartPr>
              <p14:xfrm>
                <a:off x="4064485" y="905706"/>
                <a:ext cx="697320" cy="375840"/>
              </p14:xfrm>
            </p:contentPart>
          </mc:Choice>
          <mc:Fallback>
            <p:pic>
              <p:nvPicPr>
                <p:cNvPr id="35" name="Ink 34">
                  <a:extLst>
                    <a:ext uri="{FF2B5EF4-FFF2-40B4-BE49-F238E27FC236}">
                      <a16:creationId xmlns:a16="http://schemas.microsoft.com/office/drawing/2014/main" id="{996AF775-9CBF-3D4D-A690-24C598753D90}"/>
                    </a:ext>
                  </a:extLst>
                </p:cNvPr>
                <p:cNvPicPr/>
                <p:nvPr/>
              </p:nvPicPr>
              <p:blipFill>
                <a:blip r:embed="rId42"/>
                <a:stretch>
                  <a:fillRect/>
                </a:stretch>
              </p:blipFill>
              <p:spPr>
                <a:xfrm>
                  <a:off x="4060165" y="901386"/>
                  <a:ext cx="705960" cy="38448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43">
            <p14:nvContentPartPr>
              <p14:cNvPr id="74" name="Ink 73">
                <a:extLst>
                  <a:ext uri="{FF2B5EF4-FFF2-40B4-BE49-F238E27FC236}">
                    <a16:creationId xmlns:a16="http://schemas.microsoft.com/office/drawing/2014/main" id="{755F0AC0-8034-CC4B-897B-A3372CD39E90}"/>
                  </a:ext>
                </a:extLst>
              </p14:cNvPr>
              <p14:cNvContentPartPr/>
              <p14:nvPr/>
            </p14:nvContentPartPr>
            <p14:xfrm>
              <a:off x="1402645" y="3638826"/>
              <a:ext cx="2203560" cy="47520"/>
            </p14:xfrm>
          </p:contentPart>
        </mc:Choice>
        <mc:Fallback>
          <p:pic>
            <p:nvPicPr>
              <p:cNvPr id="74" name="Ink 73">
                <a:extLst>
                  <a:ext uri="{FF2B5EF4-FFF2-40B4-BE49-F238E27FC236}">
                    <a16:creationId xmlns:a16="http://schemas.microsoft.com/office/drawing/2014/main" id="{755F0AC0-8034-CC4B-897B-A3372CD39E90}"/>
                  </a:ext>
                </a:extLst>
              </p:cNvPr>
              <p:cNvPicPr/>
              <p:nvPr/>
            </p:nvPicPr>
            <p:blipFill>
              <a:blip r:embed="rId44"/>
              <a:stretch>
                <a:fillRect/>
              </a:stretch>
            </p:blipFill>
            <p:spPr>
              <a:xfrm>
                <a:off x="1398325" y="3634506"/>
                <a:ext cx="2212200" cy="56160"/>
              </a:xfrm>
              <a:prstGeom prst="rect">
                <a:avLst/>
              </a:prstGeom>
            </p:spPr>
          </p:pic>
        </mc:Fallback>
      </mc:AlternateContent>
      <mc:AlternateContent xmlns:mc="http://schemas.openxmlformats.org/markup-compatibility/2006">
        <mc:Choice xmlns:p14="http://schemas.microsoft.com/office/powerpoint/2010/main" Requires="p14">
          <p:contentPart p14:bwMode="auto" r:id="rId45">
            <p14:nvContentPartPr>
              <p14:cNvPr id="75" name="Ink 74">
                <a:extLst>
                  <a:ext uri="{FF2B5EF4-FFF2-40B4-BE49-F238E27FC236}">
                    <a16:creationId xmlns:a16="http://schemas.microsoft.com/office/drawing/2014/main" id="{D6270D6F-3DB5-5841-A301-6353B9634008}"/>
                  </a:ext>
                </a:extLst>
              </p14:cNvPr>
              <p14:cNvContentPartPr/>
              <p14:nvPr/>
            </p14:nvContentPartPr>
            <p14:xfrm>
              <a:off x="3237925" y="3154626"/>
              <a:ext cx="1120680" cy="354240"/>
            </p14:xfrm>
          </p:contentPart>
        </mc:Choice>
        <mc:Fallback>
          <p:pic>
            <p:nvPicPr>
              <p:cNvPr id="75" name="Ink 74">
                <a:extLst>
                  <a:ext uri="{FF2B5EF4-FFF2-40B4-BE49-F238E27FC236}">
                    <a16:creationId xmlns:a16="http://schemas.microsoft.com/office/drawing/2014/main" id="{D6270D6F-3DB5-5841-A301-6353B9634008}"/>
                  </a:ext>
                </a:extLst>
              </p:cNvPr>
              <p:cNvPicPr/>
              <p:nvPr/>
            </p:nvPicPr>
            <p:blipFill>
              <a:blip r:embed="rId46"/>
              <a:stretch>
                <a:fillRect/>
              </a:stretch>
            </p:blipFill>
            <p:spPr>
              <a:xfrm>
                <a:off x="3233605" y="3150306"/>
                <a:ext cx="1129320" cy="362880"/>
              </a:xfrm>
              <a:prstGeom prst="rect">
                <a:avLst/>
              </a:prstGeom>
            </p:spPr>
          </p:pic>
        </mc:Fallback>
      </mc:AlternateContent>
      <mc:AlternateContent xmlns:mc="http://schemas.openxmlformats.org/markup-compatibility/2006">
        <mc:Choice xmlns:p14="http://schemas.microsoft.com/office/powerpoint/2010/main" Requires="p14">
          <p:contentPart p14:bwMode="auto" r:id="rId47">
            <p14:nvContentPartPr>
              <p14:cNvPr id="103" name="Ink 102">
                <a:extLst>
                  <a:ext uri="{FF2B5EF4-FFF2-40B4-BE49-F238E27FC236}">
                    <a16:creationId xmlns:a16="http://schemas.microsoft.com/office/drawing/2014/main" id="{2B71E6E5-2BDC-3949-9A97-0B919B75DAA2}"/>
                  </a:ext>
                </a:extLst>
              </p14:cNvPr>
              <p14:cNvContentPartPr/>
              <p14:nvPr/>
            </p14:nvContentPartPr>
            <p14:xfrm>
              <a:off x="9613885" y="4048146"/>
              <a:ext cx="37440" cy="74520"/>
            </p14:xfrm>
          </p:contentPart>
        </mc:Choice>
        <mc:Fallback>
          <p:pic>
            <p:nvPicPr>
              <p:cNvPr id="103" name="Ink 102">
                <a:extLst>
                  <a:ext uri="{FF2B5EF4-FFF2-40B4-BE49-F238E27FC236}">
                    <a16:creationId xmlns:a16="http://schemas.microsoft.com/office/drawing/2014/main" id="{2B71E6E5-2BDC-3949-9A97-0B919B75DAA2}"/>
                  </a:ext>
                </a:extLst>
              </p:cNvPr>
              <p:cNvPicPr/>
              <p:nvPr/>
            </p:nvPicPr>
            <p:blipFill>
              <a:blip r:embed="rId48"/>
              <a:stretch>
                <a:fillRect/>
              </a:stretch>
            </p:blipFill>
            <p:spPr>
              <a:xfrm>
                <a:off x="9605245" y="4039146"/>
                <a:ext cx="55080" cy="92160"/>
              </a:xfrm>
              <a:prstGeom prst="rect">
                <a:avLst/>
              </a:prstGeom>
            </p:spPr>
          </p:pic>
        </mc:Fallback>
      </mc:AlternateContent>
      <p:grpSp>
        <p:nvGrpSpPr>
          <p:cNvPr id="121" name="Group 120">
            <a:extLst>
              <a:ext uri="{FF2B5EF4-FFF2-40B4-BE49-F238E27FC236}">
                <a16:creationId xmlns:a16="http://schemas.microsoft.com/office/drawing/2014/main" id="{82895805-51E4-D642-BA96-E3694B40AAA9}"/>
              </a:ext>
            </a:extLst>
          </p:cNvPr>
          <p:cNvGrpSpPr/>
          <p:nvPr/>
        </p:nvGrpSpPr>
        <p:grpSpPr>
          <a:xfrm>
            <a:off x="8694085" y="3651426"/>
            <a:ext cx="2710440" cy="1680840"/>
            <a:chOff x="8694085" y="3651426"/>
            <a:chExt cx="2710440" cy="1680840"/>
          </a:xfrm>
        </p:grpSpPr>
        <mc:AlternateContent xmlns:mc="http://schemas.openxmlformats.org/markup-compatibility/2006">
          <mc:Choice xmlns:p14="http://schemas.microsoft.com/office/powerpoint/2010/main" Requires="p14">
            <p:contentPart p14:bwMode="auto" r:id="rId49">
              <p14:nvContentPartPr>
                <p14:cNvPr id="90" name="Ink 89">
                  <a:extLst>
                    <a:ext uri="{FF2B5EF4-FFF2-40B4-BE49-F238E27FC236}">
                      <a16:creationId xmlns:a16="http://schemas.microsoft.com/office/drawing/2014/main" id="{654FD8B9-0FFB-834E-8C9B-3899F235C7FD}"/>
                    </a:ext>
                  </a:extLst>
                </p14:cNvPr>
                <p14:cNvContentPartPr/>
                <p14:nvPr/>
              </p14:nvContentPartPr>
              <p14:xfrm>
                <a:off x="8842045" y="4289706"/>
                <a:ext cx="1802880" cy="177120"/>
              </p14:xfrm>
            </p:contentPart>
          </mc:Choice>
          <mc:Fallback>
            <p:pic>
              <p:nvPicPr>
                <p:cNvPr id="90" name="Ink 89">
                  <a:extLst>
                    <a:ext uri="{FF2B5EF4-FFF2-40B4-BE49-F238E27FC236}">
                      <a16:creationId xmlns:a16="http://schemas.microsoft.com/office/drawing/2014/main" id="{654FD8B9-0FFB-834E-8C9B-3899F235C7FD}"/>
                    </a:ext>
                  </a:extLst>
                </p:cNvPr>
                <p:cNvPicPr/>
                <p:nvPr/>
              </p:nvPicPr>
              <p:blipFill>
                <a:blip r:embed="rId50"/>
                <a:stretch>
                  <a:fillRect/>
                </a:stretch>
              </p:blipFill>
              <p:spPr>
                <a:xfrm>
                  <a:off x="8833405" y="4280706"/>
                  <a:ext cx="1820520" cy="194760"/>
                </a:xfrm>
                <a:prstGeom prst="rect">
                  <a:avLst/>
                </a:prstGeom>
              </p:spPr>
            </p:pic>
          </mc:Fallback>
        </mc:AlternateContent>
        <mc:AlternateContent xmlns:mc="http://schemas.openxmlformats.org/markup-compatibility/2006">
          <mc:Choice xmlns:p14="http://schemas.microsoft.com/office/powerpoint/2010/main" Requires="p14">
            <p:contentPart p14:bwMode="auto" r:id="rId51">
              <p14:nvContentPartPr>
                <p14:cNvPr id="91" name="Ink 90">
                  <a:extLst>
                    <a:ext uri="{FF2B5EF4-FFF2-40B4-BE49-F238E27FC236}">
                      <a16:creationId xmlns:a16="http://schemas.microsoft.com/office/drawing/2014/main" id="{ED288306-3F87-5149-AE44-CE2D409713EC}"/>
                    </a:ext>
                  </a:extLst>
                </p14:cNvPr>
                <p14:cNvContentPartPr/>
                <p14:nvPr/>
              </p14:nvContentPartPr>
              <p14:xfrm>
                <a:off x="10833925" y="3903426"/>
                <a:ext cx="350640" cy="251280"/>
              </p14:xfrm>
            </p:contentPart>
          </mc:Choice>
          <mc:Fallback>
            <p:pic>
              <p:nvPicPr>
                <p:cNvPr id="91" name="Ink 90">
                  <a:extLst>
                    <a:ext uri="{FF2B5EF4-FFF2-40B4-BE49-F238E27FC236}">
                      <a16:creationId xmlns:a16="http://schemas.microsoft.com/office/drawing/2014/main" id="{ED288306-3F87-5149-AE44-CE2D409713EC}"/>
                    </a:ext>
                  </a:extLst>
                </p:cNvPr>
                <p:cNvPicPr/>
                <p:nvPr/>
              </p:nvPicPr>
              <p:blipFill>
                <a:blip r:embed="rId52"/>
                <a:stretch>
                  <a:fillRect/>
                </a:stretch>
              </p:blipFill>
              <p:spPr>
                <a:xfrm>
                  <a:off x="10825285" y="3894426"/>
                  <a:ext cx="368280" cy="268920"/>
                </a:xfrm>
                <a:prstGeom prst="rect">
                  <a:avLst/>
                </a:prstGeom>
              </p:spPr>
            </p:pic>
          </mc:Fallback>
        </mc:AlternateContent>
        <mc:AlternateContent xmlns:mc="http://schemas.openxmlformats.org/markup-compatibility/2006">
          <mc:Choice xmlns:p14="http://schemas.microsoft.com/office/powerpoint/2010/main" Requires="p14">
            <p:contentPart p14:bwMode="auto" r:id="rId53">
              <p14:nvContentPartPr>
                <p14:cNvPr id="92" name="Ink 91">
                  <a:extLst>
                    <a:ext uri="{FF2B5EF4-FFF2-40B4-BE49-F238E27FC236}">
                      <a16:creationId xmlns:a16="http://schemas.microsoft.com/office/drawing/2014/main" id="{30452E27-3418-504A-BFAC-99EFC43A7DB6}"/>
                    </a:ext>
                  </a:extLst>
                </p14:cNvPr>
                <p14:cNvContentPartPr/>
                <p14:nvPr/>
              </p14:nvContentPartPr>
              <p14:xfrm>
                <a:off x="10973965" y="3865626"/>
                <a:ext cx="430560" cy="232560"/>
              </p14:xfrm>
            </p:contentPart>
          </mc:Choice>
          <mc:Fallback>
            <p:pic>
              <p:nvPicPr>
                <p:cNvPr id="92" name="Ink 91">
                  <a:extLst>
                    <a:ext uri="{FF2B5EF4-FFF2-40B4-BE49-F238E27FC236}">
                      <a16:creationId xmlns:a16="http://schemas.microsoft.com/office/drawing/2014/main" id="{30452E27-3418-504A-BFAC-99EFC43A7DB6}"/>
                    </a:ext>
                  </a:extLst>
                </p:cNvPr>
                <p:cNvPicPr/>
                <p:nvPr/>
              </p:nvPicPr>
              <p:blipFill>
                <a:blip r:embed="rId54"/>
                <a:stretch>
                  <a:fillRect/>
                </a:stretch>
              </p:blipFill>
              <p:spPr>
                <a:xfrm>
                  <a:off x="10965325" y="3856986"/>
                  <a:ext cx="448200" cy="250200"/>
                </a:xfrm>
                <a:prstGeom prst="rect">
                  <a:avLst/>
                </a:prstGeom>
              </p:spPr>
            </p:pic>
          </mc:Fallback>
        </mc:AlternateContent>
        <mc:AlternateContent xmlns:mc="http://schemas.openxmlformats.org/markup-compatibility/2006">
          <mc:Choice xmlns:p14="http://schemas.microsoft.com/office/powerpoint/2010/main" Requires="p14">
            <p:contentPart p14:bwMode="auto" r:id="rId55">
              <p14:nvContentPartPr>
                <p14:cNvPr id="79" name="Ink 78">
                  <a:extLst>
                    <a:ext uri="{FF2B5EF4-FFF2-40B4-BE49-F238E27FC236}">
                      <a16:creationId xmlns:a16="http://schemas.microsoft.com/office/drawing/2014/main" id="{3D95D7C2-B00B-3C4B-AC1F-B32DF3816314}"/>
                    </a:ext>
                  </a:extLst>
                </p14:cNvPr>
                <p14:cNvContentPartPr/>
                <p14:nvPr/>
              </p14:nvContentPartPr>
              <p14:xfrm>
                <a:off x="8841685" y="3898746"/>
                <a:ext cx="14760" cy="138240"/>
              </p14:xfrm>
            </p:contentPart>
          </mc:Choice>
          <mc:Fallback>
            <p:pic>
              <p:nvPicPr>
                <p:cNvPr id="79" name="Ink 78">
                  <a:extLst>
                    <a:ext uri="{FF2B5EF4-FFF2-40B4-BE49-F238E27FC236}">
                      <a16:creationId xmlns:a16="http://schemas.microsoft.com/office/drawing/2014/main" id="{3D95D7C2-B00B-3C4B-AC1F-B32DF3816314}"/>
                    </a:ext>
                  </a:extLst>
                </p:cNvPr>
                <p:cNvPicPr/>
                <p:nvPr/>
              </p:nvPicPr>
              <p:blipFill>
                <a:blip r:embed="rId56"/>
                <a:stretch>
                  <a:fillRect/>
                </a:stretch>
              </p:blipFill>
              <p:spPr>
                <a:xfrm>
                  <a:off x="8833045" y="3890106"/>
                  <a:ext cx="32400" cy="155880"/>
                </a:xfrm>
                <a:prstGeom prst="rect">
                  <a:avLst/>
                </a:prstGeom>
              </p:spPr>
            </p:pic>
          </mc:Fallback>
        </mc:AlternateContent>
        <mc:AlternateContent xmlns:mc="http://schemas.openxmlformats.org/markup-compatibility/2006">
          <mc:Choice xmlns:p14="http://schemas.microsoft.com/office/powerpoint/2010/main" Requires="p14">
            <p:contentPart p14:bwMode="auto" r:id="rId57">
              <p14:nvContentPartPr>
                <p14:cNvPr id="80" name="Ink 79">
                  <a:extLst>
                    <a:ext uri="{FF2B5EF4-FFF2-40B4-BE49-F238E27FC236}">
                      <a16:creationId xmlns:a16="http://schemas.microsoft.com/office/drawing/2014/main" id="{4F894514-F040-1241-B4DB-B47C287BB4CC}"/>
                    </a:ext>
                  </a:extLst>
                </p14:cNvPr>
                <p14:cNvContentPartPr/>
                <p14:nvPr/>
              </p14:nvContentPartPr>
              <p14:xfrm>
                <a:off x="8694085" y="3919266"/>
                <a:ext cx="289800" cy="230040"/>
              </p14:xfrm>
            </p:contentPart>
          </mc:Choice>
          <mc:Fallback>
            <p:pic>
              <p:nvPicPr>
                <p:cNvPr id="80" name="Ink 79">
                  <a:extLst>
                    <a:ext uri="{FF2B5EF4-FFF2-40B4-BE49-F238E27FC236}">
                      <a16:creationId xmlns:a16="http://schemas.microsoft.com/office/drawing/2014/main" id="{4F894514-F040-1241-B4DB-B47C287BB4CC}"/>
                    </a:ext>
                  </a:extLst>
                </p:cNvPr>
                <p:cNvPicPr/>
                <p:nvPr/>
              </p:nvPicPr>
              <p:blipFill>
                <a:blip r:embed="rId58"/>
                <a:stretch>
                  <a:fillRect/>
                </a:stretch>
              </p:blipFill>
              <p:spPr>
                <a:xfrm>
                  <a:off x="8685085" y="3910266"/>
                  <a:ext cx="307440" cy="247680"/>
                </a:xfrm>
                <a:prstGeom prst="rect">
                  <a:avLst/>
                </a:prstGeom>
              </p:spPr>
            </p:pic>
          </mc:Fallback>
        </mc:AlternateContent>
        <mc:AlternateContent xmlns:mc="http://schemas.openxmlformats.org/markup-compatibility/2006">
          <mc:Choice xmlns:p14="http://schemas.microsoft.com/office/powerpoint/2010/main" Requires="p14">
            <p:contentPart p14:bwMode="auto" r:id="rId59">
              <p14:nvContentPartPr>
                <p14:cNvPr id="81" name="Ink 80">
                  <a:extLst>
                    <a:ext uri="{FF2B5EF4-FFF2-40B4-BE49-F238E27FC236}">
                      <a16:creationId xmlns:a16="http://schemas.microsoft.com/office/drawing/2014/main" id="{56201148-11DF-B849-AEC3-9377CDDD6E16}"/>
                    </a:ext>
                  </a:extLst>
                </p14:cNvPr>
                <p14:cNvContentPartPr/>
                <p14:nvPr/>
              </p14:nvContentPartPr>
              <p14:xfrm>
                <a:off x="8696605" y="3915306"/>
                <a:ext cx="211320" cy="240120"/>
              </p14:xfrm>
            </p:contentPart>
          </mc:Choice>
          <mc:Fallback>
            <p:pic>
              <p:nvPicPr>
                <p:cNvPr id="81" name="Ink 80">
                  <a:extLst>
                    <a:ext uri="{FF2B5EF4-FFF2-40B4-BE49-F238E27FC236}">
                      <a16:creationId xmlns:a16="http://schemas.microsoft.com/office/drawing/2014/main" id="{56201148-11DF-B849-AEC3-9377CDDD6E16}"/>
                    </a:ext>
                  </a:extLst>
                </p:cNvPr>
                <p:cNvPicPr/>
                <p:nvPr/>
              </p:nvPicPr>
              <p:blipFill>
                <a:blip r:embed="rId60"/>
                <a:stretch>
                  <a:fillRect/>
                </a:stretch>
              </p:blipFill>
              <p:spPr>
                <a:xfrm>
                  <a:off x="8687605" y="3906306"/>
                  <a:ext cx="228960" cy="257760"/>
                </a:xfrm>
                <a:prstGeom prst="rect">
                  <a:avLst/>
                </a:prstGeom>
              </p:spPr>
            </p:pic>
          </mc:Fallback>
        </mc:AlternateContent>
        <mc:AlternateContent xmlns:mc="http://schemas.openxmlformats.org/markup-compatibility/2006">
          <mc:Choice xmlns:p14="http://schemas.microsoft.com/office/powerpoint/2010/main" Requires="p14">
            <p:contentPart p14:bwMode="auto" r:id="rId61">
              <p14:nvContentPartPr>
                <p14:cNvPr id="83" name="Ink 82">
                  <a:extLst>
                    <a:ext uri="{FF2B5EF4-FFF2-40B4-BE49-F238E27FC236}">
                      <a16:creationId xmlns:a16="http://schemas.microsoft.com/office/drawing/2014/main" id="{E8A5A7B3-301D-B44D-8270-23EBD0B5CB18}"/>
                    </a:ext>
                  </a:extLst>
                </p14:cNvPr>
                <p14:cNvContentPartPr/>
                <p14:nvPr/>
              </p14:nvContentPartPr>
              <p14:xfrm>
                <a:off x="9154165" y="4102146"/>
                <a:ext cx="18360" cy="118440"/>
              </p14:xfrm>
            </p:contentPart>
          </mc:Choice>
          <mc:Fallback>
            <p:pic>
              <p:nvPicPr>
                <p:cNvPr id="83" name="Ink 82">
                  <a:extLst>
                    <a:ext uri="{FF2B5EF4-FFF2-40B4-BE49-F238E27FC236}">
                      <a16:creationId xmlns:a16="http://schemas.microsoft.com/office/drawing/2014/main" id="{E8A5A7B3-301D-B44D-8270-23EBD0B5CB18}"/>
                    </a:ext>
                  </a:extLst>
                </p:cNvPr>
                <p:cNvPicPr/>
                <p:nvPr/>
              </p:nvPicPr>
              <p:blipFill>
                <a:blip r:embed="rId62"/>
                <a:stretch>
                  <a:fillRect/>
                </a:stretch>
              </p:blipFill>
              <p:spPr>
                <a:xfrm>
                  <a:off x="9145165" y="4093506"/>
                  <a:ext cx="36000" cy="136080"/>
                </a:xfrm>
                <a:prstGeom prst="rect">
                  <a:avLst/>
                </a:prstGeom>
              </p:spPr>
            </p:pic>
          </mc:Fallback>
        </mc:AlternateContent>
        <mc:AlternateContent xmlns:mc="http://schemas.openxmlformats.org/markup-compatibility/2006">
          <mc:Choice xmlns:p14="http://schemas.microsoft.com/office/powerpoint/2010/main" Requires="p14">
            <p:contentPart p14:bwMode="auto" r:id="rId63">
              <p14:nvContentPartPr>
                <p14:cNvPr id="84" name="Ink 83">
                  <a:extLst>
                    <a:ext uri="{FF2B5EF4-FFF2-40B4-BE49-F238E27FC236}">
                      <a16:creationId xmlns:a16="http://schemas.microsoft.com/office/drawing/2014/main" id="{1B97BE55-C683-894C-AE0E-C84735740C7D}"/>
                    </a:ext>
                  </a:extLst>
                </p14:cNvPr>
                <p14:cNvContentPartPr/>
                <p14:nvPr/>
              </p14:nvContentPartPr>
              <p14:xfrm>
                <a:off x="9329125" y="3854826"/>
                <a:ext cx="140400" cy="259200"/>
              </p14:xfrm>
            </p:contentPart>
          </mc:Choice>
          <mc:Fallback>
            <p:pic>
              <p:nvPicPr>
                <p:cNvPr id="84" name="Ink 83">
                  <a:extLst>
                    <a:ext uri="{FF2B5EF4-FFF2-40B4-BE49-F238E27FC236}">
                      <a16:creationId xmlns:a16="http://schemas.microsoft.com/office/drawing/2014/main" id="{1B97BE55-C683-894C-AE0E-C84735740C7D}"/>
                    </a:ext>
                  </a:extLst>
                </p:cNvPr>
                <p:cNvPicPr/>
                <p:nvPr/>
              </p:nvPicPr>
              <p:blipFill>
                <a:blip r:embed="rId64"/>
                <a:stretch>
                  <a:fillRect/>
                </a:stretch>
              </p:blipFill>
              <p:spPr>
                <a:xfrm>
                  <a:off x="9320485" y="3845826"/>
                  <a:ext cx="158040" cy="276840"/>
                </a:xfrm>
                <a:prstGeom prst="rect">
                  <a:avLst/>
                </a:prstGeom>
              </p:spPr>
            </p:pic>
          </mc:Fallback>
        </mc:AlternateContent>
        <mc:AlternateContent xmlns:mc="http://schemas.openxmlformats.org/markup-compatibility/2006">
          <mc:Choice xmlns:p14="http://schemas.microsoft.com/office/powerpoint/2010/main" Requires="p14">
            <p:contentPart p14:bwMode="auto" r:id="rId65">
              <p14:nvContentPartPr>
                <p14:cNvPr id="85" name="Ink 84">
                  <a:extLst>
                    <a:ext uri="{FF2B5EF4-FFF2-40B4-BE49-F238E27FC236}">
                      <a16:creationId xmlns:a16="http://schemas.microsoft.com/office/drawing/2014/main" id="{A7F82F7E-8A4C-E140-96AD-62182E5AD7A9}"/>
                    </a:ext>
                  </a:extLst>
                </p14:cNvPr>
                <p14:cNvContentPartPr/>
                <p14:nvPr/>
              </p14:nvContentPartPr>
              <p14:xfrm>
                <a:off x="9601285" y="4034826"/>
                <a:ext cx="38160" cy="148680"/>
              </p14:xfrm>
            </p:contentPart>
          </mc:Choice>
          <mc:Fallback>
            <p:pic>
              <p:nvPicPr>
                <p:cNvPr id="85" name="Ink 84">
                  <a:extLst>
                    <a:ext uri="{FF2B5EF4-FFF2-40B4-BE49-F238E27FC236}">
                      <a16:creationId xmlns:a16="http://schemas.microsoft.com/office/drawing/2014/main" id="{A7F82F7E-8A4C-E140-96AD-62182E5AD7A9}"/>
                    </a:ext>
                  </a:extLst>
                </p:cNvPr>
                <p:cNvPicPr/>
                <p:nvPr/>
              </p:nvPicPr>
              <p:blipFill>
                <a:blip r:embed="rId66"/>
                <a:stretch>
                  <a:fillRect/>
                </a:stretch>
              </p:blipFill>
              <p:spPr>
                <a:xfrm>
                  <a:off x="9592645" y="4026186"/>
                  <a:ext cx="55800" cy="166320"/>
                </a:xfrm>
                <a:prstGeom prst="rect">
                  <a:avLst/>
                </a:prstGeom>
              </p:spPr>
            </p:pic>
          </mc:Fallback>
        </mc:AlternateContent>
        <mc:AlternateContent xmlns:mc="http://schemas.openxmlformats.org/markup-compatibility/2006">
          <mc:Choice xmlns:p14="http://schemas.microsoft.com/office/powerpoint/2010/main" Requires="p14">
            <p:contentPart p14:bwMode="auto" r:id="rId67">
              <p14:nvContentPartPr>
                <p14:cNvPr id="86" name="Ink 85">
                  <a:extLst>
                    <a:ext uri="{FF2B5EF4-FFF2-40B4-BE49-F238E27FC236}">
                      <a16:creationId xmlns:a16="http://schemas.microsoft.com/office/drawing/2014/main" id="{095A8850-CF86-3645-813C-2F698A6F8A14}"/>
                    </a:ext>
                  </a:extLst>
                </p14:cNvPr>
                <p14:cNvContentPartPr/>
                <p14:nvPr/>
              </p14:nvContentPartPr>
              <p14:xfrm>
                <a:off x="9754645" y="3818826"/>
                <a:ext cx="117720" cy="244440"/>
              </p14:xfrm>
            </p:contentPart>
          </mc:Choice>
          <mc:Fallback>
            <p:pic>
              <p:nvPicPr>
                <p:cNvPr id="86" name="Ink 85">
                  <a:extLst>
                    <a:ext uri="{FF2B5EF4-FFF2-40B4-BE49-F238E27FC236}">
                      <a16:creationId xmlns:a16="http://schemas.microsoft.com/office/drawing/2014/main" id="{095A8850-CF86-3645-813C-2F698A6F8A14}"/>
                    </a:ext>
                  </a:extLst>
                </p:cNvPr>
                <p:cNvPicPr/>
                <p:nvPr/>
              </p:nvPicPr>
              <p:blipFill>
                <a:blip r:embed="rId68"/>
                <a:stretch>
                  <a:fillRect/>
                </a:stretch>
              </p:blipFill>
              <p:spPr>
                <a:xfrm>
                  <a:off x="9745645" y="3810186"/>
                  <a:ext cx="135360" cy="262080"/>
                </a:xfrm>
                <a:prstGeom prst="rect">
                  <a:avLst/>
                </a:prstGeom>
              </p:spPr>
            </p:pic>
          </mc:Fallback>
        </mc:AlternateContent>
        <mc:AlternateContent xmlns:mc="http://schemas.openxmlformats.org/markup-compatibility/2006">
          <mc:Choice xmlns:p14="http://schemas.microsoft.com/office/powerpoint/2010/main" Requires="p14">
            <p:contentPart p14:bwMode="auto" r:id="rId69">
              <p14:nvContentPartPr>
                <p14:cNvPr id="87" name="Ink 86">
                  <a:extLst>
                    <a:ext uri="{FF2B5EF4-FFF2-40B4-BE49-F238E27FC236}">
                      <a16:creationId xmlns:a16="http://schemas.microsoft.com/office/drawing/2014/main" id="{7CFA05DF-F306-4845-960C-73C3C73DF2FA}"/>
                    </a:ext>
                  </a:extLst>
                </p14:cNvPr>
                <p14:cNvContentPartPr/>
                <p14:nvPr/>
              </p14:nvContentPartPr>
              <p14:xfrm>
                <a:off x="10023565" y="3993786"/>
                <a:ext cx="29880" cy="146880"/>
              </p14:xfrm>
            </p:contentPart>
          </mc:Choice>
          <mc:Fallback>
            <p:pic>
              <p:nvPicPr>
                <p:cNvPr id="87" name="Ink 86">
                  <a:extLst>
                    <a:ext uri="{FF2B5EF4-FFF2-40B4-BE49-F238E27FC236}">
                      <a16:creationId xmlns:a16="http://schemas.microsoft.com/office/drawing/2014/main" id="{7CFA05DF-F306-4845-960C-73C3C73DF2FA}"/>
                    </a:ext>
                  </a:extLst>
                </p:cNvPr>
                <p:cNvPicPr/>
                <p:nvPr/>
              </p:nvPicPr>
              <p:blipFill>
                <a:blip r:embed="rId70"/>
                <a:stretch>
                  <a:fillRect/>
                </a:stretch>
              </p:blipFill>
              <p:spPr>
                <a:xfrm>
                  <a:off x="10014565" y="3984786"/>
                  <a:ext cx="47520" cy="164520"/>
                </a:xfrm>
                <a:prstGeom prst="rect">
                  <a:avLst/>
                </a:prstGeom>
              </p:spPr>
            </p:pic>
          </mc:Fallback>
        </mc:AlternateContent>
        <mc:AlternateContent xmlns:mc="http://schemas.openxmlformats.org/markup-compatibility/2006">
          <mc:Choice xmlns:p14="http://schemas.microsoft.com/office/powerpoint/2010/main" Requires="p14">
            <p:contentPart p14:bwMode="auto" r:id="rId71">
              <p14:nvContentPartPr>
                <p14:cNvPr id="88" name="Ink 87">
                  <a:extLst>
                    <a:ext uri="{FF2B5EF4-FFF2-40B4-BE49-F238E27FC236}">
                      <a16:creationId xmlns:a16="http://schemas.microsoft.com/office/drawing/2014/main" id="{592D7994-661B-304C-BAEB-923DEF85F467}"/>
                    </a:ext>
                  </a:extLst>
                </p14:cNvPr>
                <p14:cNvContentPartPr/>
                <p14:nvPr/>
              </p14:nvContentPartPr>
              <p14:xfrm>
                <a:off x="10229845" y="3767346"/>
                <a:ext cx="186480" cy="270720"/>
              </p14:xfrm>
            </p:contentPart>
          </mc:Choice>
          <mc:Fallback>
            <p:pic>
              <p:nvPicPr>
                <p:cNvPr id="88" name="Ink 87">
                  <a:extLst>
                    <a:ext uri="{FF2B5EF4-FFF2-40B4-BE49-F238E27FC236}">
                      <a16:creationId xmlns:a16="http://schemas.microsoft.com/office/drawing/2014/main" id="{592D7994-661B-304C-BAEB-923DEF85F467}"/>
                    </a:ext>
                  </a:extLst>
                </p:cNvPr>
                <p:cNvPicPr/>
                <p:nvPr/>
              </p:nvPicPr>
              <p:blipFill>
                <a:blip r:embed="rId72"/>
                <a:stretch>
                  <a:fillRect/>
                </a:stretch>
              </p:blipFill>
              <p:spPr>
                <a:xfrm>
                  <a:off x="10221205" y="3758346"/>
                  <a:ext cx="204120" cy="288360"/>
                </a:xfrm>
                <a:prstGeom prst="rect">
                  <a:avLst/>
                </a:prstGeom>
              </p:spPr>
            </p:pic>
          </mc:Fallback>
        </mc:AlternateContent>
        <mc:AlternateContent xmlns:mc="http://schemas.openxmlformats.org/markup-compatibility/2006">
          <mc:Choice xmlns:p14="http://schemas.microsoft.com/office/powerpoint/2010/main" Requires="p14">
            <p:contentPart p14:bwMode="auto" r:id="rId73">
              <p14:nvContentPartPr>
                <p14:cNvPr id="95" name="Ink 94">
                  <a:extLst>
                    <a:ext uri="{FF2B5EF4-FFF2-40B4-BE49-F238E27FC236}">
                      <a16:creationId xmlns:a16="http://schemas.microsoft.com/office/drawing/2014/main" id="{7F69CF2C-792D-2C4E-9F58-941506901D21}"/>
                    </a:ext>
                  </a:extLst>
                </p14:cNvPr>
                <p14:cNvContentPartPr/>
                <p14:nvPr/>
              </p14:nvContentPartPr>
              <p14:xfrm>
                <a:off x="9134365" y="3651426"/>
                <a:ext cx="896400" cy="711360"/>
              </p14:xfrm>
            </p:contentPart>
          </mc:Choice>
          <mc:Fallback>
            <p:pic>
              <p:nvPicPr>
                <p:cNvPr id="95" name="Ink 94">
                  <a:extLst>
                    <a:ext uri="{FF2B5EF4-FFF2-40B4-BE49-F238E27FC236}">
                      <a16:creationId xmlns:a16="http://schemas.microsoft.com/office/drawing/2014/main" id="{7F69CF2C-792D-2C4E-9F58-941506901D21}"/>
                    </a:ext>
                  </a:extLst>
                </p:cNvPr>
                <p:cNvPicPr/>
                <p:nvPr/>
              </p:nvPicPr>
              <p:blipFill>
                <a:blip r:embed="rId74"/>
                <a:stretch>
                  <a:fillRect/>
                </a:stretch>
              </p:blipFill>
              <p:spPr>
                <a:xfrm>
                  <a:off x="9125365" y="3642426"/>
                  <a:ext cx="914040" cy="729000"/>
                </a:xfrm>
                <a:prstGeom prst="rect">
                  <a:avLst/>
                </a:prstGeom>
              </p:spPr>
            </p:pic>
          </mc:Fallback>
        </mc:AlternateContent>
        <mc:AlternateContent xmlns:mc="http://schemas.openxmlformats.org/markup-compatibility/2006">
          <mc:Choice xmlns:p14="http://schemas.microsoft.com/office/powerpoint/2010/main" Requires="p14">
            <p:contentPart p14:bwMode="auto" r:id="rId75">
              <p14:nvContentPartPr>
                <p14:cNvPr id="97" name="Ink 96">
                  <a:extLst>
                    <a:ext uri="{FF2B5EF4-FFF2-40B4-BE49-F238E27FC236}">
                      <a16:creationId xmlns:a16="http://schemas.microsoft.com/office/drawing/2014/main" id="{6F006806-5CDB-F944-9CA9-FB18E12384A0}"/>
                    </a:ext>
                  </a:extLst>
                </p14:cNvPr>
                <p14:cNvContentPartPr/>
                <p14:nvPr/>
              </p14:nvContentPartPr>
              <p14:xfrm>
                <a:off x="9132925" y="4107906"/>
                <a:ext cx="52560" cy="135360"/>
              </p14:xfrm>
            </p:contentPart>
          </mc:Choice>
          <mc:Fallback>
            <p:pic>
              <p:nvPicPr>
                <p:cNvPr id="97" name="Ink 96">
                  <a:extLst>
                    <a:ext uri="{FF2B5EF4-FFF2-40B4-BE49-F238E27FC236}">
                      <a16:creationId xmlns:a16="http://schemas.microsoft.com/office/drawing/2014/main" id="{6F006806-5CDB-F944-9CA9-FB18E12384A0}"/>
                    </a:ext>
                  </a:extLst>
                </p:cNvPr>
                <p:cNvPicPr/>
                <p:nvPr/>
              </p:nvPicPr>
              <p:blipFill>
                <a:blip r:embed="rId76"/>
                <a:stretch>
                  <a:fillRect/>
                </a:stretch>
              </p:blipFill>
              <p:spPr>
                <a:xfrm>
                  <a:off x="9124285" y="4098906"/>
                  <a:ext cx="70200" cy="153000"/>
                </a:xfrm>
                <a:prstGeom prst="rect">
                  <a:avLst/>
                </a:prstGeom>
              </p:spPr>
            </p:pic>
          </mc:Fallback>
        </mc:AlternateContent>
        <mc:AlternateContent xmlns:mc="http://schemas.openxmlformats.org/markup-compatibility/2006">
          <mc:Choice xmlns:p14="http://schemas.microsoft.com/office/powerpoint/2010/main" Requires="p14">
            <p:contentPart p14:bwMode="auto" r:id="rId77">
              <p14:nvContentPartPr>
                <p14:cNvPr id="99" name="Ink 98">
                  <a:extLst>
                    <a:ext uri="{FF2B5EF4-FFF2-40B4-BE49-F238E27FC236}">
                      <a16:creationId xmlns:a16="http://schemas.microsoft.com/office/drawing/2014/main" id="{B2583729-A915-A340-90E5-2C251F75F9C2}"/>
                    </a:ext>
                  </a:extLst>
                </p14:cNvPr>
                <p14:cNvContentPartPr/>
                <p14:nvPr/>
              </p14:nvContentPartPr>
              <p14:xfrm>
                <a:off x="9994045" y="4005666"/>
                <a:ext cx="52920" cy="138960"/>
              </p14:xfrm>
            </p:contentPart>
          </mc:Choice>
          <mc:Fallback>
            <p:pic>
              <p:nvPicPr>
                <p:cNvPr id="99" name="Ink 98">
                  <a:extLst>
                    <a:ext uri="{FF2B5EF4-FFF2-40B4-BE49-F238E27FC236}">
                      <a16:creationId xmlns:a16="http://schemas.microsoft.com/office/drawing/2014/main" id="{B2583729-A915-A340-90E5-2C251F75F9C2}"/>
                    </a:ext>
                  </a:extLst>
                </p:cNvPr>
                <p:cNvPicPr/>
                <p:nvPr/>
              </p:nvPicPr>
              <p:blipFill>
                <a:blip r:embed="rId78"/>
                <a:stretch>
                  <a:fillRect/>
                </a:stretch>
              </p:blipFill>
              <p:spPr>
                <a:xfrm>
                  <a:off x="9985045" y="3996666"/>
                  <a:ext cx="70560" cy="156600"/>
                </a:xfrm>
                <a:prstGeom prst="rect">
                  <a:avLst/>
                </a:prstGeom>
              </p:spPr>
            </p:pic>
          </mc:Fallback>
        </mc:AlternateContent>
        <mc:AlternateContent xmlns:mc="http://schemas.openxmlformats.org/markup-compatibility/2006">
          <mc:Choice xmlns:p14="http://schemas.microsoft.com/office/powerpoint/2010/main" Requires="p14">
            <p:contentPart p14:bwMode="auto" r:id="rId79">
              <p14:nvContentPartPr>
                <p14:cNvPr id="101" name="Ink 100">
                  <a:extLst>
                    <a:ext uri="{FF2B5EF4-FFF2-40B4-BE49-F238E27FC236}">
                      <a16:creationId xmlns:a16="http://schemas.microsoft.com/office/drawing/2014/main" id="{89431B3F-08AA-7F42-BE0D-0AF4459F5A53}"/>
                    </a:ext>
                  </a:extLst>
                </p14:cNvPr>
                <p14:cNvContentPartPr/>
                <p14:nvPr/>
              </p14:nvContentPartPr>
              <p14:xfrm>
                <a:off x="9584005" y="4026546"/>
                <a:ext cx="75600" cy="104040"/>
              </p14:xfrm>
            </p:contentPart>
          </mc:Choice>
          <mc:Fallback>
            <p:pic>
              <p:nvPicPr>
                <p:cNvPr id="101" name="Ink 100">
                  <a:extLst>
                    <a:ext uri="{FF2B5EF4-FFF2-40B4-BE49-F238E27FC236}">
                      <a16:creationId xmlns:a16="http://schemas.microsoft.com/office/drawing/2014/main" id="{89431B3F-08AA-7F42-BE0D-0AF4459F5A53}"/>
                    </a:ext>
                  </a:extLst>
                </p:cNvPr>
                <p:cNvPicPr/>
                <p:nvPr/>
              </p:nvPicPr>
              <p:blipFill>
                <a:blip r:embed="rId80"/>
                <a:stretch>
                  <a:fillRect/>
                </a:stretch>
              </p:blipFill>
              <p:spPr>
                <a:xfrm>
                  <a:off x="9575365" y="4017906"/>
                  <a:ext cx="93240" cy="121680"/>
                </a:xfrm>
                <a:prstGeom prst="rect">
                  <a:avLst/>
                </a:prstGeom>
              </p:spPr>
            </p:pic>
          </mc:Fallback>
        </mc:AlternateContent>
        <mc:AlternateContent xmlns:mc="http://schemas.openxmlformats.org/markup-compatibility/2006">
          <mc:Choice xmlns:p14="http://schemas.microsoft.com/office/powerpoint/2010/main" Requires="p14">
            <p:contentPart p14:bwMode="auto" r:id="rId81">
              <p14:nvContentPartPr>
                <p14:cNvPr id="105" name="Ink 104">
                  <a:extLst>
                    <a:ext uri="{FF2B5EF4-FFF2-40B4-BE49-F238E27FC236}">
                      <a16:creationId xmlns:a16="http://schemas.microsoft.com/office/drawing/2014/main" id="{41622190-3B6A-9B4C-9332-7E93492DCF29}"/>
                    </a:ext>
                  </a:extLst>
                </p14:cNvPr>
                <p14:cNvContentPartPr/>
                <p14:nvPr/>
              </p14:nvContentPartPr>
              <p14:xfrm>
                <a:off x="9567085" y="4264146"/>
                <a:ext cx="183960" cy="359640"/>
              </p14:xfrm>
            </p:contentPart>
          </mc:Choice>
          <mc:Fallback>
            <p:pic>
              <p:nvPicPr>
                <p:cNvPr id="105" name="Ink 104">
                  <a:extLst>
                    <a:ext uri="{FF2B5EF4-FFF2-40B4-BE49-F238E27FC236}">
                      <a16:creationId xmlns:a16="http://schemas.microsoft.com/office/drawing/2014/main" id="{41622190-3B6A-9B4C-9332-7E93492DCF29}"/>
                    </a:ext>
                  </a:extLst>
                </p:cNvPr>
                <p:cNvPicPr/>
                <p:nvPr/>
              </p:nvPicPr>
              <p:blipFill>
                <a:blip r:embed="rId82"/>
                <a:stretch>
                  <a:fillRect/>
                </a:stretch>
              </p:blipFill>
              <p:spPr>
                <a:xfrm>
                  <a:off x="9558445" y="4255146"/>
                  <a:ext cx="201600" cy="377280"/>
                </a:xfrm>
                <a:prstGeom prst="rect">
                  <a:avLst/>
                </a:prstGeom>
              </p:spPr>
            </p:pic>
          </mc:Fallback>
        </mc:AlternateContent>
        <mc:AlternateContent xmlns:mc="http://schemas.openxmlformats.org/markup-compatibility/2006">
          <mc:Choice xmlns:p14="http://schemas.microsoft.com/office/powerpoint/2010/main" Requires="p14">
            <p:contentPart p14:bwMode="auto" r:id="rId83">
              <p14:nvContentPartPr>
                <p14:cNvPr id="107" name="Ink 106">
                  <a:extLst>
                    <a:ext uri="{FF2B5EF4-FFF2-40B4-BE49-F238E27FC236}">
                      <a16:creationId xmlns:a16="http://schemas.microsoft.com/office/drawing/2014/main" id="{36F0DEEF-D0C8-894E-8FCC-8A9D9D3F080D}"/>
                    </a:ext>
                  </a:extLst>
                </p14:cNvPr>
                <p14:cNvContentPartPr/>
                <p14:nvPr/>
              </p14:nvContentPartPr>
              <p14:xfrm>
                <a:off x="9434245" y="4764546"/>
                <a:ext cx="168840" cy="262440"/>
              </p14:xfrm>
            </p:contentPart>
          </mc:Choice>
          <mc:Fallback>
            <p:pic>
              <p:nvPicPr>
                <p:cNvPr id="107" name="Ink 106">
                  <a:extLst>
                    <a:ext uri="{FF2B5EF4-FFF2-40B4-BE49-F238E27FC236}">
                      <a16:creationId xmlns:a16="http://schemas.microsoft.com/office/drawing/2014/main" id="{36F0DEEF-D0C8-894E-8FCC-8A9D9D3F080D}"/>
                    </a:ext>
                  </a:extLst>
                </p:cNvPr>
                <p:cNvPicPr/>
                <p:nvPr/>
              </p:nvPicPr>
              <p:blipFill>
                <a:blip r:embed="rId84"/>
                <a:stretch>
                  <a:fillRect/>
                </a:stretch>
              </p:blipFill>
              <p:spPr>
                <a:xfrm>
                  <a:off x="9425245" y="4755906"/>
                  <a:ext cx="186480" cy="280080"/>
                </a:xfrm>
                <a:prstGeom prst="rect">
                  <a:avLst/>
                </a:prstGeom>
              </p:spPr>
            </p:pic>
          </mc:Fallback>
        </mc:AlternateContent>
        <mc:AlternateContent xmlns:mc="http://schemas.openxmlformats.org/markup-compatibility/2006">
          <mc:Choice xmlns:p14="http://schemas.microsoft.com/office/powerpoint/2010/main" Requires="p14">
            <p:contentPart p14:bwMode="auto" r:id="rId85">
              <p14:nvContentPartPr>
                <p14:cNvPr id="108" name="Ink 107">
                  <a:extLst>
                    <a:ext uri="{FF2B5EF4-FFF2-40B4-BE49-F238E27FC236}">
                      <a16:creationId xmlns:a16="http://schemas.microsoft.com/office/drawing/2014/main" id="{F9CEDB9C-4184-FE48-9C4F-5D3964F33315}"/>
                    </a:ext>
                  </a:extLst>
                </p14:cNvPr>
                <p14:cNvContentPartPr/>
                <p14:nvPr/>
              </p14:nvContentPartPr>
              <p14:xfrm>
                <a:off x="9617125" y="4845186"/>
                <a:ext cx="173880" cy="38880"/>
              </p14:xfrm>
            </p:contentPart>
          </mc:Choice>
          <mc:Fallback>
            <p:pic>
              <p:nvPicPr>
                <p:cNvPr id="108" name="Ink 107">
                  <a:extLst>
                    <a:ext uri="{FF2B5EF4-FFF2-40B4-BE49-F238E27FC236}">
                      <a16:creationId xmlns:a16="http://schemas.microsoft.com/office/drawing/2014/main" id="{F9CEDB9C-4184-FE48-9C4F-5D3964F33315}"/>
                    </a:ext>
                  </a:extLst>
                </p:cNvPr>
                <p:cNvPicPr/>
                <p:nvPr/>
              </p:nvPicPr>
              <p:blipFill>
                <a:blip r:embed="rId86"/>
                <a:stretch>
                  <a:fillRect/>
                </a:stretch>
              </p:blipFill>
              <p:spPr>
                <a:xfrm>
                  <a:off x="9608125" y="4836186"/>
                  <a:ext cx="191520" cy="56520"/>
                </a:xfrm>
                <a:prstGeom prst="rect">
                  <a:avLst/>
                </a:prstGeom>
              </p:spPr>
            </p:pic>
          </mc:Fallback>
        </mc:AlternateContent>
        <mc:AlternateContent xmlns:mc="http://schemas.openxmlformats.org/markup-compatibility/2006">
          <mc:Choice xmlns:p14="http://schemas.microsoft.com/office/powerpoint/2010/main" Requires="p14">
            <p:contentPart p14:bwMode="auto" r:id="rId87">
              <p14:nvContentPartPr>
                <p14:cNvPr id="109" name="Ink 108">
                  <a:extLst>
                    <a:ext uri="{FF2B5EF4-FFF2-40B4-BE49-F238E27FC236}">
                      <a16:creationId xmlns:a16="http://schemas.microsoft.com/office/drawing/2014/main" id="{1DFD3159-E3A7-9D41-9DDB-21FC3B226B9E}"/>
                    </a:ext>
                  </a:extLst>
                </p14:cNvPr>
                <p14:cNvContentPartPr/>
                <p14:nvPr/>
              </p14:nvContentPartPr>
              <p14:xfrm>
                <a:off x="9722245" y="4774986"/>
                <a:ext cx="9360" cy="194040"/>
              </p14:xfrm>
            </p:contentPart>
          </mc:Choice>
          <mc:Fallback>
            <p:pic>
              <p:nvPicPr>
                <p:cNvPr id="109" name="Ink 108">
                  <a:extLst>
                    <a:ext uri="{FF2B5EF4-FFF2-40B4-BE49-F238E27FC236}">
                      <a16:creationId xmlns:a16="http://schemas.microsoft.com/office/drawing/2014/main" id="{1DFD3159-E3A7-9D41-9DDB-21FC3B226B9E}"/>
                    </a:ext>
                  </a:extLst>
                </p:cNvPr>
                <p:cNvPicPr/>
                <p:nvPr/>
              </p:nvPicPr>
              <p:blipFill>
                <a:blip r:embed="rId88"/>
                <a:stretch>
                  <a:fillRect/>
                </a:stretch>
              </p:blipFill>
              <p:spPr>
                <a:xfrm>
                  <a:off x="9713605" y="4765986"/>
                  <a:ext cx="27000" cy="211680"/>
                </a:xfrm>
                <a:prstGeom prst="rect">
                  <a:avLst/>
                </a:prstGeom>
              </p:spPr>
            </p:pic>
          </mc:Fallback>
        </mc:AlternateContent>
        <mc:AlternateContent xmlns:mc="http://schemas.openxmlformats.org/markup-compatibility/2006">
          <mc:Choice xmlns:p14="http://schemas.microsoft.com/office/powerpoint/2010/main" Requires="p14">
            <p:contentPart p14:bwMode="auto" r:id="rId89">
              <p14:nvContentPartPr>
                <p14:cNvPr id="110" name="Ink 109">
                  <a:extLst>
                    <a:ext uri="{FF2B5EF4-FFF2-40B4-BE49-F238E27FC236}">
                      <a16:creationId xmlns:a16="http://schemas.microsoft.com/office/drawing/2014/main" id="{E8AB2C31-48EB-D84C-97DB-D2AF83470C68}"/>
                    </a:ext>
                  </a:extLst>
                </p14:cNvPr>
                <p14:cNvContentPartPr/>
                <p14:nvPr/>
              </p14:nvContentPartPr>
              <p14:xfrm>
                <a:off x="9887125" y="4724586"/>
                <a:ext cx="82080" cy="200520"/>
              </p14:xfrm>
            </p:contentPart>
          </mc:Choice>
          <mc:Fallback>
            <p:pic>
              <p:nvPicPr>
                <p:cNvPr id="110" name="Ink 109">
                  <a:extLst>
                    <a:ext uri="{FF2B5EF4-FFF2-40B4-BE49-F238E27FC236}">
                      <a16:creationId xmlns:a16="http://schemas.microsoft.com/office/drawing/2014/main" id="{E8AB2C31-48EB-D84C-97DB-D2AF83470C68}"/>
                    </a:ext>
                  </a:extLst>
                </p:cNvPr>
                <p:cNvPicPr/>
                <p:nvPr/>
              </p:nvPicPr>
              <p:blipFill>
                <a:blip r:embed="rId90"/>
                <a:stretch>
                  <a:fillRect/>
                </a:stretch>
              </p:blipFill>
              <p:spPr>
                <a:xfrm>
                  <a:off x="9878125" y="4715586"/>
                  <a:ext cx="99720" cy="218160"/>
                </a:xfrm>
                <a:prstGeom prst="rect">
                  <a:avLst/>
                </a:prstGeom>
              </p:spPr>
            </p:pic>
          </mc:Fallback>
        </mc:AlternateContent>
        <mc:AlternateContent xmlns:mc="http://schemas.openxmlformats.org/markup-compatibility/2006">
          <mc:Choice xmlns:p14="http://schemas.microsoft.com/office/powerpoint/2010/main" Requires="p14">
            <p:contentPart p14:bwMode="auto" r:id="rId91">
              <p14:nvContentPartPr>
                <p14:cNvPr id="111" name="Ink 110">
                  <a:extLst>
                    <a:ext uri="{FF2B5EF4-FFF2-40B4-BE49-F238E27FC236}">
                      <a16:creationId xmlns:a16="http://schemas.microsoft.com/office/drawing/2014/main" id="{5CFB3E6A-8B70-9445-8B78-7592B85AE764}"/>
                    </a:ext>
                  </a:extLst>
                </p14:cNvPr>
                <p14:cNvContentPartPr/>
                <p14:nvPr/>
              </p14:nvContentPartPr>
              <p14:xfrm>
                <a:off x="9453685" y="4993506"/>
                <a:ext cx="510480" cy="114120"/>
              </p14:xfrm>
            </p:contentPart>
          </mc:Choice>
          <mc:Fallback>
            <p:pic>
              <p:nvPicPr>
                <p:cNvPr id="111" name="Ink 110">
                  <a:extLst>
                    <a:ext uri="{FF2B5EF4-FFF2-40B4-BE49-F238E27FC236}">
                      <a16:creationId xmlns:a16="http://schemas.microsoft.com/office/drawing/2014/main" id="{5CFB3E6A-8B70-9445-8B78-7592B85AE764}"/>
                    </a:ext>
                  </a:extLst>
                </p:cNvPr>
                <p:cNvPicPr/>
                <p:nvPr/>
              </p:nvPicPr>
              <p:blipFill>
                <a:blip r:embed="rId92"/>
                <a:stretch>
                  <a:fillRect/>
                </a:stretch>
              </p:blipFill>
              <p:spPr>
                <a:xfrm>
                  <a:off x="9444685" y="4984866"/>
                  <a:ext cx="528120" cy="131760"/>
                </a:xfrm>
                <a:prstGeom prst="rect">
                  <a:avLst/>
                </a:prstGeom>
              </p:spPr>
            </p:pic>
          </mc:Fallback>
        </mc:AlternateContent>
        <mc:AlternateContent xmlns:mc="http://schemas.openxmlformats.org/markup-compatibility/2006">
          <mc:Choice xmlns:p14="http://schemas.microsoft.com/office/powerpoint/2010/main" Requires="p14">
            <p:contentPart p14:bwMode="auto" r:id="rId93">
              <p14:nvContentPartPr>
                <p14:cNvPr id="112" name="Ink 111">
                  <a:extLst>
                    <a:ext uri="{FF2B5EF4-FFF2-40B4-BE49-F238E27FC236}">
                      <a16:creationId xmlns:a16="http://schemas.microsoft.com/office/drawing/2014/main" id="{6B6310D7-2861-B347-86B8-BAEE9D10E94C}"/>
                    </a:ext>
                  </a:extLst>
                </p14:cNvPr>
                <p14:cNvContentPartPr/>
                <p14:nvPr/>
              </p14:nvContentPartPr>
              <p14:xfrm>
                <a:off x="9629725" y="5154066"/>
                <a:ext cx="239760" cy="178200"/>
              </p14:xfrm>
            </p:contentPart>
          </mc:Choice>
          <mc:Fallback>
            <p:pic>
              <p:nvPicPr>
                <p:cNvPr id="112" name="Ink 111">
                  <a:extLst>
                    <a:ext uri="{FF2B5EF4-FFF2-40B4-BE49-F238E27FC236}">
                      <a16:creationId xmlns:a16="http://schemas.microsoft.com/office/drawing/2014/main" id="{6B6310D7-2861-B347-86B8-BAEE9D10E94C}"/>
                    </a:ext>
                  </a:extLst>
                </p:cNvPr>
                <p:cNvPicPr/>
                <p:nvPr/>
              </p:nvPicPr>
              <p:blipFill>
                <a:blip r:embed="rId94"/>
                <a:stretch>
                  <a:fillRect/>
                </a:stretch>
              </p:blipFill>
              <p:spPr>
                <a:xfrm>
                  <a:off x="9621085" y="5145066"/>
                  <a:ext cx="257400" cy="195840"/>
                </a:xfrm>
                <a:prstGeom prst="rect">
                  <a:avLst/>
                </a:prstGeom>
              </p:spPr>
            </p:pic>
          </mc:Fallback>
        </mc:AlternateContent>
        <mc:AlternateContent xmlns:mc="http://schemas.openxmlformats.org/markup-compatibility/2006">
          <mc:Choice xmlns:p14="http://schemas.microsoft.com/office/powerpoint/2010/main" Requires="p14">
            <p:contentPart p14:bwMode="auto" r:id="rId95">
              <p14:nvContentPartPr>
                <p14:cNvPr id="113" name="Ink 112">
                  <a:extLst>
                    <a:ext uri="{FF2B5EF4-FFF2-40B4-BE49-F238E27FC236}">
                      <a16:creationId xmlns:a16="http://schemas.microsoft.com/office/drawing/2014/main" id="{4A707E4E-1E36-124E-8C40-E145601A3D3F}"/>
                    </a:ext>
                  </a:extLst>
                </p14:cNvPr>
                <p14:cNvContentPartPr/>
                <p14:nvPr/>
              </p14:nvContentPartPr>
              <p14:xfrm>
                <a:off x="9898645" y="4715226"/>
                <a:ext cx="123480" cy="226080"/>
              </p14:xfrm>
            </p:contentPart>
          </mc:Choice>
          <mc:Fallback>
            <p:pic>
              <p:nvPicPr>
                <p:cNvPr id="113" name="Ink 112">
                  <a:extLst>
                    <a:ext uri="{FF2B5EF4-FFF2-40B4-BE49-F238E27FC236}">
                      <a16:creationId xmlns:a16="http://schemas.microsoft.com/office/drawing/2014/main" id="{4A707E4E-1E36-124E-8C40-E145601A3D3F}"/>
                    </a:ext>
                  </a:extLst>
                </p:cNvPr>
                <p:cNvPicPr/>
                <p:nvPr/>
              </p:nvPicPr>
              <p:blipFill>
                <a:blip r:embed="rId96"/>
                <a:stretch>
                  <a:fillRect/>
                </a:stretch>
              </p:blipFill>
              <p:spPr>
                <a:xfrm>
                  <a:off x="9889645" y="4706226"/>
                  <a:ext cx="141120" cy="243720"/>
                </a:xfrm>
                <a:prstGeom prst="rect">
                  <a:avLst/>
                </a:prstGeom>
              </p:spPr>
            </p:pic>
          </mc:Fallback>
        </mc:AlternateContent>
        <mc:AlternateContent xmlns:mc="http://schemas.openxmlformats.org/markup-compatibility/2006">
          <mc:Choice xmlns:p14="http://schemas.microsoft.com/office/powerpoint/2010/main" Requires="p14">
            <p:contentPart p14:bwMode="auto" r:id="rId97">
              <p14:nvContentPartPr>
                <p14:cNvPr id="114" name="Ink 113">
                  <a:extLst>
                    <a:ext uri="{FF2B5EF4-FFF2-40B4-BE49-F238E27FC236}">
                      <a16:creationId xmlns:a16="http://schemas.microsoft.com/office/drawing/2014/main" id="{AE6511A5-AC1F-B246-8BD5-8DA5EE7DF8F1}"/>
                    </a:ext>
                  </a:extLst>
                </p14:cNvPr>
                <p14:cNvContentPartPr/>
                <p14:nvPr/>
              </p14:nvContentPartPr>
              <p14:xfrm>
                <a:off x="10221565" y="4891626"/>
                <a:ext cx="153000" cy="25920"/>
              </p14:xfrm>
            </p:contentPart>
          </mc:Choice>
          <mc:Fallback>
            <p:pic>
              <p:nvPicPr>
                <p:cNvPr id="114" name="Ink 113">
                  <a:extLst>
                    <a:ext uri="{FF2B5EF4-FFF2-40B4-BE49-F238E27FC236}">
                      <a16:creationId xmlns:a16="http://schemas.microsoft.com/office/drawing/2014/main" id="{AE6511A5-AC1F-B246-8BD5-8DA5EE7DF8F1}"/>
                    </a:ext>
                  </a:extLst>
                </p:cNvPr>
                <p:cNvPicPr/>
                <p:nvPr/>
              </p:nvPicPr>
              <p:blipFill>
                <a:blip r:embed="rId98"/>
                <a:stretch>
                  <a:fillRect/>
                </a:stretch>
              </p:blipFill>
              <p:spPr>
                <a:xfrm>
                  <a:off x="10212565" y="4882626"/>
                  <a:ext cx="170640" cy="43560"/>
                </a:xfrm>
                <a:prstGeom prst="rect">
                  <a:avLst/>
                </a:prstGeom>
              </p:spPr>
            </p:pic>
          </mc:Fallback>
        </mc:AlternateContent>
        <mc:AlternateContent xmlns:mc="http://schemas.openxmlformats.org/markup-compatibility/2006">
          <mc:Choice xmlns:p14="http://schemas.microsoft.com/office/powerpoint/2010/main" Requires="p14">
            <p:contentPart p14:bwMode="auto" r:id="rId99">
              <p14:nvContentPartPr>
                <p14:cNvPr id="115" name="Ink 114">
                  <a:extLst>
                    <a:ext uri="{FF2B5EF4-FFF2-40B4-BE49-F238E27FC236}">
                      <a16:creationId xmlns:a16="http://schemas.microsoft.com/office/drawing/2014/main" id="{63626D4F-446D-B74A-9609-291B9D7FB5E3}"/>
                    </a:ext>
                  </a:extLst>
                </p14:cNvPr>
                <p14:cNvContentPartPr/>
                <p14:nvPr/>
              </p14:nvContentPartPr>
              <p14:xfrm>
                <a:off x="10215805" y="5041746"/>
                <a:ext cx="117000" cy="27000"/>
              </p14:xfrm>
            </p:contentPart>
          </mc:Choice>
          <mc:Fallback>
            <p:pic>
              <p:nvPicPr>
                <p:cNvPr id="115" name="Ink 114">
                  <a:extLst>
                    <a:ext uri="{FF2B5EF4-FFF2-40B4-BE49-F238E27FC236}">
                      <a16:creationId xmlns:a16="http://schemas.microsoft.com/office/drawing/2014/main" id="{63626D4F-446D-B74A-9609-291B9D7FB5E3}"/>
                    </a:ext>
                  </a:extLst>
                </p:cNvPr>
                <p:cNvPicPr/>
                <p:nvPr/>
              </p:nvPicPr>
              <p:blipFill>
                <a:blip r:embed="rId100"/>
                <a:stretch>
                  <a:fillRect/>
                </a:stretch>
              </p:blipFill>
              <p:spPr>
                <a:xfrm>
                  <a:off x="10206805" y="5032746"/>
                  <a:ext cx="134640" cy="44640"/>
                </a:xfrm>
                <a:prstGeom prst="rect">
                  <a:avLst/>
                </a:prstGeom>
              </p:spPr>
            </p:pic>
          </mc:Fallback>
        </mc:AlternateContent>
        <mc:AlternateContent xmlns:mc="http://schemas.openxmlformats.org/markup-compatibility/2006">
          <mc:Choice xmlns:p14="http://schemas.microsoft.com/office/powerpoint/2010/main" Requires="p14">
            <p:contentPart p14:bwMode="auto" r:id="rId101">
              <p14:nvContentPartPr>
                <p14:cNvPr id="116" name="Ink 115">
                  <a:extLst>
                    <a:ext uri="{FF2B5EF4-FFF2-40B4-BE49-F238E27FC236}">
                      <a16:creationId xmlns:a16="http://schemas.microsoft.com/office/drawing/2014/main" id="{905AD8A8-3C66-B643-B577-D353DF719D68}"/>
                    </a:ext>
                  </a:extLst>
                </p14:cNvPr>
                <p14:cNvContentPartPr/>
                <p14:nvPr/>
              </p14:nvContentPartPr>
              <p14:xfrm>
                <a:off x="10671925" y="4795146"/>
                <a:ext cx="105480" cy="208800"/>
              </p14:xfrm>
            </p:contentPart>
          </mc:Choice>
          <mc:Fallback>
            <p:pic>
              <p:nvPicPr>
                <p:cNvPr id="116" name="Ink 115">
                  <a:extLst>
                    <a:ext uri="{FF2B5EF4-FFF2-40B4-BE49-F238E27FC236}">
                      <a16:creationId xmlns:a16="http://schemas.microsoft.com/office/drawing/2014/main" id="{905AD8A8-3C66-B643-B577-D353DF719D68}"/>
                    </a:ext>
                  </a:extLst>
                </p:cNvPr>
                <p:cNvPicPr/>
                <p:nvPr/>
              </p:nvPicPr>
              <p:blipFill>
                <a:blip r:embed="rId102"/>
                <a:stretch>
                  <a:fillRect/>
                </a:stretch>
              </p:blipFill>
              <p:spPr>
                <a:xfrm>
                  <a:off x="10662925" y="4786506"/>
                  <a:ext cx="123120" cy="226440"/>
                </a:xfrm>
                <a:prstGeom prst="rect">
                  <a:avLst/>
                </a:prstGeom>
              </p:spPr>
            </p:pic>
          </mc:Fallback>
        </mc:AlternateContent>
        <mc:AlternateContent xmlns:mc="http://schemas.openxmlformats.org/markup-compatibility/2006">
          <mc:Choice xmlns:p14="http://schemas.microsoft.com/office/powerpoint/2010/main" Requires="p14">
            <p:contentPart p14:bwMode="auto" r:id="rId103">
              <p14:nvContentPartPr>
                <p14:cNvPr id="117" name="Ink 116">
                  <a:extLst>
                    <a:ext uri="{FF2B5EF4-FFF2-40B4-BE49-F238E27FC236}">
                      <a16:creationId xmlns:a16="http://schemas.microsoft.com/office/drawing/2014/main" id="{106328DA-A53E-2B48-80C0-B6B0138B4278}"/>
                    </a:ext>
                  </a:extLst>
                </p14:cNvPr>
                <p14:cNvContentPartPr/>
                <p14:nvPr/>
              </p14:nvContentPartPr>
              <p14:xfrm>
                <a:off x="10640605" y="4746906"/>
                <a:ext cx="165240" cy="50400"/>
              </p14:xfrm>
            </p:contentPart>
          </mc:Choice>
          <mc:Fallback>
            <p:pic>
              <p:nvPicPr>
                <p:cNvPr id="117" name="Ink 116">
                  <a:extLst>
                    <a:ext uri="{FF2B5EF4-FFF2-40B4-BE49-F238E27FC236}">
                      <a16:creationId xmlns:a16="http://schemas.microsoft.com/office/drawing/2014/main" id="{106328DA-A53E-2B48-80C0-B6B0138B4278}"/>
                    </a:ext>
                  </a:extLst>
                </p:cNvPr>
                <p:cNvPicPr/>
                <p:nvPr/>
              </p:nvPicPr>
              <p:blipFill>
                <a:blip r:embed="rId104"/>
                <a:stretch>
                  <a:fillRect/>
                </a:stretch>
              </p:blipFill>
              <p:spPr>
                <a:xfrm>
                  <a:off x="10631965" y="4738266"/>
                  <a:ext cx="182880" cy="68040"/>
                </a:xfrm>
                <a:prstGeom prst="rect">
                  <a:avLst/>
                </a:prstGeom>
              </p:spPr>
            </p:pic>
          </mc:Fallback>
        </mc:AlternateContent>
        <mc:AlternateContent xmlns:mc="http://schemas.openxmlformats.org/markup-compatibility/2006">
          <mc:Choice xmlns:p14="http://schemas.microsoft.com/office/powerpoint/2010/main" Requires="p14">
            <p:contentPart p14:bwMode="auto" r:id="rId105">
              <p14:nvContentPartPr>
                <p14:cNvPr id="120" name="Ink 119">
                  <a:extLst>
                    <a:ext uri="{FF2B5EF4-FFF2-40B4-BE49-F238E27FC236}">
                      <a16:creationId xmlns:a16="http://schemas.microsoft.com/office/drawing/2014/main" id="{3A433C2F-BEC4-074A-8996-66F719FB2480}"/>
                    </a:ext>
                  </a:extLst>
                </p14:cNvPr>
                <p14:cNvContentPartPr/>
                <p14:nvPr/>
              </p14:nvContentPartPr>
              <p14:xfrm>
                <a:off x="10546285" y="4591746"/>
                <a:ext cx="488160" cy="542520"/>
              </p14:xfrm>
            </p:contentPart>
          </mc:Choice>
          <mc:Fallback>
            <p:pic>
              <p:nvPicPr>
                <p:cNvPr id="120" name="Ink 119">
                  <a:extLst>
                    <a:ext uri="{FF2B5EF4-FFF2-40B4-BE49-F238E27FC236}">
                      <a16:creationId xmlns:a16="http://schemas.microsoft.com/office/drawing/2014/main" id="{3A433C2F-BEC4-074A-8996-66F719FB2480}"/>
                    </a:ext>
                  </a:extLst>
                </p:cNvPr>
                <p:cNvPicPr/>
                <p:nvPr/>
              </p:nvPicPr>
              <p:blipFill>
                <a:blip r:embed="rId106"/>
                <a:stretch>
                  <a:fillRect/>
                </a:stretch>
              </p:blipFill>
              <p:spPr>
                <a:xfrm>
                  <a:off x="10537645" y="4583106"/>
                  <a:ext cx="505800" cy="560160"/>
                </a:xfrm>
                <a:prstGeom prst="rect">
                  <a:avLst/>
                </a:prstGeom>
              </p:spPr>
            </p:pic>
          </mc:Fallback>
        </mc:AlternateContent>
      </p:grpSp>
      <p:grpSp>
        <p:nvGrpSpPr>
          <p:cNvPr id="124" name="Group 123">
            <a:extLst>
              <a:ext uri="{FF2B5EF4-FFF2-40B4-BE49-F238E27FC236}">
                <a16:creationId xmlns:a16="http://schemas.microsoft.com/office/drawing/2014/main" id="{E9503608-A9D2-6245-B65D-6002938747C3}"/>
              </a:ext>
            </a:extLst>
          </p:cNvPr>
          <p:cNvGrpSpPr/>
          <p:nvPr/>
        </p:nvGrpSpPr>
        <p:grpSpPr>
          <a:xfrm>
            <a:off x="11183485" y="4440906"/>
            <a:ext cx="619560" cy="563760"/>
            <a:chOff x="11183485" y="4440906"/>
            <a:chExt cx="619560" cy="563760"/>
          </a:xfrm>
        </p:grpSpPr>
        <mc:AlternateContent xmlns:mc="http://schemas.openxmlformats.org/markup-compatibility/2006">
          <mc:Choice xmlns:p14="http://schemas.microsoft.com/office/powerpoint/2010/main" Requires="p14">
            <p:contentPart p14:bwMode="auto" r:id="rId107">
              <p14:nvContentPartPr>
                <p14:cNvPr id="122" name="Ink 121">
                  <a:extLst>
                    <a:ext uri="{FF2B5EF4-FFF2-40B4-BE49-F238E27FC236}">
                      <a16:creationId xmlns:a16="http://schemas.microsoft.com/office/drawing/2014/main" id="{04753B78-D306-1648-86F1-739BC31CAC23}"/>
                    </a:ext>
                  </a:extLst>
                </p14:cNvPr>
                <p14:cNvContentPartPr/>
                <p14:nvPr/>
              </p14:nvContentPartPr>
              <p14:xfrm>
                <a:off x="11183485" y="4685706"/>
                <a:ext cx="314640" cy="318960"/>
              </p14:xfrm>
            </p:contentPart>
          </mc:Choice>
          <mc:Fallback>
            <p:pic>
              <p:nvPicPr>
                <p:cNvPr id="122" name="Ink 121">
                  <a:extLst>
                    <a:ext uri="{FF2B5EF4-FFF2-40B4-BE49-F238E27FC236}">
                      <a16:creationId xmlns:a16="http://schemas.microsoft.com/office/drawing/2014/main" id="{04753B78-D306-1648-86F1-739BC31CAC23}"/>
                    </a:ext>
                  </a:extLst>
                </p:cNvPr>
                <p:cNvPicPr/>
                <p:nvPr/>
              </p:nvPicPr>
              <p:blipFill>
                <a:blip r:embed="rId108"/>
                <a:stretch>
                  <a:fillRect/>
                </a:stretch>
              </p:blipFill>
              <p:spPr>
                <a:xfrm>
                  <a:off x="11174845" y="4676706"/>
                  <a:ext cx="332280" cy="336600"/>
                </a:xfrm>
                <a:prstGeom prst="rect">
                  <a:avLst/>
                </a:prstGeom>
              </p:spPr>
            </p:pic>
          </mc:Fallback>
        </mc:AlternateContent>
        <mc:AlternateContent xmlns:mc="http://schemas.openxmlformats.org/markup-compatibility/2006">
          <mc:Choice xmlns:p14="http://schemas.microsoft.com/office/powerpoint/2010/main" Requires="p14">
            <p:contentPart p14:bwMode="auto" r:id="rId109">
              <p14:nvContentPartPr>
                <p14:cNvPr id="123" name="Ink 122">
                  <a:extLst>
                    <a:ext uri="{FF2B5EF4-FFF2-40B4-BE49-F238E27FC236}">
                      <a16:creationId xmlns:a16="http://schemas.microsoft.com/office/drawing/2014/main" id="{9855BF32-524E-824C-A1F3-B6465D6D9179}"/>
                    </a:ext>
                  </a:extLst>
                </p14:cNvPr>
                <p14:cNvContentPartPr/>
                <p14:nvPr/>
              </p14:nvContentPartPr>
              <p14:xfrm>
                <a:off x="11307685" y="4440906"/>
                <a:ext cx="495360" cy="504000"/>
              </p14:xfrm>
            </p:contentPart>
          </mc:Choice>
          <mc:Fallback>
            <p:pic>
              <p:nvPicPr>
                <p:cNvPr id="123" name="Ink 122">
                  <a:extLst>
                    <a:ext uri="{FF2B5EF4-FFF2-40B4-BE49-F238E27FC236}">
                      <a16:creationId xmlns:a16="http://schemas.microsoft.com/office/drawing/2014/main" id="{9855BF32-524E-824C-A1F3-B6465D6D9179}"/>
                    </a:ext>
                  </a:extLst>
                </p:cNvPr>
                <p:cNvPicPr/>
                <p:nvPr/>
              </p:nvPicPr>
              <p:blipFill>
                <a:blip r:embed="rId110"/>
                <a:stretch>
                  <a:fillRect/>
                </a:stretch>
              </p:blipFill>
              <p:spPr>
                <a:xfrm>
                  <a:off x="11298685" y="4431906"/>
                  <a:ext cx="513000" cy="52164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11">
            <p14:nvContentPartPr>
              <p14:cNvPr id="125" name="Ink 124">
                <a:extLst>
                  <a:ext uri="{FF2B5EF4-FFF2-40B4-BE49-F238E27FC236}">
                    <a16:creationId xmlns:a16="http://schemas.microsoft.com/office/drawing/2014/main" id="{68C23FB7-E557-C84F-97E0-BFC69612EEC1}"/>
                  </a:ext>
                </a:extLst>
              </p14:cNvPr>
              <p14:cNvContentPartPr/>
              <p14:nvPr/>
            </p14:nvContentPartPr>
            <p14:xfrm>
              <a:off x="10317685" y="3456306"/>
              <a:ext cx="360" cy="360"/>
            </p14:xfrm>
          </p:contentPart>
        </mc:Choice>
        <mc:Fallback>
          <p:pic>
            <p:nvPicPr>
              <p:cNvPr id="125" name="Ink 124">
                <a:extLst>
                  <a:ext uri="{FF2B5EF4-FFF2-40B4-BE49-F238E27FC236}">
                    <a16:creationId xmlns:a16="http://schemas.microsoft.com/office/drawing/2014/main" id="{68C23FB7-E557-C84F-97E0-BFC69612EEC1}"/>
                  </a:ext>
                </a:extLst>
              </p:cNvPr>
              <p:cNvPicPr/>
              <p:nvPr/>
            </p:nvPicPr>
            <p:blipFill>
              <a:blip r:embed="rId112"/>
              <a:stretch>
                <a:fillRect/>
              </a:stretch>
            </p:blipFill>
            <p:spPr>
              <a:xfrm>
                <a:off x="10309045" y="3447306"/>
                <a:ext cx="18000" cy="18000"/>
              </a:xfrm>
              <a:prstGeom prst="rect">
                <a:avLst/>
              </a:prstGeom>
            </p:spPr>
          </p:pic>
        </mc:Fallback>
      </mc:AlternateContent>
      <p:grpSp>
        <p:nvGrpSpPr>
          <p:cNvPr id="128" name="Group 127">
            <a:extLst>
              <a:ext uri="{FF2B5EF4-FFF2-40B4-BE49-F238E27FC236}">
                <a16:creationId xmlns:a16="http://schemas.microsoft.com/office/drawing/2014/main" id="{8B58E1B7-FE25-F341-B656-C17209389C1C}"/>
              </a:ext>
            </a:extLst>
          </p:cNvPr>
          <p:cNvGrpSpPr/>
          <p:nvPr/>
        </p:nvGrpSpPr>
        <p:grpSpPr>
          <a:xfrm>
            <a:off x="752032" y="4687208"/>
            <a:ext cx="937800" cy="563400"/>
            <a:chOff x="752032" y="4687208"/>
            <a:chExt cx="937800" cy="563400"/>
          </a:xfrm>
        </p:grpSpPr>
        <mc:AlternateContent xmlns:mc="http://schemas.openxmlformats.org/markup-compatibility/2006">
          <mc:Choice xmlns:p14="http://schemas.microsoft.com/office/powerpoint/2010/main" Requires="p14">
            <p:contentPart p14:bwMode="auto" r:id="rId113">
              <p14:nvContentPartPr>
                <p14:cNvPr id="126" name="Ink 125">
                  <a:extLst>
                    <a:ext uri="{FF2B5EF4-FFF2-40B4-BE49-F238E27FC236}">
                      <a16:creationId xmlns:a16="http://schemas.microsoft.com/office/drawing/2014/main" id="{138096C9-E8F0-D044-BBA0-274EF8DA0B5D}"/>
                    </a:ext>
                  </a:extLst>
                </p14:cNvPr>
                <p14:cNvContentPartPr/>
                <p14:nvPr/>
              </p14:nvContentPartPr>
              <p14:xfrm>
                <a:off x="752032" y="4790888"/>
                <a:ext cx="809640" cy="459720"/>
              </p14:xfrm>
            </p:contentPart>
          </mc:Choice>
          <mc:Fallback>
            <p:pic>
              <p:nvPicPr>
                <p:cNvPr id="126" name="Ink 125">
                  <a:extLst>
                    <a:ext uri="{FF2B5EF4-FFF2-40B4-BE49-F238E27FC236}">
                      <a16:creationId xmlns:a16="http://schemas.microsoft.com/office/drawing/2014/main" id="{138096C9-E8F0-D044-BBA0-274EF8DA0B5D}"/>
                    </a:ext>
                  </a:extLst>
                </p:cNvPr>
                <p:cNvPicPr/>
                <p:nvPr/>
              </p:nvPicPr>
              <p:blipFill>
                <a:blip r:embed="rId114"/>
                <a:stretch>
                  <a:fillRect/>
                </a:stretch>
              </p:blipFill>
              <p:spPr>
                <a:xfrm>
                  <a:off x="747712" y="4786568"/>
                  <a:ext cx="818280" cy="468360"/>
                </a:xfrm>
                <a:prstGeom prst="rect">
                  <a:avLst/>
                </a:prstGeom>
              </p:spPr>
            </p:pic>
          </mc:Fallback>
        </mc:AlternateContent>
        <mc:AlternateContent xmlns:mc="http://schemas.openxmlformats.org/markup-compatibility/2006">
          <mc:Choice xmlns:p14="http://schemas.microsoft.com/office/powerpoint/2010/main" Requires="p14">
            <p:contentPart p14:bwMode="auto" r:id="rId115">
              <p14:nvContentPartPr>
                <p14:cNvPr id="127" name="Ink 126">
                  <a:extLst>
                    <a:ext uri="{FF2B5EF4-FFF2-40B4-BE49-F238E27FC236}">
                      <a16:creationId xmlns:a16="http://schemas.microsoft.com/office/drawing/2014/main" id="{7290E883-CF59-2F46-853E-C5DBC5143D94}"/>
                    </a:ext>
                  </a:extLst>
                </p14:cNvPr>
                <p14:cNvContentPartPr/>
                <p14:nvPr/>
              </p14:nvContentPartPr>
              <p14:xfrm>
                <a:off x="785872" y="4687208"/>
                <a:ext cx="903960" cy="520920"/>
              </p14:xfrm>
            </p:contentPart>
          </mc:Choice>
          <mc:Fallback>
            <p:pic>
              <p:nvPicPr>
                <p:cNvPr id="127" name="Ink 126">
                  <a:extLst>
                    <a:ext uri="{FF2B5EF4-FFF2-40B4-BE49-F238E27FC236}">
                      <a16:creationId xmlns:a16="http://schemas.microsoft.com/office/drawing/2014/main" id="{7290E883-CF59-2F46-853E-C5DBC5143D94}"/>
                    </a:ext>
                  </a:extLst>
                </p:cNvPr>
                <p:cNvPicPr/>
                <p:nvPr/>
              </p:nvPicPr>
              <p:blipFill>
                <a:blip r:embed="rId116"/>
                <a:stretch>
                  <a:fillRect/>
                </a:stretch>
              </p:blipFill>
              <p:spPr>
                <a:xfrm>
                  <a:off x="781552" y="4682888"/>
                  <a:ext cx="912600" cy="529560"/>
                </a:xfrm>
                <a:prstGeom prst="rect">
                  <a:avLst/>
                </a:prstGeom>
              </p:spPr>
            </p:pic>
          </mc:Fallback>
        </mc:AlternateContent>
      </p:grpSp>
      <p:grpSp>
        <p:nvGrpSpPr>
          <p:cNvPr id="134" name="Group 133">
            <a:extLst>
              <a:ext uri="{FF2B5EF4-FFF2-40B4-BE49-F238E27FC236}">
                <a16:creationId xmlns:a16="http://schemas.microsoft.com/office/drawing/2014/main" id="{C1ACAF31-48FB-AF4F-BBB4-28D1BB5038BA}"/>
              </a:ext>
            </a:extLst>
          </p:cNvPr>
          <p:cNvGrpSpPr/>
          <p:nvPr/>
        </p:nvGrpSpPr>
        <p:grpSpPr>
          <a:xfrm>
            <a:off x="2171872" y="5432408"/>
            <a:ext cx="3026520" cy="499680"/>
            <a:chOff x="2171872" y="5432408"/>
            <a:chExt cx="3026520" cy="499680"/>
          </a:xfrm>
        </p:grpSpPr>
        <mc:AlternateContent xmlns:mc="http://schemas.openxmlformats.org/markup-compatibility/2006">
          <mc:Choice xmlns:p14="http://schemas.microsoft.com/office/powerpoint/2010/main" Requires="p14">
            <p:contentPart p14:bwMode="auto" r:id="rId117">
              <p14:nvContentPartPr>
                <p14:cNvPr id="129" name="Ink 128">
                  <a:extLst>
                    <a:ext uri="{FF2B5EF4-FFF2-40B4-BE49-F238E27FC236}">
                      <a16:creationId xmlns:a16="http://schemas.microsoft.com/office/drawing/2014/main" id="{8D27DBE6-53FB-4447-91C2-0FE7CDC9D868}"/>
                    </a:ext>
                  </a:extLst>
                </p14:cNvPr>
                <p14:cNvContentPartPr/>
                <p14:nvPr/>
              </p14:nvContentPartPr>
              <p14:xfrm>
                <a:off x="2991592" y="5568848"/>
                <a:ext cx="1563120" cy="363240"/>
              </p14:xfrm>
            </p:contentPart>
          </mc:Choice>
          <mc:Fallback>
            <p:pic>
              <p:nvPicPr>
                <p:cNvPr id="129" name="Ink 128">
                  <a:extLst>
                    <a:ext uri="{FF2B5EF4-FFF2-40B4-BE49-F238E27FC236}">
                      <a16:creationId xmlns:a16="http://schemas.microsoft.com/office/drawing/2014/main" id="{8D27DBE6-53FB-4447-91C2-0FE7CDC9D868}"/>
                    </a:ext>
                  </a:extLst>
                </p:cNvPr>
                <p:cNvPicPr/>
                <p:nvPr/>
              </p:nvPicPr>
              <p:blipFill>
                <a:blip r:embed="rId118"/>
                <a:stretch>
                  <a:fillRect/>
                </a:stretch>
              </p:blipFill>
              <p:spPr>
                <a:xfrm>
                  <a:off x="2987272" y="5564528"/>
                  <a:ext cx="1571760" cy="371880"/>
                </a:xfrm>
                <a:prstGeom prst="rect">
                  <a:avLst/>
                </a:prstGeom>
              </p:spPr>
            </p:pic>
          </mc:Fallback>
        </mc:AlternateContent>
        <mc:AlternateContent xmlns:mc="http://schemas.openxmlformats.org/markup-compatibility/2006">
          <mc:Choice xmlns:p14="http://schemas.microsoft.com/office/powerpoint/2010/main" Requires="p14">
            <p:contentPart p14:bwMode="auto" r:id="rId119">
              <p14:nvContentPartPr>
                <p14:cNvPr id="130" name="Ink 129">
                  <a:extLst>
                    <a:ext uri="{FF2B5EF4-FFF2-40B4-BE49-F238E27FC236}">
                      <a16:creationId xmlns:a16="http://schemas.microsoft.com/office/drawing/2014/main" id="{3B2631B6-FC39-414C-B326-678505726352}"/>
                    </a:ext>
                  </a:extLst>
                </p14:cNvPr>
                <p14:cNvContentPartPr/>
                <p14:nvPr/>
              </p14:nvContentPartPr>
              <p14:xfrm>
                <a:off x="4653352" y="5560928"/>
                <a:ext cx="309960" cy="191880"/>
              </p14:xfrm>
            </p:contentPart>
          </mc:Choice>
          <mc:Fallback>
            <p:pic>
              <p:nvPicPr>
                <p:cNvPr id="130" name="Ink 129">
                  <a:extLst>
                    <a:ext uri="{FF2B5EF4-FFF2-40B4-BE49-F238E27FC236}">
                      <a16:creationId xmlns:a16="http://schemas.microsoft.com/office/drawing/2014/main" id="{3B2631B6-FC39-414C-B326-678505726352}"/>
                    </a:ext>
                  </a:extLst>
                </p:cNvPr>
                <p:cNvPicPr/>
                <p:nvPr/>
              </p:nvPicPr>
              <p:blipFill>
                <a:blip r:embed="rId120"/>
                <a:stretch>
                  <a:fillRect/>
                </a:stretch>
              </p:blipFill>
              <p:spPr>
                <a:xfrm>
                  <a:off x="4649032" y="5556608"/>
                  <a:ext cx="318600" cy="200520"/>
                </a:xfrm>
                <a:prstGeom prst="rect">
                  <a:avLst/>
                </a:prstGeom>
              </p:spPr>
            </p:pic>
          </mc:Fallback>
        </mc:AlternateContent>
        <mc:AlternateContent xmlns:mc="http://schemas.openxmlformats.org/markup-compatibility/2006">
          <mc:Choice xmlns:p14="http://schemas.microsoft.com/office/powerpoint/2010/main" Requires="p14">
            <p:contentPart p14:bwMode="auto" r:id="rId121">
              <p14:nvContentPartPr>
                <p14:cNvPr id="131" name="Ink 130">
                  <a:extLst>
                    <a:ext uri="{FF2B5EF4-FFF2-40B4-BE49-F238E27FC236}">
                      <a16:creationId xmlns:a16="http://schemas.microsoft.com/office/drawing/2014/main" id="{4FF4C3A6-E83B-CE4F-9CF4-CCA7DE074261}"/>
                    </a:ext>
                  </a:extLst>
                </p14:cNvPr>
                <p14:cNvContentPartPr/>
                <p14:nvPr/>
              </p14:nvContentPartPr>
              <p14:xfrm>
                <a:off x="4743352" y="5527448"/>
                <a:ext cx="455040" cy="193320"/>
              </p14:xfrm>
            </p:contentPart>
          </mc:Choice>
          <mc:Fallback>
            <p:pic>
              <p:nvPicPr>
                <p:cNvPr id="131" name="Ink 130">
                  <a:extLst>
                    <a:ext uri="{FF2B5EF4-FFF2-40B4-BE49-F238E27FC236}">
                      <a16:creationId xmlns:a16="http://schemas.microsoft.com/office/drawing/2014/main" id="{4FF4C3A6-E83B-CE4F-9CF4-CCA7DE074261}"/>
                    </a:ext>
                  </a:extLst>
                </p:cNvPr>
                <p:cNvPicPr/>
                <p:nvPr/>
              </p:nvPicPr>
              <p:blipFill>
                <a:blip r:embed="rId122"/>
                <a:stretch>
                  <a:fillRect/>
                </a:stretch>
              </p:blipFill>
              <p:spPr>
                <a:xfrm>
                  <a:off x="4739032" y="5523128"/>
                  <a:ext cx="463680" cy="201960"/>
                </a:xfrm>
                <a:prstGeom prst="rect">
                  <a:avLst/>
                </a:prstGeom>
              </p:spPr>
            </p:pic>
          </mc:Fallback>
        </mc:AlternateContent>
        <mc:AlternateContent xmlns:mc="http://schemas.openxmlformats.org/markup-compatibility/2006">
          <mc:Choice xmlns:p14="http://schemas.microsoft.com/office/powerpoint/2010/main" Requires="p14">
            <p:contentPart p14:bwMode="auto" r:id="rId123">
              <p14:nvContentPartPr>
                <p14:cNvPr id="133" name="Ink 132">
                  <a:extLst>
                    <a:ext uri="{FF2B5EF4-FFF2-40B4-BE49-F238E27FC236}">
                      <a16:creationId xmlns:a16="http://schemas.microsoft.com/office/drawing/2014/main" id="{9EC5F456-B256-D241-8AAA-8C200225B86C}"/>
                    </a:ext>
                  </a:extLst>
                </p14:cNvPr>
                <p14:cNvContentPartPr/>
                <p14:nvPr/>
              </p14:nvContentPartPr>
              <p14:xfrm>
                <a:off x="2171872" y="5432408"/>
                <a:ext cx="2119320" cy="64800"/>
              </p14:xfrm>
            </p:contentPart>
          </mc:Choice>
          <mc:Fallback>
            <p:pic>
              <p:nvPicPr>
                <p:cNvPr id="133" name="Ink 132">
                  <a:extLst>
                    <a:ext uri="{FF2B5EF4-FFF2-40B4-BE49-F238E27FC236}">
                      <a16:creationId xmlns:a16="http://schemas.microsoft.com/office/drawing/2014/main" id="{9EC5F456-B256-D241-8AAA-8C200225B86C}"/>
                    </a:ext>
                  </a:extLst>
                </p:cNvPr>
                <p:cNvPicPr/>
                <p:nvPr/>
              </p:nvPicPr>
              <p:blipFill>
                <a:blip r:embed="rId124"/>
                <a:stretch>
                  <a:fillRect/>
                </a:stretch>
              </p:blipFill>
              <p:spPr>
                <a:xfrm>
                  <a:off x="2167552" y="5428088"/>
                  <a:ext cx="2127960" cy="73440"/>
                </a:xfrm>
                <a:prstGeom prst="rect">
                  <a:avLst/>
                </a:prstGeom>
              </p:spPr>
            </p:pic>
          </mc:Fallback>
        </mc:AlternateContent>
      </p:grpSp>
    </p:spTree>
    <p:extLst>
      <p:ext uri="{BB962C8B-B14F-4D97-AF65-F5344CB8AC3E}">
        <p14:creationId xmlns:p14="http://schemas.microsoft.com/office/powerpoint/2010/main" val="40603546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p14="http://schemas.microsoft.com/office/powerpoint/2010/main" Requires="p14">
          <p:contentPart p14:bwMode="auto" r:id="rId2">
            <p14:nvContentPartPr>
              <p14:cNvPr id="53" name="Ink 52">
                <a:extLst>
                  <a:ext uri="{FF2B5EF4-FFF2-40B4-BE49-F238E27FC236}">
                    <a16:creationId xmlns:a16="http://schemas.microsoft.com/office/drawing/2014/main" id="{3F9E6EF2-9348-444D-82FA-4F685E893C53}"/>
                  </a:ext>
                </a:extLst>
              </p14:cNvPr>
              <p14:cNvContentPartPr/>
              <p14:nvPr/>
            </p14:nvContentPartPr>
            <p14:xfrm>
              <a:off x="1740054" y="1664090"/>
              <a:ext cx="8321040" cy="2977560"/>
            </p14:xfrm>
          </p:contentPart>
        </mc:Choice>
        <mc:Fallback>
          <p:pic>
            <p:nvPicPr>
              <p:cNvPr id="53" name="Ink 52">
                <a:extLst>
                  <a:ext uri="{FF2B5EF4-FFF2-40B4-BE49-F238E27FC236}">
                    <a16:creationId xmlns:a16="http://schemas.microsoft.com/office/drawing/2014/main" id="{3F9E6EF2-9348-444D-82FA-4F685E893C53}"/>
                  </a:ext>
                </a:extLst>
              </p:cNvPr>
              <p:cNvPicPr/>
              <p:nvPr/>
            </p:nvPicPr>
            <p:blipFill>
              <a:blip r:embed="rId3"/>
              <a:stretch>
                <a:fillRect/>
              </a:stretch>
            </p:blipFill>
            <p:spPr>
              <a:xfrm>
                <a:off x="1731054" y="1655450"/>
                <a:ext cx="8338680" cy="299520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97" name="Ink 96">
                <a:extLst>
                  <a:ext uri="{FF2B5EF4-FFF2-40B4-BE49-F238E27FC236}">
                    <a16:creationId xmlns:a16="http://schemas.microsoft.com/office/drawing/2014/main" id="{DB56D0C0-9570-1640-9AB8-3B335868AE68}"/>
                  </a:ext>
                </a:extLst>
              </p14:cNvPr>
              <p14:cNvContentPartPr/>
              <p14:nvPr/>
            </p14:nvContentPartPr>
            <p14:xfrm>
              <a:off x="8029254" y="2770370"/>
              <a:ext cx="286920" cy="465840"/>
            </p14:xfrm>
          </p:contentPart>
        </mc:Choice>
        <mc:Fallback>
          <p:pic>
            <p:nvPicPr>
              <p:cNvPr id="97" name="Ink 96">
                <a:extLst>
                  <a:ext uri="{FF2B5EF4-FFF2-40B4-BE49-F238E27FC236}">
                    <a16:creationId xmlns:a16="http://schemas.microsoft.com/office/drawing/2014/main" id="{DB56D0C0-9570-1640-9AB8-3B335868AE68}"/>
                  </a:ext>
                </a:extLst>
              </p:cNvPr>
              <p:cNvPicPr/>
              <p:nvPr/>
            </p:nvPicPr>
            <p:blipFill>
              <a:blip r:embed="rId5"/>
              <a:stretch>
                <a:fillRect/>
              </a:stretch>
            </p:blipFill>
            <p:spPr>
              <a:xfrm>
                <a:off x="8020254" y="2761730"/>
                <a:ext cx="304560" cy="483480"/>
              </a:xfrm>
              <a:prstGeom prst="rect">
                <a:avLst/>
              </a:prstGeom>
            </p:spPr>
          </p:pic>
        </mc:Fallback>
      </mc:AlternateContent>
      <p:grpSp>
        <p:nvGrpSpPr>
          <p:cNvPr id="171" name="Group 170">
            <a:extLst>
              <a:ext uri="{FF2B5EF4-FFF2-40B4-BE49-F238E27FC236}">
                <a16:creationId xmlns:a16="http://schemas.microsoft.com/office/drawing/2014/main" id="{A149F523-E39F-4C4D-9AF0-FDD1F5AA1F41}"/>
              </a:ext>
            </a:extLst>
          </p:cNvPr>
          <p:cNvGrpSpPr/>
          <p:nvPr/>
        </p:nvGrpSpPr>
        <p:grpSpPr>
          <a:xfrm>
            <a:off x="2570574" y="378890"/>
            <a:ext cx="9559080" cy="5770440"/>
            <a:chOff x="2570574" y="378890"/>
            <a:chExt cx="9559080" cy="5770440"/>
          </a:xfrm>
        </p:grpSpPr>
        <mc:AlternateContent xmlns:mc="http://schemas.openxmlformats.org/markup-compatibility/2006">
          <mc:Choice xmlns:p14="http://schemas.microsoft.com/office/powerpoint/2010/main" Requires="p14">
            <p:contentPart p14:bwMode="auto" r:id="rId6">
              <p14:nvContentPartPr>
                <p14:cNvPr id="2" name="Ink 1">
                  <a:extLst>
                    <a:ext uri="{FF2B5EF4-FFF2-40B4-BE49-F238E27FC236}">
                      <a16:creationId xmlns:a16="http://schemas.microsoft.com/office/drawing/2014/main" id="{AE125BA0-FE37-5941-A546-1493F9C918A1}"/>
                    </a:ext>
                  </a:extLst>
                </p14:cNvPr>
                <p14:cNvContentPartPr/>
                <p14:nvPr/>
              </p14:nvContentPartPr>
              <p14:xfrm>
                <a:off x="2978454" y="717290"/>
                <a:ext cx="233280" cy="322560"/>
              </p14:xfrm>
            </p:contentPart>
          </mc:Choice>
          <mc:Fallback>
            <p:pic>
              <p:nvPicPr>
                <p:cNvPr id="2" name="Ink 1">
                  <a:extLst>
                    <a:ext uri="{FF2B5EF4-FFF2-40B4-BE49-F238E27FC236}">
                      <a16:creationId xmlns:a16="http://schemas.microsoft.com/office/drawing/2014/main" id="{AE125BA0-FE37-5941-A546-1493F9C918A1}"/>
                    </a:ext>
                  </a:extLst>
                </p:cNvPr>
                <p:cNvPicPr/>
                <p:nvPr/>
              </p:nvPicPr>
              <p:blipFill>
                <a:blip r:embed="rId7"/>
                <a:stretch>
                  <a:fillRect/>
                </a:stretch>
              </p:blipFill>
              <p:spPr>
                <a:xfrm>
                  <a:off x="2969454" y="708290"/>
                  <a:ext cx="250920" cy="34020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3" name="Ink 2">
                  <a:extLst>
                    <a:ext uri="{FF2B5EF4-FFF2-40B4-BE49-F238E27FC236}">
                      <a16:creationId xmlns:a16="http://schemas.microsoft.com/office/drawing/2014/main" id="{DDE34565-C8B9-3041-93F0-8C0A5F6FB986}"/>
                    </a:ext>
                  </a:extLst>
                </p14:cNvPr>
                <p14:cNvContentPartPr/>
                <p14:nvPr/>
              </p14:nvContentPartPr>
              <p14:xfrm>
                <a:off x="3468054" y="921410"/>
                <a:ext cx="18360" cy="155520"/>
              </p14:xfrm>
            </p:contentPart>
          </mc:Choice>
          <mc:Fallback>
            <p:pic>
              <p:nvPicPr>
                <p:cNvPr id="3" name="Ink 2">
                  <a:extLst>
                    <a:ext uri="{FF2B5EF4-FFF2-40B4-BE49-F238E27FC236}">
                      <a16:creationId xmlns:a16="http://schemas.microsoft.com/office/drawing/2014/main" id="{DDE34565-C8B9-3041-93F0-8C0A5F6FB986}"/>
                    </a:ext>
                  </a:extLst>
                </p:cNvPr>
                <p:cNvPicPr/>
                <p:nvPr/>
              </p:nvPicPr>
              <p:blipFill>
                <a:blip r:embed="rId9"/>
                <a:stretch>
                  <a:fillRect/>
                </a:stretch>
              </p:blipFill>
              <p:spPr>
                <a:xfrm>
                  <a:off x="3459054" y="912410"/>
                  <a:ext cx="36000" cy="17316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4" name="Ink 3">
                  <a:extLst>
                    <a:ext uri="{FF2B5EF4-FFF2-40B4-BE49-F238E27FC236}">
                      <a16:creationId xmlns:a16="http://schemas.microsoft.com/office/drawing/2014/main" id="{32DFD636-FF53-F34E-A563-B10FEC00E7C1}"/>
                    </a:ext>
                  </a:extLst>
                </p14:cNvPr>
                <p14:cNvContentPartPr/>
                <p14:nvPr/>
              </p14:nvContentPartPr>
              <p14:xfrm>
                <a:off x="3883494" y="668690"/>
                <a:ext cx="211320" cy="377640"/>
              </p14:xfrm>
            </p:contentPart>
          </mc:Choice>
          <mc:Fallback>
            <p:pic>
              <p:nvPicPr>
                <p:cNvPr id="4" name="Ink 3">
                  <a:extLst>
                    <a:ext uri="{FF2B5EF4-FFF2-40B4-BE49-F238E27FC236}">
                      <a16:creationId xmlns:a16="http://schemas.microsoft.com/office/drawing/2014/main" id="{32DFD636-FF53-F34E-A563-B10FEC00E7C1}"/>
                    </a:ext>
                  </a:extLst>
                </p:cNvPr>
                <p:cNvPicPr/>
                <p:nvPr/>
              </p:nvPicPr>
              <p:blipFill>
                <a:blip r:embed="rId11"/>
                <a:stretch>
                  <a:fillRect/>
                </a:stretch>
              </p:blipFill>
              <p:spPr>
                <a:xfrm>
                  <a:off x="3874854" y="660050"/>
                  <a:ext cx="228960" cy="39528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5" name="Ink 4">
                  <a:extLst>
                    <a:ext uri="{FF2B5EF4-FFF2-40B4-BE49-F238E27FC236}">
                      <a16:creationId xmlns:a16="http://schemas.microsoft.com/office/drawing/2014/main" id="{359B6006-8F42-F44A-8820-D1894D0602D4}"/>
                    </a:ext>
                  </a:extLst>
                </p14:cNvPr>
                <p14:cNvContentPartPr/>
                <p14:nvPr/>
              </p14:nvContentPartPr>
              <p14:xfrm>
                <a:off x="4285974" y="1008530"/>
                <a:ext cx="28800" cy="139320"/>
              </p14:xfrm>
            </p:contentPart>
          </mc:Choice>
          <mc:Fallback>
            <p:pic>
              <p:nvPicPr>
                <p:cNvPr id="5" name="Ink 4">
                  <a:extLst>
                    <a:ext uri="{FF2B5EF4-FFF2-40B4-BE49-F238E27FC236}">
                      <a16:creationId xmlns:a16="http://schemas.microsoft.com/office/drawing/2014/main" id="{359B6006-8F42-F44A-8820-D1894D0602D4}"/>
                    </a:ext>
                  </a:extLst>
                </p:cNvPr>
                <p:cNvPicPr/>
                <p:nvPr/>
              </p:nvPicPr>
              <p:blipFill>
                <a:blip r:embed="rId13"/>
                <a:stretch>
                  <a:fillRect/>
                </a:stretch>
              </p:blipFill>
              <p:spPr>
                <a:xfrm>
                  <a:off x="4276974" y="999890"/>
                  <a:ext cx="46440" cy="15696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13" name="Ink 12">
                  <a:extLst>
                    <a:ext uri="{FF2B5EF4-FFF2-40B4-BE49-F238E27FC236}">
                      <a16:creationId xmlns:a16="http://schemas.microsoft.com/office/drawing/2014/main" id="{9E66B533-B130-724D-895F-B5126AEDD507}"/>
                    </a:ext>
                  </a:extLst>
                </p14:cNvPr>
                <p14:cNvContentPartPr/>
                <p14:nvPr/>
              </p14:nvContentPartPr>
              <p14:xfrm>
                <a:off x="4499814" y="432530"/>
                <a:ext cx="580320" cy="689760"/>
              </p14:xfrm>
            </p:contentPart>
          </mc:Choice>
          <mc:Fallback>
            <p:pic>
              <p:nvPicPr>
                <p:cNvPr id="13" name="Ink 12">
                  <a:extLst>
                    <a:ext uri="{FF2B5EF4-FFF2-40B4-BE49-F238E27FC236}">
                      <a16:creationId xmlns:a16="http://schemas.microsoft.com/office/drawing/2014/main" id="{9E66B533-B130-724D-895F-B5126AEDD507}"/>
                    </a:ext>
                  </a:extLst>
                </p:cNvPr>
                <p:cNvPicPr/>
                <p:nvPr/>
              </p:nvPicPr>
              <p:blipFill>
                <a:blip r:embed="rId15"/>
                <a:stretch>
                  <a:fillRect/>
                </a:stretch>
              </p:blipFill>
              <p:spPr>
                <a:xfrm>
                  <a:off x="4490814" y="423530"/>
                  <a:ext cx="597960" cy="70740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15" name="Ink 14">
                  <a:extLst>
                    <a:ext uri="{FF2B5EF4-FFF2-40B4-BE49-F238E27FC236}">
                      <a16:creationId xmlns:a16="http://schemas.microsoft.com/office/drawing/2014/main" id="{DC483CC3-8B3C-F745-95FC-1F809C7A11FC}"/>
                    </a:ext>
                  </a:extLst>
                </p14:cNvPr>
                <p14:cNvContentPartPr/>
                <p14:nvPr/>
              </p14:nvContentPartPr>
              <p14:xfrm>
                <a:off x="4538334" y="1256930"/>
                <a:ext cx="246240" cy="234720"/>
              </p14:xfrm>
            </p:contentPart>
          </mc:Choice>
          <mc:Fallback>
            <p:pic>
              <p:nvPicPr>
                <p:cNvPr id="15" name="Ink 14">
                  <a:extLst>
                    <a:ext uri="{FF2B5EF4-FFF2-40B4-BE49-F238E27FC236}">
                      <a16:creationId xmlns:a16="http://schemas.microsoft.com/office/drawing/2014/main" id="{DC483CC3-8B3C-F745-95FC-1F809C7A11FC}"/>
                    </a:ext>
                  </a:extLst>
                </p:cNvPr>
                <p:cNvPicPr/>
                <p:nvPr/>
              </p:nvPicPr>
              <p:blipFill>
                <a:blip r:embed="rId17"/>
                <a:stretch>
                  <a:fillRect/>
                </a:stretch>
              </p:blipFill>
              <p:spPr>
                <a:xfrm>
                  <a:off x="4529694" y="1247930"/>
                  <a:ext cx="263880" cy="25236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6" name="Ink 15">
                  <a:extLst>
                    <a:ext uri="{FF2B5EF4-FFF2-40B4-BE49-F238E27FC236}">
                      <a16:creationId xmlns:a16="http://schemas.microsoft.com/office/drawing/2014/main" id="{216DB0E9-421A-7949-B1A6-C7F645C56AAE}"/>
                    </a:ext>
                  </a:extLst>
                </p14:cNvPr>
                <p14:cNvContentPartPr/>
                <p14:nvPr/>
              </p14:nvContentPartPr>
              <p14:xfrm>
                <a:off x="4639854" y="1270970"/>
                <a:ext cx="332640" cy="223200"/>
              </p14:xfrm>
            </p:contentPart>
          </mc:Choice>
          <mc:Fallback>
            <p:pic>
              <p:nvPicPr>
                <p:cNvPr id="16" name="Ink 15">
                  <a:extLst>
                    <a:ext uri="{FF2B5EF4-FFF2-40B4-BE49-F238E27FC236}">
                      <a16:creationId xmlns:a16="http://schemas.microsoft.com/office/drawing/2014/main" id="{216DB0E9-421A-7949-B1A6-C7F645C56AAE}"/>
                    </a:ext>
                  </a:extLst>
                </p:cNvPr>
                <p:cNvPicPr/>
                <p:nvPr/>
              </p:nvPicPr>
              <p:blipFill>
                <a:blip r:embed="rId19"/>
                <a:stretch>
                  <a:fillRect/>
                </a:stretch>
              </p:blipFill>
              <p:spPr>
                <a:xfrm>
                  <a:off x="4631214" y="1261970"/>
                  <a:ext cx="350280" cy="24084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9" name="Ink 8">
                  <a:extLst>
                    <a:ext uri="{FF2B5EF4-FFF2-40B4-BE49-F238E27FC236}">
                      <a16:creationId xmlns:a16="http://schemas.microsoft.com/office/drawing/2014/main" id="{E5B78DDE-4DC6-D145-A28B-85AA0E4BB1C2}"/>
                    </a:ext>
                  </a:extLst>
                </p14:cNvPr>
                <p14:cNvContentPartPr/>
                <p14:nvPr/>
              </p14:nvContentPartPr>
              <p14:xfrm>
                <a:off x="5725254" y="864530"/>
                <a:ext cx="24120" cy="207000"/>
              </p14:xfrm>
            </p:contentPart>
          </mc:Choice>
          <mc:Fallback>
            <p:pic>
              <p:nvPicPr>
                <p:cNvPr id="9" name="Ink 8">
                  <a:extLst>
                    <a:ext uri="{FF2B5EF4-FFF2-40B4-BE49-F238E27FC236}">
                      <a16:creationId xmlns:a16="http://schemas.microsoft.com/office/drawing/2014/main" id="{E5B78DDE-4DC6-D145-A28B-85AA0E4BB1C2}"/>
                    </a:ext>
                  </a:extLst>
                </p:cNvPr>
                <p:cNvPicPr/>
                <p:nvPr/>
              </p:nvPicPr>
              <p:blipFill>
                <a:blip r:embed="rId21"/>
                <a:stretch>
                  <a:fillRect/>
                </a:stretch>
              </p:blipFill>
              <p:spPr>
                <a:xfrm>
                  <a:off x="5716254" y="855530"/>
                  <a:ext cx="41760" cy="22464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10" name="Ink 9">
                  <a:extLst>
                    <a:ext uri="{FF2B5EF4-FFF2-40B4-BE49-F238E27FC236}">
                      <a16:creationId xmlns:a16="http://schemas.microsoft.com/office/drawing/2014/main" id="{294A1EED-22F2-FA42-9945-822874F5C5DE}"/>
                    </a:ext>
                  </a:extLst>
                </p14:cNvPr>
                <p14:cNvContentPartPr/>
                <p14:nvPr/>
              </p14:nvContentPartPr>
              <p14:xfrm>
                <a:off x="6032334" y="559970"/>
                <a:ext cx="19440" cy="313560"/>
              </p14:xfrm>
            </p:contentPart>
          </mc:Choice>
          <mc:Fallback>
            <p:pic>
              <p:nvPicPr>
                <p:cNvPr id="10" name="Ink 9">
                  <a:extLst>
                    <a:ext uri="{FF2B5EF4-FFF2-40B4-BE49-F238E27FC236}">
                      <a16:creationId xmlns:a16="http://schemas.microsoft.com/office/drawing/2014/main" id="{294A1EED-22F2-FA42-9945-822874F5C5DE}"/>
                    </a:ext>
                  </a:extLst>
                </p:cNvPr>
                <p:cNvPicPr/>
                <p:nvPr/>
              </p:nvPicPr>
              <p:blipFill>
                <a:blip r:embed="rId23"/>
                <a:stretch>
                  <a:fillRect/>
                </a:stretch>
              </p:blipFill>
              <p:spPr>
                <a:xfrm>
                  <a:off x="6023694" y="551330"/>
                  <a:ext cx="37080" cy="33120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11" name="Ink 10">
                  <a:extLst>
                    <a:ext uri="{FF2B5EF4-FFF2-40B4-BE49-F238E27FC236}">
                      <a16:creationId xmlns:a16="http://schemas.microsoft.com/office/drawing/2014/main" id="{8C2A3D11-8970-F140-AA08-15BC3C1DB22E}"/>
                    </a:ext>
                  </a:extLst>
                </p14:cNvPr>
                <p14:cNvContentPartPr/>
                <p14:nvPr/>
              </p14:nvContentPartPr>
              <p14:xfrm>
                <a:off x="6250494" y="582290"/>
                <a:ext cx="235800" cy="261720"/>
              </p14:xfrm>
            </p:contentPart>
          </mc:Choice>
          <mc:Fallback>
            <p:pic>
              <p:nvPicPr>
                <p:cNvPr id="11" name="Ink 10">
                  <a:extLst>
                    <a:ext uri="{FF2B5EF4-FFF2-40B4-BE49-F238E27FC236}">
                      <a16:creationId xmlns:a16="http://schemas.microsoft.com/office/drawing/2014/main" id="{8C2A3D11-8970-F140-AA08-15BC3C1DB22E}"/>
                    </a:ext>
                  </a:extLst>
                </p:cNvPr>
                <p:cNvPicPr/>
                <p:nvPr/>
              </p:nvPicPr>
              <p:blipFill>
                <a:blip r:embed="rId25"/>
                <a:stretch>
                  <a:fillRect/>
                </a:stretch>
              </p:blipFill>
              <p:spPr>
                <a:xfrm>
                  <a:off x="6241854" y="573650"/>
                  <a:ext cx="253440" cy="27936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6" name="Ink 5">
                  <a:extLst>
                    <a:ext uri="{FF2B5EF4-FFF2-40B4-BE49-F238E27FC236}">
                      <a16:creationId xmlns:a16="http://schemas.microsoft.com/office/drawing/2014/main" id="{41D8895E-B7D8-4F48-8D33-B5ACE982A2DF}"/>
                    </a:ext>
                  </a:extLst>
                </p14:cNvPr>
                <p14:cNvContentPartPr/>
                <p14:nvPr/>
              </p14:nvContentPartPr>
              <p14:xfrm>
                <a:off x="4720854" y="583370"/>
                <a:ext cx="189000" cy="378360"/>
              </p14:xfrm>
            </p:contentPart>
          </mc:Choice>
          <mc:Fallback>
            <p:pic>
              <p:nvPicPr>
                <p:cNvPr id="6" name="Ink 5">
                  <a:extLst>
                    <a:ext uri="{FF2B5EF4-FFF2-40B4-BE49-F238E27FC236}">
                      <a16:creationId xmlns:a16="http://schemas.microsoft.com/office/drawing/2014/main" id="{41D8895E-B7D8-4F48-8D33-B5ACE982A2DF}"/>
                    </a:ext>
                  </a:extLst>
                </p:cNvPr>
                <p:cNvPicPr/>
                <p:nvPr/>
              </p:nvPicPr>
              <p:blipFill>
                <a:blip r:embed="rId27"/>
                <a:stretch>
                  <a:fillRect/>
                </a:stretch>
              </p:blipFill>
              <p:spPr>
                <a:xfrm>
                  <a:off x="4712214" y="574730"/>
                  <a:ext cx="206640" cy="39600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7" name="Ink 6">
                  <a:extLst>
                    <a:ext uri="{FF2B5EF4-FFF2-40B4-BE49-F238E27FC236}">
                      <a16:creationId xmlns:a16="http://schemas.microsoft.com/office/drawing/2014/main" id="{B512F17E-17DA-3943-966B-6D0CC9D925E1}"/>
                    </a:ext>
                  </a:extLst>
                </p14:cNvPr>
                <p14:cNvContentPartPr/>
                <p14:nvPr/>
              </p14:nvContentPartPr>
              <p14:xfrm>
                <a:off x="5036934" y="886490"/>
                <a:ext cx="29160" cy="129600"/>
              </p14:xfrm>
            </p:contentPart>
          </mc:Choice>
          <mc:Fallback>
            <p:pic>
              <p:nvPicPr>
                <p:cNvPr id="7" name="Ink 6">
                  <a:extLst>
                    <a:ext uri="{FF2B5EF4-FFF2-40B4-BE49-F238E27FC236}">
                      <a16:creationId xmlns:a16="http://schemas.microsoft.com/office/drawing/2014/main" id="{B512F17E-17DA-3943-966B-6D0CC9D925E1}"/>
                    </a:ext>
                  </a:extLst>
                </p:cNvPr>
                <p:cNvPicPr/>
                <p:nvPr/>
              </p:nvPicPr>
              <p:blipFill>
                <a:blip r:embed="rId29"/>
                <a:stretch>
                  <a:fillRect/>
                </a:stretch>
              </p:blipFill>
              <p:spPr>
                <a:xfrm>
                  <a:off x="5028294" y="877490"/>
                  <a:ext cx="46800" cy="14724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8" name="Ink 7">
                  <a:extLst>
                    <a:ext uri="{FF2B5EF4-FFF2-40B4-BE49-F238E27FC236}">
                      <a16:creationId xmlns:a16="http://schemas.microsoft.com/office/drawing/2014/main" id="{B35CC1E3-E73E-F040-BCA0-10B3A5195A99}"/>
                    </a:ext>
                  </a:extLst>
                </p14:cNvPr>
                <p14:cNvContentPartPr/>
                <p14:nvPr/>
              </p14:nvContentPartPr>
              <p14:xfrm>
                <a:off x="5264814" y="605330"/>
                <a:ext cx="198000" cy="349200"/>
              </p14:xfrm>
            </p:contentPart>
          </mc:Choice>
          <mc:Fallback>
            <p:pic>
              <p:nvPicPr>
                <p:cNvPr id="8" name="Ink 7">
                  <a:extLst>
                    <a:ext uri="{FF2B5EF4-FFF2-40B4-BE49-F238E27FC236}">
                      <a16:creationId xmlns:a16="http://schemas.microsoft.com/office/drawing/2014/main" id="{B35CC1E3-E73E-F040-BCA0-10B3A5195A99}"/>
                    </a:ext>
                  </a:extLst>
                </p:cNvPr>
                <p:cNvPicPr/>
                <p:nvPr/>
              </p:nvPicPr>
              <p:blipFill>
                <a:blip r:embed="rId31"/>
                <a:stretch>
                  <a:fillRect/>
                </a:stretch>
              </p:blipFill>
              <p:spPr>
                <a:xfrm>
                  <a:off x="5255814" y="596690"/>
                  <a:ext cx="215640" cy="36684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47" name="Ink 46">
                  <a:extLst>
                    <a:ext uri="{FF2B5EF4-FFF2-40B4-BE49-F238E27FC236}">
                      <a16:creationId xmlns:a16="http://schemas.microsoft.com/office/drawing/2014/main" id="{4FAEA428-2BD8-EA4B-8434-317D1B440D3B}"/>
                    </a:ext>
                  </a:extLst>
                </p14:cNvPr>
                <p14:cNvContentPartPr/>
                <p14:nvPr/>
              </p14:nvContentPartPr>
              <p14:xfrm>
                <a:off x="4823094" y="986570"/>
                <a:ext cx="110880" cy="108720"/>
              </p14:xfrm>
            </p:contentPart>
          </mc:Choice>
          <mc:Fallback>
            <p:pic>
              <p:nvPicPr>
                <p:cNvPr id="47" name="Ink 46">
                  <a:extLst>
                    <a:ext uri="{FF2B5EF4-FFF2-40B4-BE49-F238E27FC236}">
                      <a16:creationId xmlns:a16="http://schemas.microsoft.com/office/drawing/2014/main" id="{4FAEA428-2BD8-EA4B-8434-317D1B440D3B}"/>
                    </a:ext>
                  </a:extLst>
                </p:cNvPr>
                <p:cNvPicPr/>
                <p:nvPr/>
              </p:nvPicPr>
              <p:blipFill>
                <a:blip r:embed="rId33"/>
                <a:stretch>
                  <a:fillRect/>
                </a:stretch>
              </p:blipFill>
              <p:spPr>
                <a:xfrm>
                  <a:off x="4814454" y="977930"/>
                  <a:ext cx="128520" cy="12636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18" name="Ink 17">
                  <a:extLst>
                    <a:ext uri="{FF2B5EF4-FFF2-40B4-BE49-F238E27FC236}">
                      <a16:creationId xmlns:a16="http://schemas.microsoft.com/office/drawing/2014/main" id="{49E42DC8-7EA0-3C4A-9405-92784D5B0A32}"/>
                    </a:ext>
                  </a:extLst>
                </p14:cNvPr>
                <p14:cNvContentPartPr/>
                <p14:nvPr/>
              </p14:nvContentPartPr>
              <p14:xfrm>
                <a:off x="2975214" y="2315690"/>
                <a:ext cx="219240" cy="348840"/>
              </p14:xfrm>
            </p:contentPart>
          </mc:Choice>
          <mc:Fallback>
            <p:pic>
              <p:nvPicPr>
                <p:cNvPr id="18" name="Ink 17">
                  <a:extLst>
                    <a:ext uri="{FF2B5EF4-FFF2-40B4-BE49-F238E27FC236}">
                      <a16:creationId xmlns:a16="http://schemas.microsoft.com/office/drawing/2014/main" id="{49E42DC8-7EA0-3C4A-9405-92784D5B0A32}"/>
                    </a:ext>
                  </a:extLst>
                </p:cNvPr>
                <p:cNvPicPr/>
                <p:nvPr/>
              </p:nvPicPr>
              <p:blipFill>
                <a:blip r:embed="rId35"/>
                <a:stretch>
                  <a:fillRect/>
                </a:stretch>
              </p:blipFill>
              <p:spPr>
                <a:xfrm>
                  <a:off x="2966574" y="2307050"/>
                  <a:ext cx="236880" cy="36648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19" name="Ink 18">
                  <a:extLst>
                    <a:ext uri="{FF2B5EF4-FFF2-40B4-BE49-F238E27FC236}">
                      <a16:creationId xmlns:a16="http://schemas.microsoft.com/office/drawing/2014/main" id="{AF0792C4-2A9E-6B45-AAFC-2014B22AAF9A}"/>
                    </a:ext>
                  </a:extLst>
                </p14:cNvPr>
                <p14:cNvContentPartPr/>
                <p14:nvPr/>
              </p14:nvContentPartPr>
              <p14:xfrm>
                <a:off x="3349614" y="2520530"/>
                <a:ext cx="14040" cy="162720"/>
              </p14:xfrm>
            </p:contentPart>
          </mc:Choice>
          <mc:Fallback>
            <p:pic>
              <p:nvPicPr>
                <p:cNvPr id="19" name="Ink 18">
                  <a:extLst>
                    <a:ext uri="{FF2B5EF4-FFF2-40B4-BE49-F238E27FC236}">
                      <a16:creationId xmlns:a16="http://schemas.microsoft.com/office/drawing/2014/main" id="{AF0792C4-2A9E-6B45-AAFC-2014B22AAF9A}"/>
                    </a:ext>
                  </a:extLst>
                </p:cNvPr>
                <p:cNvPicPr/>
                <p:nvPr/>
              </p:nvPicPr>
              <p:blipFill>
                <a:blip r:embed="rId37"/>
                <a:stretch>
                  <a:fillRect/>
                </a:stretch>
              </p:blipFill>
              <p:spPr>
                <a:xfrm>
                  <a:off x="3340974" y="2511890"/>
                  <a:ext cx="31680" cy="18036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29" name="Ink 28">
                  <a:extLst>
                    <a:ext uri="{FF2B5EF4-FFF2-40B4-BE49-F238E27FC236}">
                      <a16:creationId xmlns:a16="http://schemas.microsoft.com/office/drawing/2014/main" id="{67CD4BFC-F907-9B47-A3AB-08DADA36A22B}"/>
                    </a:ext>
                  </a:extLst>
                </p14:cNvPr>
                <p14:cNvContentPartPr/>
                <p14:nvPr/>
              </p14:nvContentPartPr>
              <p14:xfrm>
                <a:off x="3973134" y="3186530"/>
                <a:ext cx="159120" cy="222480"/>
              </p14:xfrm>
            </p:contentPart>
          </mc:Choice>
          <mc:Fallback>
            <p:pic>
              <p:nvPicPr>
                <p:cNvPr id="29" name="Ink 28">
                  <a:extLst>
                    <a:ext uri="{FF2B5EF4-FFF2-40B4-BE49-F238E27FC236}">
                      <a16:creationId xmlns:a16="http://schemas.microsoft.com/office/drawing/2014/main" id="{67CD4BFC-F907-9B47-A3AB-08DADA36A22B}"/>
                    </a:ext>
                  </a:extLst>
                </p:cNvPr>
                <p:cNvPicPr/>
                <p:nvPr/>
              </p:nvPicPr>
              <p:blipFill>
                <a:blip r:embed="rId39"/>
                <a:stretch>
                  <a:fillRect/>
                </a:stretch>
              </p:blipFill>
              <p:spPr>
                <a:xfrm>
                  <a:off x="3964134" y="3177890"/>
                  <a:ext cx="176760" cy="24012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30" name="Ink 29">
                  <a:extLst>
                    <a:ext uri="{FF2B5EF4-FFF2-40B4-BE49-F238E27FC236}">
                      <a16:creationId xmlns:a16="http://schemas.microsoft.com/office/drawing/2014/main" id="{9C93DA5A-E2D5-7641-9339-E6DC9AC78D1B}"/>
                    </a:ext>
                  </a:extLst>
                </p14:cNvPr>
                <p14:cNvContentPartPr/>
                <p14:nvPr/>
              </p14:nvContentPartPr>
              <p14:xfrm>
                <a:off x="3968814" y="3106610"/>
                <a:ext cx="174600" cy="102600"/>
              </p14:xfrm>
            </p:contentPart>
          </mc:Choice>
          <mc:Fallback>
            <p:pic>
              <p:nvPicPr>
                <p:cNvPr id="30" name="Ink 29">
                  <a:extLst>
                    <a:ext uri="{FF2B5EF4-FFF2-40B4-BE49-F238E27FC236}">
                      <a16:creationId xmlns:a16="http://schemas.microsoft.com/office/drawing/2014/main" id="{9C93DA5A-E2D5-7641-9339-E6DC9AC78D1B}"/>
                    </a:ext>
                  </a:extLst>
                </p:cNvPr>
                <p:cNvPicPr/>
                <p:nvPr/>
              </p:nvPicPr>
              <p:blipFill>
                <a:blip r:embed="rId41"/>
                <a:stretch>
                  <a:fillRect/>
                </a:stretch>
              </p:blipFill>
              <p:spPr>
                <a:xfrm>
                  <a:off x="3960174" y="3097610"/>
                  <a:ext cx="192240" cy="12024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20" name="Ink 19">
                  <a:extLst>
                    <a:ext uri="{FF2B5EF4-FFF2-40B4-BE49-F238E27FC236}">
                      <a16:creationId xmlns:a16="http://schemas.microsoft.com/office/drawing/2014/main" id="{5A082115-A7CF-CF46-BF3E-C80B197E48C8}"/>
                    </a:ext>
                  </a:extLst>
                </p14:cNvPr>
                <p14:cNvContentPartPr/>
                <p14:nvPr/>
              </p14:nvContentPartPr>
              <p14:xfrm>
                <a:off x="3633294" y="2259530"/>
                <a:ext cx="214560" cy="280080"/>
              </p14:xfrm>
            </p:contentPart>
          </mc:Choice>
          <mc:Fallback>
            <p:pic>
              <p:nvPicPr>
                <p:cNvPr id="20" name="Ink 19">
                  <a:extLst>
                    <a:ext uri="{FF2B5EF4-FFF2-40B4-BE49-F238E27FC236}">
                      <a16:creationId xmlns:a16="http://schemas.microsoft.com/office/drawing/2014/main" id="{5A082115-A7CF-CF46-BF3E-C80B197E48C8}"/>
                    </a:ext>
                  </a:extLst>
                </p:cNvPr>
                <p:cNvPicPr/>
                <p:nvPr/>
              </p:nvPicPr>
              <p:blipFill>
                <a:blip r:embed="rId43"/>
                <a:stretch>
                  <a:fillRect/>
                </a:stretch>
              </p:blipFill>
              <p:spPr>
                <a:xfrm>
                  <a:off x="3624654" y="2250890"/>
                  <a:ext cx="232200" cy="29772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21" name="Ink 20">
                  <a:extLst>
                    <a:ext uri="{FF2B5EF4-FFF2-40B4-BE49-F238E27FC236}">
                      <a16:creationId xmlns:a16="http://schemas.microsoft.com/office/drawing/2014/main" id="{B04BFACB-F74F-A040-8247-5298FEEC66B1}"/>
                    </a:ext>
                  </a:extLst>
                </p14:cNvPr>
                <p14:cNvContentPartPr/>
                <p14:nvPr/>
              </p14:nvContentPartPr>
              <p14:xfrm>
                <a:off x="4173654" y="2420450"/>
                <a:ext cx="38880" cy="182520"/>
              </p14:xfrm>
            </p:contentPart>
          </mc:Choice>
          <mc:Fallback>
            <p:pic>
              <p:nvPicPr>
                <p:cNvPr id="21" name="Ink 20">
                  <a:extLst>
                    <a:ext uri="{FF2B5EF4-FFF2-40B4-BE49-F238E27FC236}">
                      <a16:creationId xmlns:a16="http://schemas.microsoft.com/office/drawing/2014/main" id="{B04BFACB-F74F-A040-8247-5298FEEC66B1}"/>
                    </a:ext>
                  </a:extLst>
                </p:cNvPr>
                <p:cNvPicPr/>
                <p:nvPr/>
              </p:nvPicPr>
              <p:blipFill>
                <a:blip r:embed="rId45"/>
                <a:stretch>
                  <a:fillRect/>
                </a:stretch>
              </p:blipFill>
              <p:spPr>
                <a:xfrm>
                  <a:off x="4165014" y="2411450"/>
                  <a:ext cx="56520" cy="20016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22" name="Ink 21">
                  <a:extLst>
                    <a:ext uri="{FF2B5EF4-FFF2-40B4-BE49-F238E27FC236}">
                      <a16:creationId xmlns:a16="http://schemas.microsoft.com/office/drawing/2014/main" id="{1F9F16C7-96D1-F346-B360-D7DAEE8BF1CB}"/>
                    </a:ext>
                  </a:extLst>
                </p14:cNvPr>
                <p14:cNvContentPartPr/>
                <p14:nvPr/>
              </p14:nvContentPartPr>
              <p14:xfrm>
                <a:off x="4467774" y="2151170"/>
                <a:ext cx="131040" cy="296280"/>
              </p14:xfrm>
            </p:contentPart>
          </mc:Choice>
          <mc:Fallback>
            <p:pic>
              <p:nvPicPr>
                <p:cNvPr id="22" name="Ink 21">
                  <a:extLst>
                    <a:ext uri="{FF2B5EF4-FFF2-40B4-BE49-F238E27FC236}">
                      <a16:creationId xmlns:a16="http://schemas.microsoft.com/office/drawing/2014/main" id="{1F9F16C7-96D1-F346-B360-D7DAEE8BF1CB}"/>
                    </a:ext>
                  </a:extLst>
                </p:cNvPr>
                <p:cNvPicPr/>
                <p:nvPr/>
              </p:nvPicPr>
              <p:blipFill>
                <a:blip r:embed="rId47"/>
                <a:stretch>
                  <a:fillRect/>
                </a:stretch>
              </p:blipFill>
              <p:spPr>
                <a:xfrm>
                  <a:off x="4458774" y="2142170"/>
                  <a:ext cx="148680" cy="31392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23" name="Ink 22">
                  <a:extLst>
                    <a:ext uri="{FF2B5EF4-FFF2-40B4-BE49-F238E27FC236}">
                      <a16:creationId xmlns:a16="http://schemas.microsoft.com/office/drawing/2014/main" id="{6AA4C8AB-DFA0-4844-B328-9DD94558C26C}"/>
                    </a:ext>
                  </a:extLst>
                </p14:cNvPr>
                <p14:cNvContentPartPr/>
                <p14:nvPr/>
              </p14:nvContentPartPr>
              <p14:xfrm>
                <a:off x="4765134" y="2332250"/>
                <a:ext cx="37080" cy="137520"/>
              </p14:xfrm>
            </p:contentPart>
          </mc:Choice>
          <mc:Fallback>
            <p:pic>
              <p:nvPicPr>
                <p:cNvPr id="23" name="Ink 22">
                  <a:extLst>
                    <a:ext uri="{FF2B5EF4-FFF2-40B4-BE49-F238E27FC236}">
                      <a16:creationId xmlns:a16="http://schemas.microsoft.com/office/drawing/2014/main" id="{6AA4C8AB-DFA0-4844-B328-9DD94558C26C}"/>
                    </a:ext>
                  </a:extLst>
                </p:cNvPr>
                <p:cNvPicPr/>
                <p:nvPr/>
              </p:nvPicPr>
              <p:blipFill>
                <a:blip r:embed="rId49"/>
                <a:stretch>
                  <a:fillRect/>
                </a:stretch>
              </p:blipFill>
              <p:spPr>
                <a:xfrm>
                  <a:off x="4756494" y="2323610"/>
                  <a:ext cx="54720" cy="15516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24" name="Ink 23">
                  <a:extLst>
                    <a:ext uri="{FF2B5EF4-FFF2-40B4-BE49-F238E27FC236}">
                      <a16:creationId xmlns:a16="http://schemas.microsoft.com/office/drawing/2014/main" id="{E7266C98-9E28-3041-863B-E3F88F0186C2}"/>
                    </a:ext>
                  </a:extLst>
                </p14:cNvPr>
                <p14:cNvContentPartPr/>
                <p14:nvPr/>
              </p14:nvContentPartPr>
              <p14:xfrm>
                <a:off x="4926414" y="2096810"/>
                <a:ext cx="191160" cy="347400"/>
              </p14:xfrm>
            </p:contentPart>
          </mc:Choice>
          <mc:Fallback>
            <p:pic>
              <p:nvPicPr>
                <p:cNvPr id="24" name="Ink 23">
                  <a:extLst>
                    <a:ext uri="{FF2B5EF4-FFF2-40B4-BE49-F238E27FC236}">
                      <a16:creationId xmlns:a16="http://schemas.microsoft.com/office/drawing/2014/main" id="{E7266C98-9E28-3041-863B-E3F88F0186C2}"/>
                    </a:ext>
                  </a:extLst>
                </p:cNvPr>
                <p:cNvPicPr/>
                <p:nvPr/>
              </p:nvPicPr>
              <p:blipFill>
                <a:blip r:embed="rId51"/>
                <a:stretch>
                  <a:fillRect/>
                </a:stretch>
              </p:blipFill>
              <p:spPr>
                <a:xfrm>
                  <a:off x="4917774" y="2087810"/>
                  <a:ext cx="208800" cy="36504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27" name="Ink 26">
                  <a:extLst>
                    <a:ext uri="{FF2B5EF4-FFF2-40B4-BE49-F238E27FC236}">
                      <a16:creationId xmlns:a16="http://schemas.microsoft.com/office/drawing/2014/main" id="{D9A6AD03-40AD-884E-BE88-89BB6F794983}"/>
                    </a:ext>
                  </a:extLst>
                </p14:cNvPr>
                <p14:cNvContentPartPr/>
                <p14:nvPr/>
              </p14:nvContentPartPr>
              <p14:xfrm>
                <a:off x="4953774" y="2281130"/>
                <a:ext cx="135000" cy="253440"/>
              </p14:xfrm>
            </p:contentPart>
          </mc:Choice>
          <mc:Fallback>
            <p:pic>
              <p:nvPicPr>
                <p:cNvPr id="27" name="Ink 26">
                  <a:extLst>
                    <a:ext uri="{FF2B5EF4-FFF2-40B4-BE49-F238E27FC236}">
                      <a16:creationId xmlns:a16="http://schemas.microsoft.com/office/drawing/2014/main" id="{D9A6AD03-40AD-884E-BE88-89BB6F794983}"/>
                    </a:ext>
                  </a:extLst>
                </p:cNvPr>
                <p:cNvPicPr/>
                <p:nvPr/>
              </p:nvPicPr>
              <p:blipFill>
                <a:blip r:embed="rId53"/>
                <a:stretch>
                  <a:fillRect/>
                </a:stretch>
              </p:blipFill>
              <p:spPr>
                <a:xfrm>
                  <a:off x="4944774" y="2272130"/>
                  <a:ext cx="152640" cy="27108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31" name="Ink 30">
                  <a:extLst>
                    <a:ext uri="{FF2B5EF4-FFF2-40B4-BE49-F238E27FC236}">
                      <a16:creationId xmlns:a16="http://schemas.microsoft.com/office/drawing/2014/main" id="{7CA3150B-1227-5049-BEDD-E3441755131E}"/>
                    </a:ext>
                  </a:extLst>
                </p14:cNvPr>
                <p14:cNvContentPartPr/>
                <p14:nvPr/>
              </p14:nvContentPartPr>
              <p14:xfrm>
                <a:off x="3883854" y="2674610"/>
                <a:ext cx="215640" cy="234000"/>
              </p14:xfrm>
            </p:contentPart>
          </mc:Choice>
          <mc:Fallback>
            <p:pic>
              <p:nvPicPr>
                <p:cNvPr id="31" name="Ink 30">
                  <a:extLst>
                    <a:ext uri="{FF2B5EF4-FFF2-40B4-BE49-F238E27FC236}">
                      <a16:creationId xmlns:a16="http://schemas.microsoft.com/office/drawing/2014/main" id="{7CA3150B-1227-5049-BEDD-E3441755131E}"/>
                    </a:ext>
                  </a:extLst>
                </p:cNvPr>
                <p:cNvPicPr/>
                <p:nvPr/>
              </p:nvPicPr>
              <p:blipFill>
                <a:blip r:embed="rId55"/>
                <a:stretch>
                  <a:fillRect/>
                </a:stretch>
              </p:blipFill>
              <p:spPr>
                <a:xfrm>
                  <a:off x="3874854" y="2665610"/>
                  <a:ext cx="233280" cy="25164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32" name="Ink 31">
                  <a:extLst>
                    <a:ext uri="{FF2B5EF4-FFF2-40B4-BE49-F238E27FC236}">
                      <a16:creationId xmlns:a16="http://schemas.microsoft.com/office/drawing/2014/main" id="{6551FFD6-E193-BA44-9DCD-4C2C44973F94}"/>
                    </a:ext>
                  </a:extLst>
                </p14:cNvPr>
                <p14:cNvContentPartPr/>
                <p14:nvPr/>
              </p14:nvContentPartPr>
              <p14:xfrm>
                <a:off x="4127574" y="2662010"/>
                <a:ext cx="186120" cy="274320"/>
              </p14:xfrm>
            </p:contentPart>
          </mc:Choice>
          <mc:Fallback>
            <p:pic>
              <p:nvPicPr>
                <p:cNvPr id="32" name="Ink 31">
                  <a:extLst>
                    <a:ext uri="{FF2B5EF4-FFF2-40B4-BE49-F238E27FC236}">
                      <a16:creationId xmlns:a16="http://schemas.microsoft.com/office/drawing/2014/main" id="{6551FFD6-E193-BA44-9DCD-4C2C44973F94}"/>
                    </a:ext>
                  </a:extLst>
                </p:cNvPr>
                <p:cNvPicPr/>
                <p:nvPr/>
              </p:nvPicPr>
              <p:blipFill>
                <a:blip r:embed="rId57"/>
                <a:stretch>
                  <a:fillRect/>
                </a:stretch>
              </p:blipFill>
              <p:spPr>
                <a:xfrm>
                  <a:off x="4118574" y="2653370"/>
                  <a:ext cx="203760" cy="29196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35" name="Ink 34">
                  <a:extLst>
                    <a:ext uri="{FF2B5EF4-FFF2-40B4-BE49-F238E27FC236}">
                      <a16:creationId xmlns:a16="http://schemas.microsoft.com/office/drawing/2014/main" id="{B891A8BA-F704-FA47-9B4A-CE7A0CFF52C8}"/>
                    </a:ext>
                  </a:extLst>
                </p14:cNvPr>
                <p14:cNvContentPartPr/>
                <p14:nvPr/>
              </p14:nvContentPartPr>
              <p14:xfrm>
                <a:off x="3765054" y="2946770"/>
                <a:ext cx="745560" cy="751680"/>
              </p14:xfrm>
            </p:contentPart>
          </mc:Choice>
          <mc:Fallback>
            <p:pic>
              <p:nvPicPr>
                <p:cNvPr id="35" name="Ink 34">
                  <a:extLst>
                    <a:ext uri="{FF2B5EF4-FFF2-40B4-BE49-F238E27FC236}">
                      <a16:creationId xmlns:a16="http://schemas.microsoft.com/office/drawing/2014/main" id="{B891A8BA-F704-FA47-9B4A-CE7A0CFF52C8}"/>
                    </a:ext>
                  </a:extLst>
                </p:cNvPr>
                <p:cNvPicPr/>
                <p:nvPr/>
              </p:nvPicPr>
              <p:blipFill>
                <a:blip r:embed="rId59"/>
                <a:stretch>
                  <a:fillRect/>
                </a:stretch>
              </p:blipFill>
              <p:spPr>
                <a:xfrm>
                  <a:off x="3756054" y="2938130"/>
                  <a:ext cx="763200" cy="76932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36" name="Ink 35">
                  <a:extLst>
                    <a:ext uri="{FF2B5EF4-FFF2-40B4-BE49-F238E27FC236}">
                      <a16:creationId xmlns:a16="http://schemas.microsoft.com/office/drawing/2014/main" id="{F4D0DFBE-0318-BF40-8B2C-86C5AC9B8906}"/>
                    </a:ext>
                  </a:extLst>
                </p14:cNvPr>
                <p14:cNvContentPartPr/>
                <p14:nvPr/>
              </p14:nvContentPartPr>
              <p14:xfrm>
                <a:off x="3726534" y="3428450"/>
                <a:ext cx="960120" cy="356760"/>
              </p14:xfrm>
            </p:contentPart>
          </mc:Choice>
          <mc:Fallback>
            <p:pic>
              <p:nvPicPr>
                <p:cNvPr id="36" name="Ink 35">
                  <a:extLst>
                    <a:ext uri="{FF2B5EF4-FFF2-40B4-BE49-F238E27FC236}">
                      <a16:creationId xmlns:a16="http://schemas.microsoft.com/office/drawing/2014/main" id="{F4D0DFBE-0318-BF40-8B2C-86C5AC9B8906}"/>
                    </a:ext>
                  </a:extLst>
                </p:cNvPr>
                <p:cNvPicPr/>
                <p:nvPr/>
              </p:nvPicPr>
              <p:blipFill>
                <a:blip r:embed="rId61"/>
                <a:stretch>
                  <a:fillRect/>
                </a:stretch>
              </p:blipFill>
              <p:spPr>
                <a:xfrm>
                  <a:off x="3717894" y="3419810"/>
                  <a:ext cx="977760" cy="37440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37" name="Ink 36">
                  <a:extLst>
                    <a:ext uri="{FF2B5EF4-FFF2-40B4-BE49-F238E27FC236}">
                      <a16:creationId xmlns:a16="http://schemas.microsoft.com/office/drawing/2014/main" id="{E14762D8-F6AF-2A4C-A455-FB754E33CC1F}"/>
                    </a:ext>
                  </a:extLst>
                </p14:cNvPr>
                <p14:cNvContentPartPr/>
                <p14:nvPr/>
              </p14:nvContentPartPr>
              <p14:xfrm>
                <a:off x="3847494" y="3537530"/>
                <a:ext cx="735840" cy="278280"/>
              </p14:xfrm>
            </p:contentPart>
          </mc:Choice>
          <mc:Fallback>
            <p:pic>
              <p:nvPicPr>
                <p:cNvPr id="37" name="Ink 36">
                  <a:extLst>
                    <a:ext uri="{FF2B5EF4-FFF2-40B4-BE49-F238E27FC236}">
                      <a16:creationId xmlns:a16="http://schemas.microsoft.com/office/drawing/2014/main" id="{E14762D8-F6AF-2A4C-A455-FB754E33CC1F}"/>
                    </a:ext>
                  </a:extLst>
                </p:cNvPr>
                <p:cNvPicPr/>
                <p:nvPr/>
              </p:nvPicPr>
              <p:blipFill>
                <a:blip r:embed="rId63"/>
                <a:stretch>
                  <a:fillRect/>
                </a:stretch>
              </p:blipFill>
              <p:spPr>
                <a:xfrm>
                  <a:off x="3838494" y="3528530"/>
                  <a:ext cx="753480" cy="29592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38" name="Ink 37">
                  <a:extLst>
                    <a:ext uri="{FF2B5EF4-FFF2-40B4-BE49-F238E27FC236}">
                      <a16:creationId xmlns:a16="http://schemas.microsoft.com/office/drawing/2014/main" id="{98CD10F5-0D5B-2C49-A150-54E471A8DE32}"/>
                    </a:ext>
                  </a:extLst>
                </p14:cNvPr>
                <p14:cNvContentPartPr/>
                <p14:nvPr/>
              </p14:nvContentPartPr>
              <p14:xfrm>
                <a:off x="3748134" y="3488210"/>
                <a:ext cx="941400" cy="365040"/>
              </p14:xfrm>
            </p:contentPart>
          </mc:Choice>
          <mc:Fallback>
            <p:pic>
              <p:nvPicPr>
                <p:cNvPr id="38" name="Ink 37">
                  <a:extLst>
                    <a:ext uri="{FF2B5EF4-FFF2-40B4-BE49-F238E27FC236}">
                      <a16:creationId xmlns:a16="http://schemas.microsoft.com/office/drawing/2014/main" id="{98CD10F5-0D5B-2C49-A150-54E471A8DE32}"/>
                    </a:ext>
                  </a:extLst>
                </p:cNvPr>
                <p:cNvPicPr/>
                <p:nvPr/>
              </p:nvPicPr>
              <p:blipFill>
                <a:blip r:embed="rId65"/>
                <a:stretch>
                  <a:fillRect/>
                </a:stretch>
              </p:blipFill>
              <p:spPr>
                <a:xfrm>
                  <a:off x="3739494" y="3479210"/>
                  <a:ext cx="959040" cy="382680"/>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40" name="Ink 39">
                  <a:extLst>
                    <a:ext uri="{FF2B5EF4-FFF2-40B4-BE49-F238E27FC236}">
                      <a16:creationId xmlns:a16="http://schemas.microsoft.com/office/drawing/2014/main" id="{16C748BC-4D57-664A-962C-9D9A2C51DBC4}"/>
                    </a:ext>
                  </a:extLst>
                </p14:cNvPr>
                <p14:cNvContentPartPr/>
                <p14:nvPr/>
              </p14:nvContentPartPr>
              <p14:xfrm>
                <a:off x="4622214" y="3155570"/>
                <a:ext cx="365040" cy="223200"/>
              </p14:xfrm>
            </p:contentPart>
          </mc:Choice>
          <mc:Fallback>
            <p:pic>
              <p:nvPicPr>
                <p:cNvPr id="40" name="Ink 39">
                  <a:extLst>
                    <a:ext uri="{FF2B5EF4-FFF2-40B4-BE49-F238E27FC236}">
                      <a16:creationId xmlns:a16="http://schemas.microsoft.com/office/drawing/2014/main" id="{16C748BC-4D57-664A-962C-9D9A2C51DBC4}"/>
                    </a:ext>
                  </a:extLst>
                </p:cNvPr>
                <p:cNvPicPr/>
                <p:nvPr/>
              </p:nvPicPr>
              <p:blipFill>
                <a:blip r:embed="rId67"/>
                <a:stretch>
                  <a:fillRect/>
                </a:stretch>
              </p:blipFill>
              <p:spPr>
                <a:xfrm>
                  <a:off x="4613574" y="3146570"/>
                  <a:ext cx="382680" cy="240840"/>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41" name="Ink 40">
                  <a:extLst>
                    <a:ext uri="{FF2B5EF4-FFF2-40B4-BE49-F238E27FC236}">
                      <a16:creationId xmlns:a16="http://schemas.microsoft.com/office/drawing/2014/main" id="{8749DA04-7833-284A-9545-AD40C6802F14}"/>
                    </a:ext>
                  </a:extLst>
                </p14:cNvPr>
                <p14:cNvContentPartPr/>
                <p14:nvPr/>
              </p14:nvContentPartPr>
              <p14:xfrm>
                <a:off x="4732734" y="3111290"/>
                <a:ext cx="437400" cy="214560"/>
              </p14:xfrm>
            </p:contentPart>
          </mc:Choice>
          <mc:Fallback>
            <p:pic>
              <p:nvPicPr>
                <p:cNvPr id="41" name="Ink 40">
                  <a:extLst>
                    <a:ext uri="{FF2B5EF4-FFF2-40B4-BE49-F238E27FC236}">
                      <a16:creationId xmlns:a16="http://schemas.microsoft.com/office/drawing/2014/main" id="{8749DA04-7833-284A-9545-AD40C6802F14}"/>
                    </a:ext>
                  </a:extLst>
                </p:cNvPr>
                <p:cNvPicPr/>
                <p:nvPr/>
              </p:nvPicPr>
              <p:blipFill>
                <a:blip r:embed="rId69"/>
                <a:stretch>
                  <a:fillRect/>
                </a:stretch>
              </p:blipFill>
              <p:spPr>
                <a:xfrm>
                  <a:off x="4724094" y="3102650"/>
                  <a:ext cx="455040" cy="232200"/>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43" name="Ink 42">
                  <a:extLst>
                    <a:ext uri="{FF2B5EF4-FFF2-40B4-BE49-F238E27FC236}">
                      <a16:creationId xmlns:a16="http://schemas.microsoft.com/office/drawing/2014/main" id="{FFA4B128-1D89-5645-A7F3-4B6A91BBF270}"/>
                    </a:ext>
                  </a:extLst>
                </p14:cNvPr>
                <p14:cNvContentPartPr/>
                <p14:nvPr/>
              </p14:nvContentPartPr>
              <p14:xfrm>
                <a:off x="2623854" y="1885850"/>
                <a:ext cx="3120480" cy="994680"/>
              </p14:xfrm>
            </p:contentPart>
          </mc:Choice>
          <mc:Fallback>
            <p:pic>
              <p:nvPicPr>
                <p:cNvPr id="43" name="Ink 42">
                  <a:extLst>
                    <a:ext uri="{FF2B5EF4-FFF2-40B4-BE49-F238E27FC236}">
                      <a16:creationId xmlns:a16="http://schemas.microsoft.com/office/drawing/2014/main" id="{FFA4B128-1D89-5645-A7F3-4B6A91BBF270}"/>
                    </a:ext>
                  </a:extLst>
                </p:cNvPr>
                <p:cNvPicPr/>
                <p:nvPr/>
              </p:nvPicPr>
              <p:blipFill>
                <a:blip r:embed="rId71"/>
                <a:stretch>
                  <a:fillRect/>
                </a:stretch>
              </p:blipFill>
              <p:spPr>
                <a:xfrm>
                  <a:off x="2614854" y="1877210"/>
                  <a:ext cx="3138120" cy="1012320"/>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45" name="Ink 44">
                  <a:extLst>
                    <a:ext uri="{FF2B5EF4-FFF2-40B4-BE49-F238E27FC236}">
                      <a16:creationId xmlns:a16="http://schemas.microsoft.com/office/drawing/2014/main" id="{2EE73B4A-6F08-BA49-9C8B-1E38E1674370}"/>
                    </a:ext>
                  </a:extLst>
                </p14:cNvPr>
                <p14:cNvContentPartPr/>
                <p14:nvPr/>
              </p14:nvContentPartPr>
              <p14:xfrm>
                <a:off x="3987534" y="2476610"/>
                <a:ext cx="6120" cy="2160"/>
              </p14:xfrm>
            </p:contentPart>
          </mc:Choice>
          <mc:Fallback>
            <p:pic>
              <p:nvPicPr>
                <p:cNvPr id="45" name="Ink 44">
                  <a:extLst>
                    <a:ext uri="{FF2B5EF4-FFF2-40B4-BE49-F238E27FC236}">
                      <a16:creationId xmlns:a16="http://schemas.microsoft.com/office/drawing/2014/main" id="{2EE73B4A-6F08-BA49-9C8B-1E38E1674370}"/>
                    </a:ext>
                  </a:extLst>
                </p:cNvPr>
                <p:cNvPicPr/>
                <p:nvPr/>
              </p:nvPicPr>
              <p:blipFill>
                <a:blip r:embed="rId73"/>
                <a:stretch>
                  <a:fillRect/>
                </a:stretch>
              </p:blipFill>
              <p:spPr>
                <a:xfrm>
                  <a:off x="3978534" y="2467970"/>
                  <a:ext cx="23760" cy="19800"/>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49" name="Ink 48">
                  <a:extLst>
                    <a:ext uri="{FF2B5EF4-FFF2-40B4-BE49-F238E27FC236}">
                      <a16:creationId xmlns:a16="http://schemas.microsoft.com/office/drawing/2014/main" id="{24CF0344-E8C3-E248-B32F-FF30E07C33AC}"/>
                    </a:ext>
                  </a:extLst>
                </p14:cNvPr>
                <p14:cNvContentPartPr/>
                <p14:nvPr/>
              </p14:nvContentPartPr>
              <p14:xfrm>
                <a:off x="4228014" y="3013730"/>
                <a:ext cx="693360" cy="511920"/>
              </p14:xfrm>
            </p:contentPart>
          </mc:Choice>
          <mc:Fallback>
            <p:pic>
              <p:nvPicPr>
                <p:cNvPr id="49" name="Ink 48">
                  <a:extLst>
                    <a:ext uri="{FF2B5EF4-FFF2-40B4-BE49-F238E27FC236}">
                      <a16:creationId xmlns:a16="http://schemas.microsoft.com/office/drawing/2014/main" id="{24CF0344-E8C3-E248-B32F-FF30E07C33AC}"/>
                    </a:ext>
                  </a:extLst>
                </p:cNvPr>
                <p:cNvPicPr/>
                <p:nvPr/>
              </p:nvPicPr>
              <p:blipFill>
                <a:blip r:embed="rId75"/>
                <a:stretch>
                  <a:fillRect/>
                </a:stretch>
              </p:blipFill>
              <p:spPr>
                <a:xfrm>
                  <a:off x="4219374" y="3004730"/>
                  <a:ext cx="711000" cy="529560"/>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50" name="Ink 49">
                  <a:extLst>
                    <a:ext uri="{FF2B5EF4-FFF2-40B4-BE49-F238E27FC236}">
                      <a16:creationId xmlns:a16="http://schemas.microsoft.com/office/drawing/2014/main" id="{C0215A9B-1F78-8542-9A24-E662803ADE49}"/>
                    </a:ext>
                  </a:extLst>
                </p14:cNvPr>
                <p14:cNvContentPartPr/>
                <p14:nvPr/>
              </p14:nvContentPartPr>
              <p14:xfrm>
                <a:off x="4468134" y="3127850"/>
                <a:ext cx="451080" cy="296280"/>
              </p14:xfrm>
            </p:contentPart>
          </mc:Choice>
          <mc:Fallback>
            <p:pic>
              <p:nvPicPr>
                <p:cNvPr id="50" name="Ink 49">
                  <a:extLst>
                    <a:ext uri="{FF2B5EF4-FFF2-40B4-BE49-F238E27FC236}">
                      <a16:creationId xmlns:a16="http://schemas.microsoft.com/office/drawing/2014/main" id="{C0215A9B-1F78-8542-9A24-E662803ADE49}"/>
                    </a:ext>
                  </a:extLst>
                </p:cNvPr>
                <p:cNvPicPr/>
                <p:nvPr/>
              </p:nvPicPr>
              <p:blipFill>
                <a:blip r:embed="rId77"/>
                <a:stretch>
                  <a:fillRect/>
                </a:stretch>
              </p:blipFill>
              <p:spPr>
                <a:xfrm>
                  <a:off x="4459134" y="3119210"/>
                  <a:ext cx="468720" cy="313920"/>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52" name="Ink 51">
                  <a:extLst>
                    <a:ext uri="{FF2B5EF4-FFF2-40B4-BE49-F238E27FC236}">
                      <a16:creationId xmlns:a16="http://schemas.microsoft.com/office/drawing/2014/main" id="{23C5D067-808A-D542-9DE9-0E6E33CD0A49}"/>
                    </a:ext>
                  </a:extLst>
                </p14:cNvPr>
                <p14:cNvContentPartPr/>
                <p14:nvPr/>
              </p14:nvContentPartPr>
              <p14:xfrm>
                <a:off x="6884094" y="448730"/>
                <a:ext cx="147240" cy="2765520"/>
              </p14:xfrm>
            </p:contentPart>
          </mc:Choice>
          <mc:Fallback>
            <p:pic>
              <p:nvPicPr>
                <p:cNvPr id="52" name="Ink 51">
                  <a:extLst>
                    <a:ext uri="{FF2B5EF4-FFF2-40B4-BE49-F238E27FC236}">
                      <a16:creationId xmlns:a16="http://schemas.microsoft.com/office/drawing/2014/main" id="{23C5D067-808A-D542-9DE9-0E6E33CD0A49}"/>
                    </a:ext>
                  </a:extLst>
                </p:cNvPr>
                <p:cNvPicPr/>
                <p:nvPr/>
              </p:nvPicPr>
              <p:blipFill>
                <a:blip r:embed="rId79"/>
                <a:stretch>
                  <a:fillRect/>
                </a:stretch>
              </p:blipFill>
              <p:spPr>
                <a:xfrm>
                  <a:off x="6875454" y="439730"/>
                  <a:ext cx="164880" cy="2783160"/>
                </a:xfrm>
                <a:prstGeom prst="rect">
                  <a:avLst/>
                </a:prstGeom>
              </p:spPr>
            </p:pic>
          </mc:Fallback>
        </mc:AlternateContent>
        <mc:AlternateContent xmlns:mc="http://schemas.openxmlformats.org/markup-compatibility/2006">
          <mc:Choice xmlns:p14="http://schemas.microsoft.com/office/powerpoint/2010/main" Requires="p14">
            <p:contentPart p14:bwMode="auto" r:id="rId80">
              <p14:nvContentPartPr>
                <p14:cNvPr id="55" name="Ink 54">
                  <a:extLst>
                    <a:ext uri="{FF2B5EF4-FFF2-40B4-BE49-F238E27FC236}">
                      <a16:creationId xmlns:a16="http://schemas.microsoft.com/office/drawing/2014/main" id="{81BCD0AD-2ADF-A94E-90F8-3BF8FFA1D4E0}"/>
                    </a:ext>
                  </a:extLst>
                </p14:cNvPr>
                <p14:cNvContentPartPr/>
                <p14:nvPr/>
              </p14:nvContentPartPr>
              <p14:xfrm>
                <a:off x="2570574" y="4493330"/>
                <a:ext cx="855000" cy="451800"/>
              </p14:xfrm>
            </p:contentPart>
          </mc:Choice>
          <mc:Fallback>
            <p:pic>
              <p:nvPicPr>
                <p:cNvPr id="55" name="Ink 54">
                  <a:extLst>
                    <a:ext uri="{FF2B5EF4-FFF2-40B4-BE49-F238E27FC236}">
                      <a16:creationId xmlns:a16="http://schemas.microsoft.com/office/drawing/2014/main" id="{81BCD0AD-2ADF-A94E-90F8-3BF8FFA1D4E0}"/>
                    </a:ext>
                  </a:extLst>
                </p:cNvPr>
                <p:cNvPicPr/>
                <p:nvPr/>
              </p:nvPicPr>
              <p:blipFill>
                <a:blip r:embed="rId81"/>
                <a:stretch>
                  <a:fillRect/>
                </a:stretch>
              </p:blipFill>
              <p:spPr>
                <a:xfrm>
                  <a:off x="2561574" y="4484330"/>
                  <a:ext cx="872640" cy="469440"/>
                </a:xfrm>
                <a:prstGeom prst="rect">
                  <a:avLst/>
                </a:prstGeom>
              </p:spPr>
            </p:pic>
          </mc:Fallback>
        </mc:AlternateContent>
        <mc:AlternateContent xmlns:mc="http://schemas.openxmlformats.org/markup-compatibility/2006">
          <mc:Choice xmlns:p14="http://schemas.microsoft.com/office/powerpoint/2010/main" Requires="p14">
            <p:contentPart p14:bwMode="auto" r:id="rId82">
              <p14:nvContentPartPr>
                <p14:cNvPr id="56" name="Ink 55">
                  <a:extLst>
                    <a:ext uri="{FF2B5EF4-FFF2-40B4-BE49-F238E27FC236}">
                      <a16:creationId xmlns:a16="http://schemas.microsoft.com/office/drawing/2014/main" id="{DAB42023-221D-084C-B743-BCAA520E0E00}"/>
                    </a:ext>
                  </a:extLst>
                </p14:cNvPr>
                <p14:cNvContentPartPr/>
                <p14:nvPr/>
              </p14:nvContentPartPr>
              <p14:xfrm>
                <a:off x="3267894" y="4395770"/>
                <a:ext cx="37800" cy="94680"/>
              </p14:xfrm>
            </p:contentPart>
          </mc:Choice>
          <mc:Fallback>
            <p:pic>
              <p:nvPicPr>
                <p:cNvPr id="56" name="Ink 55">
                  <a:extLst>
                    <a:ext uri="{FF2B5EF4-FFF2-40B4-BE49-F238E27FC236}">
                      <a16:creationId xmlns:a16="http://schemas.microsoft.com/office/drawing/2014/main" id="{DAB42023-221D-084C-B743-BCAA520E0E00}"/>
                    </a:ext>
                  </a:extLst>
                </p:cNvPr>
                <p:cNvPicPr/>
                <p:nvPr/>
              </p:nvPicPr>
              <p:blipFill>
                <a:blip r:embed="rId83"/>
                <a:stretch>
                  <a:fillRect/>
                </a:stretch>
              </p:blipFill>
              <p:spPr>
                <a:xfrm>
                  <a:off x="3258894" y="4387130"/>
                  <a:ext cx="55440" cy="112320"/>
                </a:xfrm>
                <a:prstGeom prst="rect">
                  <a:avLst/>
                </a:prstGeom>
              </p:spPr>
            </p:pic>
          </mc:Fallback>
        </mc:AlternateContent>
        <mc:AlternateContent xmlns:mc="http://schemas.openxmlformats.org/markup-compatibility/2006">
          <mc:Choice xmlns:p14="http://schemas.microsoft.com/office/powerpoint/2010/main" Requires="p14">
            <p:contentPart p14:bwMode="auto" r:id="rId84">
              <p14:nvContentPartPr>
                <p14:cNvPr id="57" name="Ink 56">
                  <a:extLst>
                    <a:ext uri="{FF2B5EF4-FFF2-40B4-BE49-F238E27FC236}">
                      <a16:creationId xmlns:a16="http://schemas.microsoft.com/office/drawing/2014/main" id="{B7E08FC0-7C69-4A49-A96B-07599BDF2BA3}"/>
                    </a:ext>
                  </a:extLst>
                </p14:cNvPr>
                <p14:cNvContentPartPr/>
                <p14:nvPr/>
              </p14:nvContentPartPr>
              <p14:xfrm>
                <a:off x="3488574" y="4401890"/>
                <a:ext cx="372960" cy="173880"/>
              </p14:xfrm>
            </p:contentPart>
          </mc:Choice>
          <mc:Fallback>
            <p:pic>
              <p:nvPicPr>
                <p:cNvPr id="57" name="Ink 56">
                  <a:extLst>
                    <a:ext uri="{FF2B5EF4-FFF2-40B4-BE49-F238E27FC236}">
                      <a16:creationId xmlns:a16="http://schemas.microsoft.com/office/drawing/2014/main" id="{B7E08FC0-7C69-4A49-A96B-07599BDF2BA3}"/>
                    </a:ext>
                  </a:extLst>
                </p:cNvPr>
                <p:cNvPicPr/>
                <p:nvPr/>
              </p:nvPicPr>
              <p:blipFill>
                <a:blip r:embed="rId85"/>
                <a:stretch>
                  <a:fillRect/>
                </a:stretch>
              </p:blipFill>
              <p:spPr>
                <a:xfrm>
                  <a:off x="3479574" y="4393250"/>
                  <a:ext cx="390600" cy="191520"/>
                </a:xfrm>
                <a:prstGeom prst="rect">
                  <a:avLst/>
                </a:prstGeom>
              </p:spPr>
            </p:pic>
          </mc:Fallback>
        </mc:AlternateContent>
        <mc:AlternateContent xmlns:mc="http://schemas.openxmlformats.org/markup-compatibility/2006">
          <mc:Choice xmlns:p14="http://schemas.microsoft.com/office/powerpoint/2010/main" Requires="p14">
            <p:contentPart p14:bwMode="auto" r:id="rId86">
              <p14:nvContentPartPr>
                <p14:cNvPr id="58" name="Ink 57">
                  <a:extLst>
                    <a:ext uri="{FF2B5EF4-FFF2-40B4-BE49-F238E27FC236}">
                      <a16:creationId xmlns:a16="http://schemas.microsoft.com/office/drawing/2014/main" id="{0A2C8639-3518-E246-9EC7-B2DECD5F6F0C}"/>
                    </a:ext>
                  </a:extLst>
                </p14:cNvPr>
                <p14:cNvContentPartPr/>
                <p14:nvPr/>
              </p14:nvContentPartPr>
              <p14:xfrm>
                <a:off x="4179054" y="4208210"/>
                <a:ext cx="417600" cy="165240"/>
              </p14:xfrm>
            </p:contentPart>
          </mc:Choice>
          <mc:Fallback>
            <p:pic>
              <p:nvPicPr>
                <p:cNvPr id="58" name="Ink 57">
                  <a:extLst>
                    <a:ext uri="{FF2B5EF4-FFF2-40B4-BE49-F238E27FC236}">
                      <a16:creationId xmlns:a16="http://schemas.microsoft.com/office/drawing/2014/main" id="{0A2C8639-3518-E246-9EC7-B2DECD5F6F0C}"/>
                    </a:ext>
                  </a:extLst>
                </p:cNvPr>
                <p:cNvPicPr/>
                <p:nvPr/>
              </p:nvPicPr>
              <p:blipFill>
                <a:blip r:embed="rId87"/>
                <a:stretch>
                  <a:fillRect/>
                </a:stretch>
              </p:blipFill>
              <p:spPr>
                <a:xfrm>
                  <a:off x="4170054" y="4199210"/>
                  <a:ext cx="435240" cy="182880"/>
                </a:xfrm>
                <a:prstGeom prst="rect">
                  <a:avLst/>
                </a:prstGeom>
              </p:spPr>
            </p:pic>
          </mc:Fallback>
        </mc:AlternateContent>
        <mc:AlternateContent xmlns:mc="http://schemas.openxmlformats.org/markup-compatibility/2006">
          <mc:Choice xmlns:p14="http://schemas.microsoft.com/office/powerpoint/2010/main" Requires="p14">
            <p:contentPart p14:bwMode="auto" r:id="rId88">
              <p14:nvContentPartPr>
                <p14:cNvPr id="60" name="Ink 59">
                  <a:extLst>
                    <a:ext uri="{FF2B5EF4-FFF2-40B4-BE49-F238E27FC236}">
                      <a16:creationId xmlns:a16="http://schemas.microsoft.com/office/drawing/2014/main" id="{95C03044-FE43-D940-9356-E44B30A84CD4}"/>
                    </a:ext>
                  </a:extLst>
                </p14:cNvPr>
                <p14:cNvContentPartPr/>
                <p14:nvPr/>
              </p14:nvContentPartPr>
              <p14:xfrm>
                <a:off x="5201454" y="4001570"/>
                <a:ext cx="31320" cy="133200"/>
              </p14:xfrm>
            </p:contentPart>
          </mc:Choice>
          <mc:Fallback>
            <p:pic>
              <p:nvPicPr>
                <p:cNvPr id="60" name="Ink 59">
                  <a:extLst>
                    <a:ext uri="{FF2B5EF4-FFF2-40B4-BE49-F238E27FC236}">
                      <a16:creationId xmlns:a16="http://schemas.microsoft.com/office/drawing/2014/main" id="{95C03044-FE43-D940-9356-E44B30A84CD4}"/>
                    </a:ext>
                  </a:extLst>
                </p:cNvPr>
                <p:cNvPicPr/>
                <p:nvPr/>
              </p:nvPicPr>
              <p:blipFill>
                <a:blip r:embed="rId89"/>
                <a:stretch>
                  <a:fillRect/>
                </a:stretch>
              </p:blipFill>
              <p:spPr>
                <a:xfrm>
                  <a:off x="5192814" y="3992930"/>
                  <a:ext cx="48960" cy="150840"/>
                </a:xfrm>
                <a:prstGeom prst="rect">
                  <a:avLst/>
                </a:prstGeom>
              </p:spPr>
            </p:pic>
          </mc:Fallback>
        </mc:AlternateContent>
        <mc:AlternateContent xmlns:mc="http://schemas.openxmlformats.org/markup-compatibility/2006">
          <mc:Choice xmlns:p14="http://schemas.microsoft.com/office/powerpoint/2010/main" Requires="p14">
            <p:contentPart p14:bwMode="auto" r:id="rId90">
              <p14:nvContentPartPr>
                <p14:cNvPr id="61" name="Ink 60">
                  <a:extLst>
                    <a:ext uri="{FF2B5EF4-FFF2-40B4-BE49-F238E27FC236}">
                      <a16:creationId xmlns:a16="http://schemas.microsoft.com/office/drawing/2014/main" id="{E5EB0836-B9C7-F749-A9D1-8E6579D8D76B}"/>
                    </a:ext>
                  </a:extLst>
                </p14:cNvPr>
                <p14:cNvContentPartPr/>
                <p14:nvPr/>
              </p14:nvContentPartPr>
              <p14:xfrm>
                <a:off x="5043414" y="3922370"/>
                <a:ext cx="305280" cy="344880"/>
              </p14:xfrm>
            </p:contentPart>
          </mc:Choice>
          <mc:Fallback>
            <p:pic>
              <p:nvPicPr>
                <p:cNvPr id="61" name="Ink 60">
                  <a:extLst>
                    <a:ext uri="{FF2B5EF4-FFF2-40B4-BE49-F238E27FC236}">
                      <a16:creationId xmlns:a16="http://schemas.microsoft.com/office/drawing/2014/main" id="{E5EB0836-B9C7-F749-A9D1-8E6579D8D76B}"/>
                    </a:ext>
                  </a:extLst>
                </p:cNvPr>
                <p:cNvPicPr/>
                <p:nvPr/>
              </p:nvPicPr>
              <p:blipFill>
                <a:blip r:embed="rId91"/>
                <a:stretch>
                  <a:fillRect/>
                </a:stretch>
              </p:blipFill>
              <p:spPr>
                <a:xfrm>
                  <a:off x="5034774" y="3913370"/>
                  <a:ext cx="322920" cy="362520"/>
                </a:xfrm>
                <a:prstGeom prst="rect">
                  <a:avLst/>
                </a:prstGeom>
              </p:spPr>
            </p:pic>
          </mc:Fallback>
        </mc:AlternateContent>
        <mc:AlternateContent xmlns:mc="http://schemas.openxmlformats.org/markup-compatibility/2006">
          <mc:Choice xmlns:p14="http://schemas.microsoft.com/office/powerpoint/2010/main" Requires="p14">
            <p:contentPart p14:bwMode="auto" r:id="rId92">
              <p14:nvContentPartPr>
                <p14:cNvPr id="62" name="Ink 61">
                  <a:extLst>
                    <a:ext uri="{FF2B5EF4-FFF2-40B4-BE49-F238E27FC236}">
                      <a16:creationId xmlns:a16="http://schemas.microsoft.com/office/drawing/2014/main" id="{91D618C2-D2D1-9347-B7FE-1A7A3DCA703D}"/>
                    </a:ext>
                  </a:extLst>
                </p14:cNvPr>
                <p14:cNvContentPartPr/>
                <p14:nvPr/>
              </p14:nvContentPartPr>
              <p14:xfrm>
                <a:off x="5583414" y="3632570"/>
                <a:ext cx="514800" cy="317160"/>
              </p14:xfrm>
            </p:contentPart>
          </mc:Choice>
          <mc:Fallback>
            <p:pic>
              <p:nvPicPr>
                <p:cNvPr id="62" name="Ink 61">
                  <a:extLst>
                    <a:ext uri="{FF2B5EF4-FFF2-40B4-BE49-F238E27FC236}">
                      <a16:creationId xmlns:a16="http://schemas.microsoft.com/office/drawing/2014/main" id="{91D618C2-D2D1-9347-B7FE-1A7A3DCA703D}"/>
                    </a:ext>
                  </a:extLst>
                </p:cNvPr>
                <p:cNvPicPr/>
                <p:nvPr/>
              </p:nvPicPr>
              <p:blipFill>
                <a:blip r:embed="rId93"/>
                <a:stretch>
                  <a:fillRect/>
                </a:stretch>
              </p:blipFill>
              <p:spPr>
                <a:xfrm>
                  <a:off x="5574774" y="3623930"/>
                  <a:ext cx="532440" cy="334800"/>
                </a:xfrm>
                <a:prstGeom prst="rect">
                  <a:avLst/>
                </a:prstGeom>
              </p:spPr>
            </p:pic>
          </mc:Fallback>
        </mc:AlternateContent>
        <mc:AlternateContent xmlns:mc="http://schemas.openxmlformats.org/markup-compatibility/2006">
          <mc:Choice xmlns:p14="http://schemas.microsoft.com/office/powerpoint/2010/main" Requires="p14">
            <p:contentPart p14:bwMode="auto" r:id="rId94">
              <p14:nvContentPartPr>
                <p14:cNvPr id="63" name="Ink 62">
                  <a:extLst>
                    <a:ext uri="{FF2B5EF4-FFF2-40B4-BE49-F238E27FC236}">
                      <a16:creationId xmlns:a16="http://schemas.microsoft.com/office/drawing/2014/main" id="{7D1A9D59-CFBB-7A42-AFA6-A969FCE43FEF}"/>
                    </a:ext>
                  </a:extLst>
                </p14:cNvPr>
                <p14:cNvContentPartPr/>
                <p14:nvPr/>
              </p14:nvContentPartPr>
              <p14:xfrm>
                <a:off x="5944494" y="3580010"/>
                <a:ext cx="161280" cy="91440"/>
              </p14:xfrm>
            </p:contentPart>
          </mc:Choice>
          <mc:Fallback>
            <p:pic>
              <p:nvPicPr>
                <p:cNvPr id="63" name="Ink 62">
                  <a:extLst>
                    <a:ext uri="{FF2B5EF4-FFF2-40B4-BE49-F238E27FC236}">
                      <a16:creationId xmlns:a16="http://schemas.microsoft.com/office/drawing/2014/main" id="{7D1A9D59-CFBB-7A42-AFA6-A969FCE43FEF}"/>
                    </a:ext>
                  </a:extLst>
                </p:cNvPr>
                <p:cNvPicPr/>
                <p:nvPr/>
              </p:nvPicPr>
              <p:blipFill>
                <a:blip r:embed="rId95"/>
                <a:stretch>
                  <a:fillRect/>
                </a:stretch>
              </p:blipFill>
              <p:spPr>
                <a:xfrm>
                  <a:off x="5935854" y="3571370"/>
                  <a:ext cx="178920" cy="109080"/>
                </a:xfrm>
                <a:prstGeom prst="rect">
                  <a:avLst/>
                </a:prstGeom>
              </p:spPr>
            </p:pic>
          </mc:Fallback>
        </mc:AlternateContent>
        <mc:AlternateContent xmlns:mc="http://schemas.openxmlformats.org/markup-compatibility/2006">
          <mc:Choice xmlns:p14="http://schemas.microsoft.com/office/powerpoint/2010/main" Requires="p14">
            <p:contentPart p14:bwMode="auto" r:id="rId96">
              <p14:nvContentPartPr>
                <p14:cNvPr id="64" name="Ink 63">
                  <a:extLst>
                    <a:ext uri="{FF2B5EF4-FFF2-40B4-BE49-F238E27FC236}">
                      <a16:creationId xmlns:a16="http://schemas.microsoft.com/office/drawing/2014/main" id="{6B7CBE75-AC7D-8344-8BB2-D6BACCB85F8F}"/>
                    </a:ext>
                  </a:extLst>
                </p14:cNvPr>
                <p14:cNvContentPartPr/>
                <p14:nvPr/>
              </p14:nvContentPartPr>
              <p14:xfrm>
                <a:off x="6442374" y="3508730"/>
                <a:ext cx="91080" cy="203040"/>
              </p14:xfrm>
            </p:contentPart>
          </mc:Choice>
          <mc:Fallback>
            <p:pic>
              <p:nvPicPr>
                <p:cNvPr id="64" name="Ink 63">
                  <a:extLst>
                    <a:ext uri="{FF2B5EF4-FFF2-40B4-BE49-F238E27FC236}">
                      <a16:creationId xmlns:a16="http://schemas.microsoft.com/office/drawing/2014/main" id="{6B7CBE75-AC7D-8344-8BB2-D6BACCB85F8F}"/>
                    </a:ext>
                  </a:extLst>
                </p:cNvPr>
                <p:cNvPicPr/>
                <p:nvPr/>
              </p:nvPicPr>
              <p:blipFill>
                <a:blip r:embed="rId97"/>
                <a:stretch>
                  <a:fillRect/>
                </a:stretch>
              </p:blipFill>
              <p:spPr>
                <a:xfrm>
                  <a:off x="6433734" y="3500090"/>
                  <a:ext cx="108720" cy="220680"/>
                </a:xfrm>
                <a:prstGeom prst="rect">
                  <a:avLst/>
                </a:prstGeom>
              </p:spPr>
            </p:pic>
          </mc:Fallback>
        </mc:AlternateContent>
        <mc:AlternateContent xmlns:mc="http://schemas.openxmlformats.org/markup-compatibility/2006">
          <mc:Choice xmlns:p14="http://schemas.microsoft.com/office/powerpoint/2010/main" Requires="p14">
            <p:contentPart p14:bwMode="auto" r:id="rId98">
              <p14:nvContentPartPr>
                <p14:cNvPr id="65" name="Ink 64">
                  <a:extLst>
                    <a:ext uri="{FF2B5EF4-FFF2-40B4-BE49-F238E27FC236}">
                      <a16:creationId xmlns:a16="http://schemas.microsoft.com/office/drawing/2014/main" id="{ACB79BB1-B33B-2C4E-B2A3-1FC9814180A3}"/>
                    </a:ext>
                  </a:extLst>
                </p14:cNvPr>
                <p14:cNvContentPartPr/>
                <p14:nvPr/>
              </p14:nvContentPartPr>
              <p14:xfrm>
                <a:off x="6399534" y="3448610"/>
                <a:ext cx="482400" cy="186120"/>
              </p14:xfrm>
            </p:contentPart>
          </mc:Choice>
          <mc:Fallback>
            <p:pic>
              <p:nvPicPr>
                <p:cNvPr id="65" name="Ink 64">
                  <a:extLst>
                    <a:ext uri="{FF2B5EF4-FFF2-40B4-BE49-F238E27FC236}">
                      <a16:creationId xmlns:a16="http://schemas.microsoft.com/office/drawing/2014/main" id="{ACB79BB1-B33B-2C4E-B2A3-1FC9814180A3}"/>
                    </a:ext>
                  </a:extLst>
                </p:cNvPr>
                <p:cNvPicPr/>
                <p:nvPr/>
              </p:nvPicPr>
              <p:blipFill>
                <a:blip r:embed="rId99"/>
                <a:stretch>
                  <a:fillRect/>
                </a:stretch>
              </p:blipFill>
              <p:spPr>
                <a:xfrm>
                  <a:off x="6390894" y="3439610"/>
                  <a:ext cx="500040" cy="203760"/>
                </a:xfrm>
                <a:prstGeom prst="rect">
                  <a:avLst/>
                </a:prstGeom>
              </p:spPr>
            </p:pic>
          </mc:Fallback>
        </mc:AlternateContent>
        <mc:AlternateContent xmlns:mc="http://schemas.openxmlformats.org/markup-compatibility/2006">
          <mc:Choice xmlns:p14="http://schemas.microsoft.com/office/powerpoint/2010/main" Requires="p14">
            <p:contentPart p14:bwMode="auto" r:id="rId100">
              <p14:nvContentPartPr>
                <p14:cNvPr id="66" name="Ink 65">
                  <a:extLst>
                    <a:ext uri="{FF2B5EF4-FFF2-40B4-BE49-F238E27FC236}">
                      <a16:creationId xmlns:a16="http://schemas.microsoft.com/office/drawing/2014/main" id="{7339262F-9508-C84D-9E3E-D01E71EF8605}"/>
                    </a:ext>
                  </a:extLst>
                </p14:cNvPr>
                <p14:cNvContentPartPr/>
                <p14:nvPr/>
              </p14:nvContentPartPr>
              <p14:xfrm>
                <a:off x="7111614" y="3053330"/>
                <a:ext cx="673560" cy="397440"/>
              </p14:xfrm>
            </p:contentPart>
          </mc:Choice>
          <mc:Fallback>
            <p:pic>
              <p:nvPicPr>
                <p:cNvPr id="66" name="Ink 65">
                  <a:extLst>
                    <a:ext uri="{FF2B5EF4-FFF2-40B4-BE49-F238E27FC236}">
                      <a16:creationId xmlns:a16="http://schemas.microsoft.com/office/drawing/2014/main" id="{7339262F-9508-C84D-9E3E-D01E71EF8605}"/>
                    </a:ext>
                  </a:extLst>
                </p:cNvPr>
                <p:cNvPicPr/>
                <p:nvPr/>
              </p:nvPicPr>
              <p:blipFill>
                <a:blip r:embed="rId101"/>
                <a:stretch>
                  <a:fillRect/>
                </a:stretch>
              </p:blipFill>
              <p:spPr>
                <a:xfrm>
                  <a:off x="7102974" y="3044690"/>
                  <a:ext cx="691200" cy="415080"/>
                </a:xfrm>
                <a:prstGeom prst="rect">
                  <a:avLst/>
                </a:prstGeom>
              </p:spPr>
            </p:pic>
          </mc:Fallback>
        </mc:AlternateContent>
        <mc:AlternateContent xmlns:mc="http://schemas.openxmlformats.org/markup-compatibility/2006">
          <mc:Choice xmlns:p14="http://schemas.microsoft.com/office/powerpoint/2010/main" Requires="p14">
            <p:contentPart p14:bwMode="auto" r:id="rId102">
              <p14:nvContentPartPr>
                <p14:cNvPr id="67" name="Ink 66">
                  <a:extLst>
                    <a:ext uri="{FF2B5EF4-FFF2-40B4-BE49-F238E27FC236}">
                      <a16:creationId xmlns:a16="http://schemas.microsoft.com/office/drawing/2014/main" id="{E2CE64C5-0CC5-874E-B21D-BDB2394F84FD}"/>
                    </a:ext>
                  </a:extLst>
                </p14:cNvPr>
                <p14:cNvContentPartPr/>
                <p14:nvPr/>
              </p14:nvContentPartPr>
              <p14:xfrm>
                <a:off x="7388454" y="3061250"/>
                <a:ext cx="112680" cy="123840"/>
              </p14:xfrm>
            </p:contentPart>
          </mc:Choice>
          <mc:Fallback>
            <p:pic>
              <p:nvPicPr>
                <p:cNvPr id="67" name="Ink 66">
                  <a:extLst>
                    <a:ext uri="{FF2B5EF4-FFF2-40B4-BE49-F238E27FC236}">
                      <a16:creationId xmlns:a16="http://schemas.microsoft.com/office/drawing/2014/main" id="{E2CE64C5-0CC5-874E-B21D-BDB2394F84FD}"/>
                    </a:ext>
                  </a:extLst>
                </p:cNvPr>
                <p:cNvPicPr/>
                <p:nvPr/>
              </p:nvPicPr>
              <p:blipFill>
                <a:blip r:embed="rId103"/>
                <a:stretch>
                  <a:fillRect/>
                </a:stretch>
              </p:blipFill>
              <p:spPr>
                <a:xfrm>
                  <a:off x="7379454" y="3052250"/>
                  <a:ext cx="130320" cy="141480"/>
                </a:xfrm>
                <a:prstGeom prst="rect">
                  <a:avLst/>
                </a:prstGeom>
              </p:spPr>
            </p:pic>
          </mc:Fallback>
        </mc:AlternateContent>
        <mc:AlternateContent xmlns:mc="http://schemas.openxmlformats.org/markup-compatibility/2006">
          <mc:Choice xmlns:p14="http://schemas.microsoft.com/office/powerpoint/2010/main" Requires="p14">
            <p:contentPart p14:bwMode="auto" r:id="rId104">
              <p14:nvContentPartPr>
                <p14:cNvPr id="70" name="Ink 69">
                  <a:extLst>
                    <a:ext uri="{FF2B5EF4-FFF2-40B4-BE49-F238E27FC236}">
                      <a16:creationId xmlns:a16="http://schemas.microsoft.com/office/drawing/2014/main" id="{FCA7A59E-911F-724C-8241-1716B479E1BB}"/>
                    </a:ext>
                  </a:extLst>
                </p14:cNvPr>
                <p14:cNvContentPartPr/>
                <p14:nvPr/>
              </p14:nvContentPartPr>
              <p14:xfrm>
                <a:off x="7484934" y="563210"/>
                <a:ext cx="26640" cy="258840"/>
              </p14:xfrm>
            </p:contentPart>
          </mc:Choice>
          <mc:Fallback>
            <p:pic>
              <p:nvPicPr>
                <p:cNvPr id="70" name="Ink 69">
                  <a:extLst>
                    <a:ext uri="{FF2B5EF4-FFF2-40B4-BE49-F238E27FC236}">
                      <a16:creationId xmlns:a16="http://schemas.microsoft.com/office/drawing/2014/main" id="{FCA7A59E-911F-724C-8241-1716B479E1BB}"/>
                    </a:ext>
                  </a:extLst>
                </p:cNvPr>
                <p:cNvPicPr/>
                <p:nvPr/>
              </p:nvPicPr>
              <p:blipFill>
                <a:blip r:embed="rId105"/>
                <a:stretch>
                  <a:fillRect/>
                </a:stretch>
              </p:blipFill>
              <p:spPr>
                <a:xfrm>
                  <a:off x="7476294" y="554570"/>
                  <a:ext cx="44280" cy="276480"/>
                </a:xfrm>
                <a:prstGeom prst="rect">
                  <a:avLst/>
                </a:prstGeom>
              </p:spPr>
            </p:pic>
          </mc:Fallback>
        </mc:AlternateContent>
        <mc:AlternateContent xmlns:mc="http://schemas.openxmlformats.org/markup-compatibility/2006">
          <mc:Choice xmlns:p14="http://schemas.microsoft.com/office/powerpoint/2010/main" Requires="p14">
            <p:contentPart p14:bwMode="auto" r:id="rId106">
              <p14:nvContentPartPr>
                <p14:cNvPr id="71" name="Ink 70">
                  <a:extLst>
                    <a:ext uri="{FF2B5EF4-FFF2-40B4-BE49-F238E27FC236}">
                      <a16:creationId xmlns:a16="http://schemas.microsoft.com/office/drawing/2014/main" id="{9DFE7E7E-4A17-214F-8CE3-E37AC2BAD7B0}"/>
                    </a:ext>
                  </a:extLst>
                </p14:cNvPr>
                <p14:cNvContentPartPr/>
                <p14:nvPr/>
              </p14:nvContentPartPr>
              <p14:xfrm>
                <a:off x="7657734" y="590570"/>
                <a:ext cx="162360" cy="189000"/>
              </p14:xfrm>
            </p:contentPart>
          </mc:Choice>
          <mc:Fallback>
            <p:pic>
              <p:nvPicPr>
                <p:cNvPr id="71" name="Ink 70">
                  <a:extLst>
                    <a:ext uri="{FF2B5EF4-FFF2-40B4-BE49-F238E27FC236}">
                      <a16:creationId xmlns:a16="http://schemas.microsoft.com/office/drawing/2014/main" id="{9DFE7E7E-4A17-214F-8CE3-E37AC2BAD7B0}"/>
                    </a:ext>
                  </a:extLst>
                </p:cNvPr>
                <p:cNvPicPr/>
                <p:nvPr/>
              </p:nvPicPr>
              <p:blipFill>
                <a:blip r:embed="rId107"/>
                <a:stretch>
                  <a:fillRect/>
                </a:stretch>
              </p:blipFill>
              <p:spPr>
                <a:xfrm>
                  <a:off x="7649094" y="581930"/>
                  <a:ext cx="180000" cy="206640"/>
                </a:xfrm>
                <a:prstGeom prst="rect">
                  <a:avLst/>
                </a:prstGeom>
              </p:spPr>
            </p:pic>
          </mc:Fallback>
        </mc:AlternateContent>
        <mc:AlternateContent xmlns:mc="http://schemas.openxmlformats.org/markup-compatibility/2006">
          <mc:Choice xmlns:p14="http://schemas.microsoft.com/office/powerpoint/2010/main" Requires="p14">
            <p:contentPart p14:bwMode="auto" r:id="rId108">
              <p14:nvContentPartPr>
                <p14:cNvPr id="72" name="Ink 71">
                  <a:extLst>
                    <a:ext uri="{FF2B5EF4-FFF2-40B4-BE49-F238E27FC236}">
                      <a16:creationId xmlns:a16="http://schemas.microsoft.com/office/drawing/2014/main" id="{6749B7F8-B312-EB46-9B08-6DF33BDF9C14}"/>
                    </a:ext>
                  </a:extLst>
                </p14:cNvPr>
                <p14:cNvContentPartPr/>
                <p14:nvPr/>
              </p14:nvContentPartPr>
              <p14:xfrm>
                <a:off x="7999014" y="761570"/>
                <a:ext cx="66240" cy="125640"/>
              </p14:xfrm>
            </p:contentPart>
          </mc:Choice>
          <mc:Fallback>
            <p:pic>
              <p:nvPicPr>
                <p:cNvPr id="72" name="Ink 71">
                  <a:extLst>
                    <a:ext uri="{FF2B5EF4-FFF2-40B4-BE49-F238E27FC236}">
                      <a16:creationId xmlns:a16="http://schemas.microsoft.com/office/drawing/2014/main" id="{6749B7F8-B312-EB46-9B08-6DF33BDF9C14}"/>
                    </a:ext>
                  </a:extLst>
                </p:cNvPr>
                <p:cNvPicPr/>
                <p:nvPr/>
              </p:nvPicPr>
              <p:blipFill>
                <a:blip r:embed="rId109"/>
                <a:stretch>
                  <a:fillRect/>
                </a:stretch>
              </p:blipFill>
              <p:spPr>
                <a:xfrm>
                  <a:off x="7990014" y="752930"/>
                  <a:ext cx="83880" cy="143280"/>
                </a:xfrm>
                <a:prstGeom prst="rect">
                  <a:avLst/>
                </a:prstGeom>
              </p:spPr>
            </p:pic>
          </mc:Fallback>
        </mc:AlternateContent>
        <mc:AlternateContent xmlns:mc="http://schemas.openxmlformats.org/markup-compatibility/2006">
          <mc:Choice xmlns:p14="http://schemas.microsoft.com/office/powerpoint/2010/main" Requires="p14">
            <p:contentPart p14:bwMode="auto" r:id="rId110">
              <p14:nvContentPartPr>
                <p14:cNvPr id="73" name="Ink 72">
                  <a:extLst>
                    <a:ext uri="{FF2B5EF4-FFF2-40B4-BE49-F238E27FC236}">
                      <a16:creationId xmlns:a16="http://schemas.microsoft.com/office/drawing/2014/main" id="{56038DE0-57D3-F74B-8EC1-A18ED9552B38}"/>
                    </a:ext>
                  </a:extLst>
                </p14:cNvPr>
                <p14:cNvContentPartPr/>
                <p14:nvPr/>
              </p14:nvContentPartPr>
              <p14:xfrm>
                <a:off x="8129334" y="572210"/>
                <a:ext cx="122760" cy="214200"/>
              </p14:xfrm>
            </p:contentPart>
          </mc:Choice>
          <mc:Fallback>
            <p:pic>
              <p:nvPicPr>
                <p:cNvPr id="73" name="Ink 72">
                  <a:extLst>
                    <a:ext uri="{FF2B5EF4-FFF2-40B4-BE49-F238E27FC236}">
                      <a16:creationId xmlns:a16="http://schemas.microsoft.com/office/drawing/2014/main" id="{56038DE0-57D3-F74B-8EC1-A18ED9552B38}"/>
                    </a:ext>
                  </a:extLst>
                </p:cNvPr>
                <p:cNvPicPr/>
                <p:nvPr/>
              </p:nvPicPr>
              <p:blipFill>
                <a:blip r:embed="rId111"/>
                <a:stretch>
                  <a:fillRect/>
                </a:stretch>
              </p:blipFill>
              <p:spPr>
                <a:xfrm>
                  <a:off x="8120334" y="563570"/>
                  <a:ext cx="140400" cy="231840"/>
                </a:xfrm>
                <a:prstGeom prst="rect">
                  <a:avLst/>
                </a:prstGeom>
              </p:spPr>
            </p:pic>
          </mc:Fallback>
        </mc:AlternateContent>
        <mc:AlternateContent xmlns:mc="http://schemas.openxmlformats.org/markup-compatibility/2006">
          <mc:Choice xmlns:p14="http://schemas.microsoft.com/office/powerpoint/2010/main" Requires="p14">
            <p:contentPart p14:bwMode="auto" r:id="rId112">
              <p14:nvContentPartPr>
                <p14:cNvPr id="74" name="Ink 73">
                  <a:extLst>
                    <a:ext uri="{FF2B5EF4-FFF2-40B4-BE49-F238E27FC236}">
                      <a16:creationId xmlns:a16="http://schemas.microsoft.com/office/drawing/2014/main" id="{3811BA7F-47E9-984A-AF80-27B5D47A8D8E}"/>
                    </a:ext>
                  </a:extLst>
                </p14:cNvPr>
                <p14:cNvContentPartPr/>
                <p14:nvPr/>
              </p14:nvContentPartPr>
              <p14:xfrm>
                <a:off x="8390694" y="743210"/>
                <a:ext cx="12240" cy="100080"/>
              </p14:xfrm>
            </p:contentPart>
          </mc:Choice>
          <mc:Fallback>
            <p:pic>
              <p:nvPicPr>
                <p:cNvPr id="74" name="Ink 73">
                  <a:extLst>
                    <a:ext uri="{FF2B5EF4-FFF2-40B4-BE49-F238E27FC236}">
                      <a16:creationId xmlns:a16="http://schemas.microsoft.com/office/drawing/2014/main" id="{3811BA7F-47E9-984A-AF80-27B5D47A8D8E}"/>
                    </a:ext>
                  </a:extLst>
                </p:cNvPr>
                <p:cNvPicPr/>
                <p:nvPr/>
              </p:nvPicPr>
              <p:blipFill>
                <a:blip r:embed="rId113"/>
                <a:stretch>
                  <a:fillRect/>
                </a:stretch>
              </p:blipFill>
              <p:spPr>
                <a:xfrm>
                  <a:off x="8382054" y="734210"/>
                  <a:ext cx="29880" cy="117720"/>
                </a:xfrm>
                <a:prstGeom prst="rect">
                  <a:avLst/>
                </a:prstGeom>
              </p:spPr>
            </p:pic>
          </mc:Fallback>
        </mc:AlternateContent>
        <mc:AlternateContent xmlns:mc="http://schemas.openxmlformats.org/markup-compatibility/2006">
          <mc:Choice xmlns:p14="http://schemas.microsoft.com/office/powerpoint/2010/main" Requires="p14">
            <p:contentPart p14:bwMode="auto" r:id="rId114">
              <p14:nvContentPartPr>
                <p14:cNvPr id="75" name="Ink 74">
                  <a:extLst>
                    <a:ext uri="{FF2B5EF4-FFF2-40B4-BE49-F238E27FC236}">
                      <a16:creationId xmlns:a16="http://schemas.microsoft.com/office/drawing/2014/main" id="{A2FEC42A-E1C3-6B4B-BD3C-E59A9C1134BE}"/>
                    </a:ext>
                  </a:extLst>
                </p14:cNvPr>
                <p14:cNvContentPartPr/>
                <p14:nvPr/>
              </p14:nvContentPartPr>
              <p14:xfrm>
                <a:off x="8605254" y="477170"/>
                <a:ext cx="94680" cy="265320"/>
              </p14:xfrm>
            </p:contentPart>
          </mc:Choice>
          <mc:Fallback>
            <p:pic>
              <p:nvPicPr>
                <p:cNvPr id="75" name="Ink 74">
                  <a:extLst>
                    <a:ext uri="{FF2B5EF4-FFF2-40B4-BE49-F238E27FC236}">
                      <a16:creationId xmlns:a16="http://schemas.microsoft.com/office/drawing/2014/main" id="{A2FEC42A-E1C3-6B4B-BD3C-E59A9C1134BE}"/>
                    </a:ext>
                  </a:extLst>
                </p:cNvPr>
                <p:cNvPicPr/>
                <p:nvPr/>
              </p:nvPicPr>
              <p:blipFill>
                <a:blip r:embed="rId115"/>
                <a:stretch>
                  <a:fillRect/>
                </a:stretch>
              </p:blipFill>
              <p:spPr>
                <a:xfrm>
                  <a:off x="8596254" y="468170"/>
                  <a:ext cx="112320" cy="282960"/>
                </a:xfrm>
                <a:prstGeom prst="rect">
                  <a:avLst/>
                </a:prstGeom>
              </p:spPr>
            </p:pic>
          </mc:Fallback>
        </mc:AlternateContent>
        <mc:AlternateContent xmlns:mc="http://schemas.openxmlformats.org/markup-compatibility/2006">
          <mc:Choice xmlns:p14="http://schemas.microsoft.com/office/powerpoint/2010/main" Requires="p14">
            <p:contentPart p14:bwMode="auto" r:id="rId116">
              <p14:nvContentPartPr>
                <p14:cNvPr id="76" name="Ink 75">
                  <a:extLst>
                    <a:ext uri="{FF2B5EF4-FFF2-40B4-BE49-F238E27FC236}">
                      <a16:creationId xmlns:a16="http://schemas.microsoft.com/office/drawing/2014/main" id="{FAE9C8F3-5AC9-0149-8D23-ED31848A215E}"/>
                    </a:ext>
                  </a:extLst>
                </p14:cNvPr>
                <p14:cNvContentPartPr/>
                <p14:nvPr/>
              </p14:nvContentPartPr>
              <p14:xfrm>
                <a:off x="8896134" y="717290"/>
                <a:ext cx="12600" cy="106560"/>
              </p14:xfrm>
            </p:contentPart>
          </mc:Choice>
          <mc:Fallback>
            <p:pic>
              <p:nvPicPr>
                <p:cNvPr id="76" name="Ink 75">
                  <a:extLst>
                    <a:ext uri="{FF2B5EF4-FFF2-40B4-BE49-F238E27FC236}">
                      <a16:creationId xmlns:a16="http://schemas.microsoft.com/office/drawing/2014/main" id="{FAE9C8F3-5AC9-0149-8D23-ED31848A215E}"/>
                    </a:ext>
                  </a:extLst>
                </p:cNvPr>
                <p:cNvPicPr/>
                <p:nvPr/>
              </p:nvPicPr>
              <p:blipFill>
                <a:blip r:embed="rId117"/>
                <a:stretch>
                  <a:fillRect/>
                </a:stretch>
              </p:blipFill>
              <p:spPr>
                <a:xfrm>
                  <a:off x="8887494" y="708650"/>
                  <a:ext cx="30240" cy="124200"/>
                </a:xfrm>
                <a:prstGeom prst="rect">
                  <a:avLst/>
                </a:prstGeom>
              </p:spPr>
            </p:pic>
          </mc:Fallback>
        </mc:AlternateContent>
        <mc:AlternateContent xmlns:mc="http://schemas.openxmlformats.org/markup-compatibility/2006">
          <mc:Choice xmlns:p14="http://schemas.microsoft.com/office/powerpoint/2010/main" Requires="p14">
            <p:contentPart p14:bwMode="auto" r:id="rId118">
              <p14:nvContentPartPr>
                <p14:cNvPr id="77" name="Ink 76">
                  <a:extLst>
                    <a:ext uri="{FF2B5EF4-FFF2-40B4-BE49-F238E27FC236}">
                      <a16:creationId xmlns:a16="http://schemas.microsoft.com/office/drawing/2014/main" id="{6405F85C-AA69-3749-8002-C613EED59ADA}"/>
                    </a:ext>
                  </a:extLst>
                </p14:cNvPr>
                <p14:cNvContentPartPr/>
                <p14:nvPr/>
              </p14:nvContentPartPr>
              <p14:xfrm>
                <a:off x="9088734" y="468170"/>
                <a:ext cx="213840" cy="250920"/>
              </p14:xfrm>
            </p:contentPart>
          </mc:Choice>
          <mc:Fallback>
            <p:pic>
              <p:nvPicPr>
                <p:cNvPr id="77" name="Ink 76">
                  <a:extLst>
                    <a:ext uri="{FF2B5EF4-FFF2-40B4-BE49-F238E27FC236}">
                      <a16:creationId xmlns:a16="http://schemas.microsoft.com/office/drawing/2014/main" id="{6405F85C-AA69-3749-8002-C613EED59ADA}"/>
                    </a:ext>
                  </a:extLst>
                </p:cNvPr>
                <p:cNvPicPr/>
                <p:nvPr/>
              </p:nvPicPr>
              <p:blipFill>
                <a:blip r:embed="rId119"/>
                <a:stretch>
                  <a:fillRect/>
                </a:stretch>
              </p:blipFill>
              <p:spPr>
                <a:xfrm>
                  <a:off x="9079734" y="459170"/>
                  <a:ext cx="231480" cy="268560"/>
                </a:xfrm>
                <a:prstGeom prst="rect">
                  <a:avLst/>
                </a:prstGeom>
              </p:spPr>
            </p:pic>
          </mc:Fallback>
        </mc:AlternateContent>
        <mc:AlternateContent xmlns:mc="http://schemas.openxmlformats.org/markup-compatibility/2006">
          <mc:Choice xmlns:p14="http://schemas.microsoft.com/office/powerpoint/2010/main" Requires="p14">
            <p:contentPart p14:bwMode="auto" r:id="rId120">
              <p14:nvContentPartPr>
                <p14:cNvPr id="78" name="Ink 77">
                  <a:extLst>
                    <a:ext uri="{FF2B5EF4-FFF2-40B4-BE49-F238E27FC236}">
                      <a16:creationId xmlns:a16="http://schemas.microsoft.com/office/drawing/2014/main" id="{2A97F66A-2824-5E4C-B0CE-33B6D0F009D3}"/>
                    </a:ext>
                  </a:extLst>
                </p14:cNvPr>
                <p14:cNvContentPartPr/>
                <p14:nvPr/>
              </p14:nvContentPartPr>
              <p14:xfrm>
                <a:off x="9436134" y="703250"/>
                <a:ext cx="18000" cy="178560"/>
              </p14:xfrm>
            </p:contentPart>
          </mc:Choice>
          <mc:Fallback>
            <p:pic>
              <p:nvPicPr>
                <p:cNvPr id="78" name="Ink 77">
                  <a:extLst>
                    <a:ext uri="{FF2B5EF4-FFF2-40B4-BE49-F238E27FC236}">
                      <a16:creationId xmlns:a16="http://schemas.microsoft.com/office/drawing/2014/main" id="{2A97F66A-2824-5E4C-B0CE-33B6D0F009D3}"/>
                    </a:ext>
                  </a:extLst>
                </p:cNvPr>
                <p:cNvPicPr/>
                <p:nvPr/>
              </p:nvPicPr>
              <p:blipFill>
                <a:blip r:embed="rId121"/>
                <a:stretch>
                  <a:fillRect/>
                </a:stretch>
              </p:blipFill>
              <p:spPr>
                <a:xfrm>
                  <a:off x="9427494" y="694250"/>
                  <a:ext cx="35640" cy="196200"/>
                </a:xfrm>
                <a:prstGeom prst="rect">
                  <a:avLst/>
                </a:prstGeom>
              </p:spPr>
            </p:pic>
          </mc:Fallback>
        </mc:AlternateContent>
        <mc:AlternateContent xmlns:mc="http://schemas.openxmlformats.org/markup-compatibility/2006">
          <mc:Choice xmlns:p14="http://schemas.microsoft.com/office/powerpoint/2010/main" Requires="p14">
            <p:contentPart p14:bwMode="auto" r:id="rId122">
              <p14:nvContentPartPr>
                <p14:cNvPr id="79" name="Ink 78">
                  <a:extLst>
                    <a:ext uri="{FF2B5EF4-FFF2-40B4-BE49-F238E27FC236}">
                      <a16:creationId xmlns:a16="http://schemas.microsoft.com/office/drawing/2014/main" id="{2E4C5D56-DAEE-F645-9D4C-EB807CB083D4}"/>
                    </a:ext>
                  </a:extLst>
                </p14:cNvPr>
                <p14:cNvContentPartPr/>
                <p14:nvPr/>
              </p14:nvContentPartPr>
              <p14:xfrm>
                <a:off x="9647454" y="572570"/>
                <a:ext cx="476640" cy="192600"/>
              </p14:xfrm>
            </p:contentPart>
          </mc:Choice>
          <mc:Fallback>
            <p:pic>
              <p:nvPicPr>
                <p:cNvPr id="79" name="Ink 78">
                  <a:extLst>
                    <a:ext uri="{FF2B5EF4-FFF2-40B4-BE49-F238E27FC236}">
                      <a16:creationId xmlns:a16="http://schemas.microsoft.com/office/drawing/2014/main" id="{2E4C5D56-DAEE-F645-9D4C-EB807CB083D4}"/>
                    </a:ext>
                  </a:extLst>
                </p:cNvPr>
                <p:cNvPicPr/>
                <p:nvPr/>
              </p:nvPicPr>
              <p:blipFill>
                <a:blip r:embed="rId123"/>
                <a:stretch>
                  <a:fillRect/>
                </a:stretch>
              </p:blipFill>
              <p:spPr>
                <a:xfrm>
                  <a:off x="9638814" y="563570"/>
                  <a:ext cx="494280" cy="210240"/>
                </a:xfrm>
                <a:prstGeom prst="rect">
                  <a:avLst/>
                </a:prstGeom>
              </p:spPr>
            </p:pic>
          </mc:Fallback>
        </mc:AlternateContent>
        <mc:AlternateContent xmlns:mc="http://schemas.openxmlformats.org/markup-compatibility/2006">
          <mc:Choice xmlns:p14="http://schemas.microsoft.com/office/powerpoint/2010/main" Requires="p14">
            <p:contentPart p14:bwMode="auto" r:id="rId124">
              <p14:nvContentPartPr>
                <p14:cNvPr id="80" name="Ink 79">
                  <a:extLst>
                    <a:ext uri="{FF2B5EF4-FFF2-40B4-BE49-F238E27FC236}">
                      <a16:creationId xmlns:a16="http://schemas.microsoft.com/office/drawing/2014/main" id="{1F793BBE-AF93-1E47-A0AF-15E5B4DEA377}"/>
                    </a:ext>
                  </a:extLst>
                </p14:cNvPr>
                <p14:cNvContentPartPr/>
                <p14:nvPr/>
              </p14:nvContentPartPr>
              <p14:xfrm>
                <a:off x="8418054" y="378890"/>
                <a:ext cx="550080" cy="605880"/>
              </p14:xfrm>
            </p:contentPart>
          </mc:Choice>
          <mc:Fallback>
            <p:pic>
              <p:nvPicPr>
                <p:cNvPr id="80" name="Ink 79">
                  <a:extLst>
                    <a:ext uri="{FF2B5EF4-FFF2-40B4-BE49-F238E27FC236}">
                      <a16:creationId xmlns:a16="http://schemas.microsoft.com/office/drawing/2014/main" id="{1F793BBE-AF93-1E47-A0AF-15E5B4DEA377}"/>
                    </a:ext>
                  </a:extLst>
                </p:cNvPr>
                <p:cNvPicPr/>
                <p:nvPr/>
              </p:nvPicPr>
              <p:blipFill>
                <a:blip r:embed="rId125"/>
                <a:stretch>
                  <a:fillRect/>
                </a:stretch>
              </p:blipFill>
              <p:spPr>
                <a:xfrm>
                  <a:off x="8409414" y="370250"/>
                  <a:ext cx="567720" cy="623520"/>
                </a:xfrm>
                <a:prstGeom prst="rect">
                  <a:avLst/>
                </a:prstGeom>
              </p:spPr>
            </p:pic>
          </mc:Fallback>
        </mc:AlternateContent>
        <mc:AlternateContent xmlns:mc="http://schemas.openxmlformats.org/markup-compatibility/2006">
          <mc:Choice xmlns:p14="http://schemas.microsoft.com/office/powerpoint/2010/main" Requires="p14">
            <p:contentPart p14:bwMode="auto" r:id="rId126">
              <p14:nvContentPartPr>
                <p14:cNvPr id="82" name="Ink 81">
                  <a:extLst>
                    <a:ext uri="{FF2B5EF4-FFF2-40B4-BE49-F238E27FC236}">
                      <a16:creationId xmlns:a16="http://schemas.microsoft.com/office/drawing/2014/main" id="{89B36F4A-8C16-E94D-8025-6CD79C1ABE8D}"/>
                    </a:ext>
                  </a:extLst>
                </p14:cNvPr>
                <p14:cNvContentPartPr/>
                <p14:nvPr/>
              </p14:nvContentPartPr>
              <p14:xfrm>
                <a:off x="5724894" y="2013650"/>
                <a:ext cx="1478880" cy="428400"/>
              </p14:xfrm>
            </p:contentPart>
          </mc:Choice>
          <mc:Fallback>
            <p:pic>
              <p:nvPicPr>
                <p:cNvPr id="82" name="Ink 81">
                  <a:extLst>
                    <a:ext uri="{FF2B5EF4-FFF2-40B4-BE49-F238E27FC236}">
                      <a16:creationId xmlns:a16="http://schemas.microsoft.com/office/drawing/2014/main" id="{89B36F4A-8C16-E94D-8025-6CD79C1ABE8D}"/>
                    </a:ext>
                  </a:extLst>
                </p:cNvPr>
                <p:cNvPicPr/>
                <p:nvPr/>
              </p:nvPicPr>
              <p:blipFill>
                <a:blip r:embed="rId127"/>
                <a:stretch>
                  <a:fillRect/>
                </a:stretch>
              </p:blipFill>
              <p:spPr>
                <a:xfrm>
                  <a:off x="5716254" y="2004650"/>
                  <a:ext cx="1496520" cy="446040"/>
                </a:xfrm>
                <a:prstGeom prst="rect">
                  <a:avLst/>
                </a:prstGeom>
              </p:spPr>
            </p:pic>
          </mc:Fallback>
        </mc:AlternateContent>
        <mc:AlternateContent xmlns:mc="http://schemas.openxmlformats.org/markup-compatibility/2006">
          <mc:Choice xmlns:p14="http://schemas.microsoft.com/office/powerpoint/2010/main" Requires="p14">
            <p:contentPart p14:bwMode="auto" r:id="rId128">
              <p14:nvContentPartPr>
                <p14:cNvPr id="83" name="Ink 82">
                  <a:extLst>
                    <a:ext uri="{FF2B5EF4-FFF2-40B4-BE49-F238E27FC236}">
                      <a16:creationId xmlns:a16="http://schemas.microsoft.com/office/drawing/2014/main" id="{62D6F127-6A86-8F42-A771-A8DCE0C185EB}"/>
                    </a:ext>
                  </a:extLst>
                </p14:cNvPr>
                <p14:cNvContentPartPr/>
                <p14:nvPr/>
              </p14:nvContentPartPr>
              <p14:xfrm>
                <a:off x="7602294" y="1799810"/>
                <a:ext cx="193320" cy="254520"/>
              </p14:xfrm>
            </p:contentPart>
          </mc:Choice>
          <mc:Fallback>
            <p:pic>
              <p:nvPicPr>
                <p:cNvPr id="83" name="Ink 82">
                  <a:extLst>
                    <a:ext uri="{FF2B5EF4-FFF2-40B4-BE49-F238E27FC236}">
                      <a16:creationId xmlns:a16="http://schemas.microsoft.com/office/drawing/2014/main" id="{62D6F127-6A86-8F42-A771-A8DCE0C185EB}"/>
                    </a:ext>
                  </a:extLst>
                </p:cNvPr>
                <p:cNvPicPr/>
                <p:nvPr/>
              </p:nvPicPr>
              <p:blipFill>
                <a:blip r:embed="rId129"/>
                <a:stretch>
                  <a:fillRect/>
                </a:stretch>
              </p:blipFill>
              <p:spPr>
                <a:xfrm>
                  <a:off x="7593294" y="1790810"/>
                  <a:ext cx="210960" cy="272160"/>
                </a:xfrm>
                <a:prstGeom prst="rect">
                  <a:avLst/>
                </a:prstGeom>
              </p:spPr>
            </p:pic>
          </mc:Fallback>
        </mc:AlternateContent>
        <mc:AlternateContent xmlns:mc="http://schemas.openxmlformats.org/markup-compatibility/2006">
          <mc:Choice xmlns:p14="http://schemas.microsoft.com/office/powerpoint/2010/main" Requires="p14">
            <p:contentPart p14:bwMode="auto" r:id="rId130">
              <p14:nvContentPartPr>
                <p14:cNvPr id="84" name="Ink 83">
                  <a:extLst>
                    <a:ext uri="{FF2B5EF4-FFF2-40B4-BE49-F238E27FC236}">
                      <a16:creationId xmlns:a16="http://schemas.microsoft.com/office/drawing/2014/main" id="{F66A8D65-9F04-8D45-ADA6-6F1CEE17D484}"/>
                    </a:ext>
                  </a:extLst>
                </p14:cNvPr>
                <p14:cNvContentPartPr/>
                <p14:nvPr/>
              </p14:nvContentPartPr>
              <p14:xfrm>
                <a:off x="8020614" y="1907450"/>
                <a:ext cx="22680" cy="150120"/>
              </p14:xfrm>
            </p:contentPart>
          </mc:Choice>
          <mc:Fallback>
            <p:pic>
              <p:nvPicPr>
                <p:cNvPr id="84" name="Ink 83">
                  <a:extLst>
                    <a:ext uri="{FF2B5EF4-FFF2-40B4-BE49-F238E27FC236}">
                      <a16:creationId xmlns:a16="http://schemas.microsoft.com/office/drawing/2014/main" id="{F66A8D65-9F04-8D45-ADA6-6F1CEE17D484}"/>
                    </a:ext>
                  </a:extLst>
                </p:cNvPr>
                <p:cNvPicPr/>
                <p:nvPr/>
              </p:nvPicPr>
              <p:blipFill>
                <a:blip r:embed="rId131"/>
                <a:stretch>
                  <a:fillRect/>
                </a:stretch>
              </p:blipFill>
              <p:spPr>
                <a:xfrm>
                  <a:off x="8011974" y="1898810"/>
                  <a:ext cx="40320" cy="167760"/>
                </a:xfrm>
                <a:prstGeom prst="rect">
                  <a:avLst/>
                </a:prstGeom>
              </p:spPr>
            </p:pic>
          </mc:Fallback>
        </mc:AlternateContent>
        <mc:AlternateContent xmlns:mc="http://schemas.openxmlformats.org/markup-compatibility/2006">
          <mc:Choice xmlns:p14="http://schemas.microsoft.com/office/powerpoint/2010/main" Requires="p14">
            <p:contentPart p14:bwMode="auto" r:id="rId132">
              <p14:nvContentPartPr>
                <p14:cNvPr id="85" name="Ink 84">
                  <a:extLst>
                    <a:ext uri="{FF2B5EF4-FFF2-40B4-BE49-F238E27FC236}">
                      <a16:creationId xmlns:a16="http://schemas.microsoft.com/office/drawing/2014/main" id="{F0030A59-1EA3-3E4E-9135-DA4E4362D48D}"/>
                    </a:ext>
                  </a:extLst>
                </p14:cNvPr>
                <p14:cNvContentPartPr/>
                <p14:nvPr/>
              </p14:nvContentPartPr>
              <p14:xfrm>
                <a:off x="8257134" y="1622330"/>
                <a:ext cx="77040" cy="251280"/>
              </p14:xfrm>
            </p:contentPart>
          </mc:Choice>
          <mc:Fallback>
            <p:pic>
              <p:nvPicPr>
                <p:cNvPr id="85" name="Ink 84">
                  <a:extLst>
                    <a:ext uri="{FF2B5EF4-FFF2-40B4-BE49-F238E27FC236}">
                      <a16:creationId xmlns:a16="http://schemas.microsoft.com/office/drawing/2014/main" id="{F0030A59-1EA3-3E4E-9135-DA4E4362D48D}"/>
                    </a:ext>
                  </a:extLst>
                </p:cNvPr>
                <p:cNvPicPr/>
                <p:nvPr/>
              </p:nvPicPr>
              <p:blipFill>
                <a:blip r:embed="rId133"/>
                <a:stretch>
                  <a:fillRect/>
                </a:stretch>
              </p:blipFill>
              <p:spPr>
                <a:xfrm>
                  <a:off x="8248494" y="1613330"/>
                  <a:ext cx="94680" cy="268920"/>
                </a:xfrm>
                <a:prstGeom prst="rect">
                  <a:avLst/>
                </a:prstGeom>
              </p:spPr>
            </p:pic>
          </mc:Fallback>
        </mc:AlternateContent>
        <mc:AlternateContent xmlns:mc="http://schemas.openxmlformats.org/markup-compatibility/2006">
          <mc:Choice xmlns:p14="http://schemas.microsoft.com/office/powerpoint/2010/main" Requires="p14">
            <p:contentPart p14:bwMode="auto" r:id="rId134">
              <p14:nvContentPartPr>
                <p14:cNvPr id="86" name="Ink 85">
                  <a:extLst>
                    <a:ext uri="{FF2B5EF4-FFF2-40B4-BE49-F238E27FC236}">
                      <a16:creationId xmlns:a16="http://schemas.microsoft.com/office/drawing/2014/main" id="{349D6A2D-0ADE-674A-839B-185CB260CADE}"/>
                    </a:ext>
                  </a:extLst>
                </p14:cNvPr>
                <p14:cNvContentPartPr/>
                <p14:nvPr/>
              </p14:nvContentPartPr>
              <p14:xfrm>
                <a:off x="8592654" y="1705490"/>
                <a:ext cx="23400" cy="130320"/>
              </p14:xfrm>
            </p:contentPart>
          </mc:Choice>
          <mc:Fallback>
            <p:pic>
              <p:nvPicPr>
                <p:cNvPr id="86" name="Ink 85">
                  <a:extLst>
                    <a:ext uri="{FF2B5EF4-FFF2-40B4-BE49-F238E27FC236}">
                      <a16:creationId xmlns:a16="http://schemas.microsoft.com/office/drawing/2014/main" id="{349D6A2D-0ADE-674A-839B-185CB260CADE}"/>
                    </a:ext>
                  </a:extLst>
                </p:cNvPr>
                <p:cNvPicPr/>
                <p:nvPr/>
              </p:nvPicPr>
              <p:blipFill>
                <a:blip r:embed="rId135"/>
                <a:stretch>
                  <a:fillRect/>
                </a:stretch>
              </p:blipFill>
              <p:spPr>
                <a:xfrm>
                  <a:off x="8583654" y="1696490"/>
                  <a:ext cx="41040" cy="147960"/>
                </a:xfrm>
                <a:prstGeom prst="rect">
                  <a:avLst/>
                </a:prstGeom>
              </p:spPr>
            </p:pic>
          </mc:Fallback>
        </mc:AlternateContent>
        <mc:AlternateContent xmlns:mc="http://schemas.openxmlformats.org/markup-compatibility/2006">
          <mc:Choice xmlns:p14="http://schemas.microsoft.com/office/powerpoint/2010/main" Requires="p14">
            <p:contentPart p14:bwMode="auto" r:id="rId136">
              <p14:nvContentPartPr>
                <p14:cNvPr id="87" name="Ink 86">
                  <a:extLst>
                    <a:ext uri="{FF2B5EF4-FFF2-40B4-BE49-F238E27FC236}">
                      <a16:creationId xmlns:a16="http://schemas.microsoft.com/office/drawing/2014/main" id="{B978DA5D-C83C-8242-AB02-048AB5428BFB}"/>
                    </a:ext>
                  </a:extLst>
                </p14:cNvPr>
                <p14:cNvContentPartPr/>
                <p14:nvPr/>
              </p14:nvContentPartPr>
              <p14:xfrm>
                <a:off x="8803614" y="1477250"/>
                <a:ext cx="164880" cy="280080"/>
              </p14:xfrm>
            </p:contentPart>
          </mc:Choice>
          <mc:Fallback>
            <p:pic>
              <p:nvPicPr>
                <p:cNvPr id="87" name="Ink 86">
                  <a:extLst>
                    <a:ext uri="{FF2B5EF4-FFF2-40B4-BE49-F238E27FC236}">
                      <a16:creationId xmlns:a16="http://schemas.microsoft.com/office/drawing/2014/main" id="{B978DA5D-C83C-8242-AB02-048AB5428BFB}"/>
                    </a:ext>
                  </a:extLst>
                </p:cNvPr>
                <p:cNvPicPr/>
                <p:nvPr/>
              </p:nvPicPr>
              <p:blipFill>
                <a:blip r:embed="rId137"/>
                <a:stretch>
                  <a:fillRect/>
                </a:stretch>
              </p:blipFill>
              <p:spPr>
                <a:xfrm>
                  <a:off x="8794974" y="1468610"/>
                  <a:ext cx="182520" cy="297720"/>
                </a:xfrm>
                <a:prstGeom prst="rect">
                  <a:avLst/>
                </a:prstGeom>
              </p:spPr>
            </p:pic>
          </mc:Fallback>
        </mc:AlternateContent>
        <mc:AlternateContent xmlns:mc="http://schemas.openxmlformats.org/markup-compatibility/2006">
          <mc:Choice xmlns:p14="http://schemas.microsoft.com/office/powerpoint/2010/main" Requires="p14">
            <p:contentPart p14:bwMode="auto" r:id="rId138">
              <p14:nvContentPartPr>
                <p14:cNvPr id="88" name="Ink 87">
                  <a:extLst>
                    <a:ext uri="{FF2B5EF4-FFF2-40B4-BE49-F238E27FC236}">
                      <a16:creationId xmlns:a16="http://schemas.microsoft.com/office/drawing/2014/main" id="{F5353C02-0F71-9948-B207-4FE6F291C069}"/>
                    </a:ext>
                  </a:extLst>
                </p14:cNvPr>
                <p14:cNvContentPartPr/>
                <p14:nvPr/>
              </p14:nvContentPartPr>
              <p14:xfrm>
                <a:off x="9086934" y="1659050"/>
                <a:ext cx="18720" cy="158760"/>
              </p14:xfrm>
            </p:contentPart>
          </mc:Choice>
          <mc:Fallback>
            <p:pic>
              <p:nvPicPr>
                <p:cNvPr id="88" name="Ink 87">
                  <a:extLst>
                    <a:ext uri="{FF2B5EF4-FFF2-40B4-BE49-F238E27FC236}">
                      <a16:creationId xmlns:a16="http://schemas.microsoft.com/office/drawing/2014/main" id="{F5353C02-0F71-9948-B207-4FE6F291C069}"/>
                    </a:ext>
                  </a:extLst>
                </p:cNvPr>
                <p:cNvPicPr/>
                <p:nvPr/>
              </p:nvPicPr>
              <p:blipFill>
                <a:blip r:embed="rId139"/>
                <a:stretch>
                  <a:fillRect/>
                </a:stretch>
              </p:blipFill>
              <p:spPr>
                <a:xfrm>
                  <a:off x="9078294" y="1650410"/>
                  <a:ext cx="36360" cy="176400"/>
                </a:xfrm>
                <a:prstGeom prst="rect">
                  <a:avLst/>
                </a:prstGeom>
              </p:spPr>
            </p:pic>
          </mc:Fallback>
        </mc:AlternateContent>
        <mc:AlternateContent xmlns:mc="http://schemas.openxmlformats.org/markup-compatibility/2006">
          <mc:Choice xmlns:p14="http://schemas.microsoft.com/office/powerpoint/2010/main" Requires="p14">
            <p:contentPart p14:bwMode="auto" r:id="rId140">
              <p14:nvContentPartPr>
                <p14:cNvPr id="89" name="Ink 88">
                  <a:extLst>
                    <a:ext uri="{FF2B5EF4-FFF2-40B4-BE49-F238E27FC236}">
                      <a16:creationId xmlns:a16="http://schemas.microsoft.com/office/drawing/2014/main" id="{A624D198-0B19-B347-8869-380C435EF121}"/>
                    </a:ext>
                  </a:extLst>
                </p14:cNvPr>
                <p14:cNvContentPartPr/>
                <p14:nvPr/>
              </p14:nvContentPartPr>
              <p14:xfrm>
                <a:off x="9283494" y="1426850"/>
                <a:ext cx="356400" cy="204480"/>
              </p14:xfrm>
            </p:contentPart>
          </mc:Choice>
          <mc:Fallback>
            <p:pic>
              <p:nvPicPr>
                <p:cNvPr id="89" name="Ink 88">
                  <a:extLst>
                    <a:ext uri="{FF2B5EF4-FFF2-40B4-BE49-F238E27FC236}">
                      <a16:creationId xmlns:a16="http://schemas.microsoft.com/office/drawing/2014/main" id="{A624D198-0B19-B347-8869-380C435EF121}"/>
                    </a:ext>
                  </a:extLst>
                </p:cNvPr>
                <p:cNvPicPr/>
                <p:nvPr/>
              </p:nvPicPr>
              <p:blipFill>
                <a:blip r:embed="rId141"/>
                <a:stretch>
                  <a:fillRect/>
                </a:stretch>
              </p:blipFill>
              <p:spPr>
                <a:xfrm>
                  <a:off x="9274494" y="1418210"/>
                  <a:ext cx="374040" cy="222120"/>
                </a:xfrm>
                <a:prstGeom prst="rect">
                  <a:avLst/>
                </a:prstGeom>
              </p:spPr>
            </p:pic>
          </mc:Fallback>
        </mc:AlternateContent>
        <mc:AlternateContent xmlns:mc="http://schemas.openxmlformats.org/markup-compatibility/2006">
          <mc:Choice xmlns:p14="http://schemas.microsoft.com/office/powerpoint/2010/main" Requires="p14">
            <p:contentPart p14:bwMode="auto" r:id="rId142">
              <p14:nvContentPartPr>
                <p14:cNvPr id="90" name="Ink 89">
                  <a:extLst>
                    <a:ext uri="{FF2B5EF4-FFF2-40B4-BE49-F238E27FC236}">
                      <a16:creationId xmlns:a16="http://schemas.microsoft.com/office/drawing/2014/main" id="{9D503A6F-32D0-9544-8099-6B4CBA960891}"/>
                    </a:ext>
                  </a:extLst>
                </p14:cNvPr>
                <p14:cNvContentPartPr/>
                <p14:nvPr/>
              </p14:nvContentPartPr>
              <p14:xfrm>
                <a:off x="8101254" y="1245770"/>
                <a:ext cx="1022040" cy="734040"/>
              </p14:xfrm>
            </p:contentPart>
          </mc:Choice>
          <mc:Fallback>
            <p:pic>
              <p:nvPicPr>
                <p:cNvPr id="90" name="Ink 89">
                  <a:extLst>
                    <a:ext uri="{FF2B5EF4-FFF2-40B4-BE49-F238E27FC236}">
                      <a16:creationId xmlns:a16="http://schemas.microsoft.com/office/drawing/2014/main" id="{9D503A6F-32D0-9544-8099-6B4CBA960891}"/>
                    </a:ext>
                  </a:extLst>
                </p:cNvPr>
                <p:cNvPicPr/>
                <p:nvPr/>
              </p:nvPicPr>
              <p:blipFill>
                <a:blip r:embed="rId143"/>
                <a:stretch>
                  <a:fillRect/>
                </a:stretch>
              </p:blipFill>
              <p:spPr>
                <a:xfrm>
                  <a:off x="8092254" y="1236770"/>
                  <a:ext cx="1039680" cy="751680"/>
                </a:xfrm>
                <a:prstGeom prst="rect">
                  <a:avLst/>
                </a:prstGeom>
              </p:spPr>
            </p:pic>
          </mc:Fallback>
        </mc:AlternateContent>
        <mc:AlternateContent xmlns:mc="http://schemas.openxmlformats.org/markup-compatibility/2006">
          <mc:Choice xmlns:p14="http://schemas.microsoft.com/office/powerpoint/2010/main" Requires="p14">
            <p:contentPart p14:bwMode="auto" r:id="rId144">
              <p14:nvContentPartPr>
                <p14:cNvPr id="91" name="Ink 90">
                  <a:extLst>
                    <a:ext uri="{FF2B5EF4-FFF2-40B4-BE49-F238E27FC236}">
                      <a16:creationId xmlns:a16="http://schemas.microsoft.com/office/drawing/2014/main" id="{8222BAF9-BF7A-A94E-A940-C2F457C54C09}"/>
                    </a:ext>
                  </a:extLst>
                </p14:cNvPr>
                <p14:cNvContentPartPr/>
                <p14:nvPr/>
              </p14:nvContentPartPr>
              <p14:xfrm>
                <a:off x="8264694" y="1927250"/>
                <a:ext cx="253800" cy="323640"/>
              </p14:xfrm>
            </p:contentPart>
          </mc:Choice>
          <mc:Fallback>
            <p:pic>
              <p:nvPicPr>
                <p:cNvPr id="91" name="Ink 90">
                  <a:extLst>
                    <a:ext uri="{FF2B5EF4-FFF2-40B4-BE49-F238E27FC236}">
                      <a16:creationId xmlns:a16="http://schemas.microsoft.com/office/drawing/2014/main" id="{8222BAF9-BF7A-A94E-A940-C2F457C54C09}"/>
                    </a:ext>
                  </a:extLst>
                </p:cNvPr>
                <p:cNvPicPr/>
                <p:nvPr/>
              </p:nvPicPr>
              <p:blipFill>
                <a:blip r:embed="rId145"/>
                <a:stretch>
                  <a:fillRect/>
                </a:stretch>
              </p:blipFill>
              <p:spPr>
                <a:xfrm>
                  <a:off x="8255694" y="1918610"/>
                  <a:ext cx="271440" cy="341280"/>
                </a:xfrm>
                <a:prstGeom prst="rect">
                  <a:avLst/>
                </a:prstGeom>
              </p:spPr>
            </p:pic>
          </mc:Fallback>
        </mc:AlternateContent>
        <mc:AlternateContent xmlns:mc="http://schemas.openxmlformats.org/markup-compatibility/2006">
          <mc:Choice xmlns:p14="http://schemas.microsoft.com/office/powerpoint/2010/main" Requires="p14">
            <p:contentPart p14:bwMode="auto" r:id="rId146">
              <p14:nvContentPartPr>
                <p14:cNvPr id="93" name="Ink 92">
                  <a:extLst>
                    <a:ext uri="{FF2B5EF4-FFF2-40B4-BE49-F238E27FC236}">
                      <a16:creationId xmlns:a16="http://schemas.microsoft.com/office/drawing/2014/main" id="{4E16F28D-2268-DD49-9399-F1161CE826B2}"/>
                    </a:ext>
                  </a:extLst>
                </p14:cNvPr>
                <p14:cNvContentPartPr/>
                <p14:nvPr/>
              </p14:nvContentPartPr>
              <p14:xfrm>
                <a:off x="7833774" y="2242970"/>
                <a:ext cx="150840" cy="253440"/>
              </p14:xfrm>
            </p:contentPart>
          </mc:Choice>
          <mc:Fallback>
            <p:pic>
              <p:nvPicPr>
                <p:cNvPr id="93" name="Ink 92">
                  <a:extLst>
                    <a:ext uri="{FF2B5EF4-FFF2-40B4-BE49-F238E27FC236}">
                      <a16:creationId xmlns:a16="http://schemas.microsoft.com/office/drawing/2014/main" id="{4E16F28D-2268-DD49-9399-F1161CE826B2}"/>
                    </a:ext>
                  </a:extLst>
                </p:cNvPr>
                <p:cNvPicPr/>
                <p:nvPr/>
              </p:nvPicPr>
              <p:blipFill>
                <a:blip r:embed="rId147"/>
                <a:stretch>
                  <a:fillRect/>
                </a:stretch>
              </p:blipFill>
              <p:spPr>
                <a:xfrm>
                  <a:off x="7824774" y="2233970"/>
                  <a:ext cx="168480" cy="271080"/>
                </a:xfrm>
                <a:prstGeom prst="rect">
                  <a:avLst/>
                </a:prstGeom>
              </p:spPr>
            </p:pic>
          </mc:Fallback>
        </mc:AlternateContent>
        <mc:AlternateContent xmlns:mc="http://schemas.openxmlformats.org/markup-compatibility/2006">
          <mc:Choice xmlns:p14="http://schemas.microsoft.com/office/powerpoint/2010/main" Requires="p14">
            <p:contentPart p14:bwMode="auto" r:id="rId148">
              <p14:nvContentPartPr>
                <p14:cNvPr id="94" name="Ink 93">
                  <a:extLst>
                    <a:ext uri="{FF2B5EF4-FFF2-40B4-BE49-F238E27FC236}">
                      <a16:creationId xmlns:a16="http://schemas.microsoft.com/office/drawing/2014/main" id="{95E8008D-63D6-F645-9E0F-598552A3E2AB}"/>
                    </a:ext>
                  </a:extLst>
                </p14:cNvPr>
                <p14:cNvContentPartPr/>
                <p14:nvPr/>
              </p14:nvContentPartPr>
              <p14:xfrm>
                <a:off x="7823694" y="2237930"/>
                <a:ext cx="115200" cy="47160"/>
              </p14:xfrm>
            </p:contentPart>
          </mc:Choice>
          <mc:Fallback>
            <p:pic>
              <p:nvPicPr>
                <p:cNvPr id="94" name="Ink 93">
                  <a:extLst>
                    <a:ext uri="{FF2B5EF4-FFF2-40B4-BE49-F238E27FC236}">
                      <a16:creationId xmlns:a16="http://schemas.microsoft.com/office/drawing/2014/main" id="{95E8008D-63D6-F645-9E0F-598552A3E2AB}"/>
                    </a:ext>
                  </a:extLst>
                </p:cNvPr>
                <p:cNvPicPr/>
                <p:nvPr/>
              </p:nvPicPr>
              <p:blipFill>
                <a:blip r:embed="rId149"/>
                <a:stretch>
                  <a:fillRect/>
                </a:stretch>
              </p:blipFill>
              <p:spPr>
                <a:xfrm>
                  <a:off x="7815054" y="2228930"/>
                  <a:ext cx="132840" cy="64800"/>
                </a:xfrm>
                <a:prstGeom prst="rect">
                  <a:avLst/>
                </a:prstGeom>
              </p:spPr>
            </p:pic>
          </mc:Fallback>
        </mc:AlternateContent>
        <mc:AlternateContent xmlns:mc="http://schemas.openxmlformats.org/markup-compatibility/2006">
          <mc:Choice xmlns:p14="http://schemas.microsoft.com/office/powerpoint/2010/main" Requires="p14">
            <p:contentPart p14:bwMode="auto" r:id="rId150">
              <p14:nvContentPartPr>
                <p14:cNvPr id="95" name="Ink 94">
                  <a:extLst>
                    <a:ext uri="{FF2B5EF4-FFF2-40B4-BE49-F238E27FC236}">
                      <a16:creationId xmlns:a16="http://schemas.microsoft.com/office/drawing/2014/main" id="{25021E9A-484A-6741-811D-772B31913C54}"/>
                    </a:ext>
                  </a:extLst>
                </p14:cNvPr>
                <p14:cNvContentPartPr/>
                <p14:nvPr/>
              </p14:nvContentPartPr>
              <p14:xfrm>
                <a:off x="7637934" y="2167010"/>
                <a:ext cx="400680" cy="460440"/>
              </p14:xfrm>
            </p:contentPart>
          </mc:Choice>
          <mc:Fallback>
            <p:pic>
              <p:nvPicPr>
                <p:cNvPr id="95" name="Ink 94">
                  <a:extLst>
                    <a:ext uri="{FF2B5EF4-FFF2-40B4-BE49-F238E27FC236}">
                      <a16:creationId xmlns:a16="http://schemas.microsoft.com/office/drawing/2014/main" id="{25021E9A-484A-6741-811D-772B31913C54}"/>
                    </a:ext>
                  </a:extLst>
                </p:cNvPr>
                <p:cNvPicPr/>
                <p:nvPr/>
              </p:nvPicPr>
              <p:blipFill>
                <a:blip r:embed="rId151"/>
                <a:stretch>
                  <a:fillRect/>
                </a:stretch>
              </p:blipFill>
              <p:spPr>
                <a:xfrm>
                  <a:off x="7629294" y="2158370"/>
                  <a:ext cx="418320" cy="478080"/>
                </a:xfrm>
                <a:prstGeom prst="rect">
                  <a:avLst/>
                </a:prstGeom>
              </p:spPr>
            </p:pic>
          </mc:Fallback>
        </mc:AlternateContent>
        <mc:AlternateContent xmlns:mc="http://schemas.openxmlformats.org/markup-compatibility/2006">
          <mc:Choice xmlns:p14="http://schemas.microsoft.com/office/powerpoint/2010/main" Requires="p14">
            <p:contentPart p14:bwMode="auto" r:id="rId152">
              <p14:nvContentPartPr>
                <p14:cNvPr id="98" name="Ink 97">
                  <a:extLst>
                    <a:ext uri="{FF2B5EF4-FFF2-40B4-BE49-F238E27FC236}">
                      <a16:creationId xmlns:a16="http://schemas.microsoft.com/office/drawing/2014/main" id="{C789BEEC-E4A3-AA41-B686-E1DBAEA62B8C}"/>
                    </a:ext>
                  </a:extLst>
                </p14:cNvPr>
                <p14:cNvContentPartPr/>
                <p14:nvPr/>
              </p14:nvContentPartPr>
              <p14:xfrm>
                <a:off x="8295654" y="2706290"/>
                <a:ext cx="359640" cy="277920"/>
              </p14:xfrm>
            </p:contentPart>
          </mc:Choice>
          <mc:Fallback>
            <p:pic>
              <p:nvPicPr>
                <p:cNvPr id="98" name="Ink 97">
                  <a:extLst>
                    <a:ext uri="{FF2B5EF4-FFF2-40B4-BE49-F238E27FC236}">
                      <a16:creationId xmlns:a16="http://schemas.microsoft.com/office/drawing/2014/main" id="{C789BEEC-E4A3-AA41-B686-E1DBAEA62B8C}"/>
                    </a:ext>
                  </a:extLst>
                </p:cNvPr>
                <p:cNvPicPr/>
                <p:nvPr/>
              </p:nvPicPr>
              <p:blipFill>
                <a:blip r:embed="rId153"/>
                <a:stretch>
                  <a:fillRect/>
                </a:stretch>
              </p:blipFill>
              <p:spPr>
                <a:xfrm>
                  <a:off x="8286654" y="2697290"/>
                  <a:ext cx="377280" cy="295560"/>
                </a:xfrm>
                <a:prstGeom prst="rect">
                  <a:avLst/>
                </a:prstGeom>
              </p:spPr>
            </p:pic>
          </mc:Fallback>
        </mc:AlternateContent>
        <mc:AlternateContent xmlns:mc="http://schemas.openxmlformats.org/markup-compatibility/2006">
          <mc:Choice xmlns:p14="http://schemas.microsoft.com/office/powerpoint/2010/main" Requires="p14">
            <p:contentPart p14:bwMode="auto" r:id="rId154">
              <p14:nvContentPartPr>
                <p14:cNvPr id="99" name="Ink 98">
                  <a:extLst>
                    <a:ext uri="{FF2B5EF4-FFF2-40B4-BE49-F238E27FC236}">
                      <a16:creationId xmlns:a16="http://schemas.microsoft.com/office/drawing/2014/main" id="{4DCD7382-59E6-8446-B2B3-AF6762FEEA08}"/>
                    </a:ext>
                  </a:extLst>
                </p14:cNvPr>
                <p14:cNvContentPartPr/>
                <p14:nvPr/>
              </p14:nvContentPartPr>
              <p14:xfrm>
                <a:off x="8683014" y="2310650"/>
                <a:ext cx="925920" cy="485280"/>
              </p14:xfrm>
            </p:contentPart>
          </mc:Choice>
          <mc:Fallback>
            <p:pic>
              <p:nvPicPr>
                <p:cNvPr id="99" name="Ink 98">
                  <a:extLst>
                    <a:ext uri="{FF2B5EF4-FFF2-40B4-BE49-F238E27FC236}">
                      <a16:creationId xmlns:a16="http://schemas.microsoft.com/office/drawing/2014/main" id="{4DCD7382-59E6-8446-B2B3-AF6762FEEA08}"/>
                    </a:ext>
                  </a:extLst>
                </p:cNvPr>
                <p:cNvPicPr/>
                <p:nvPr/>
              </p:nvPicPr>
              <p:blipFill>
                <a:blip r:embed="rId155"/>
                <a:stretch>
                  <a:fillRect/>
                </a:stretch>
              </p:blipFill>
              <p:spPr>
                <a:xfrm>
                  <a:off x="8674374" y="2302010"/>
                  <a:ext cx="943560" cy="502920"/>
                </a:xfrm>
                <a:prstGeom prst="rect">
                  <a:avLst/>
                </a:prstGeom>
              </p:spPr>
            </p:pic>
          </mc:Fallback>
        </mc:AlternateContent>
        <mc:AlternateContent xmlns:mc="http://schemas.openxmlformats.org/markup-compatibility/2006">
          <mc:Choice xmlns:p14="http://schemas.microsoft.com/office/powerpoint/2010/main" Requires="p14">
            <p:contentPart p14:bwMode="auto" r:id="rId156">
              <p14:nvContentPartPr>
                <p14:cNvPr id="100" name="Ink 99">
                  <a:extLst>
                    <a:ext uri="{FF2B5EF4-FFF2-40B4-BE49-F238E27FC236}">
                      <a16:creationId xmlns:a16="http://schemas.microsoft.com/office/drawing/2014/main" id="{CB9F30B2-DEFF-F14C-BB33-AB2A73AC42A0}"/>
                    </a:ext>
                  </a:extLst>
                </p14:cNvPr>
                <p14:cNvContentPartPr/>
                <p14:nvPr/>
              </p14:nvContentPartPr>
              <p14:xfrm>
                <a:off x="9283854" y="2216330"/>
                <a:ext cx="52560" cy="9720"/>
              </p14:xfrm>
            </p:contentPart>
          </mc:Choice>
          <mc:Fallback>
            <p:pic>
              <p:nvPicPr>
                <p:cNvPr id="100" name="Ink 99">
                  <a:extLst>
                    <a:ext uri="{FF2B5EF4-FFF2-40B4-BE49-F238E27FC236}">
                      <a16:creationId xmlns:a16="http://schemas.microsoft.com/office/drawing/2014/main" id="{CB9F30B2-DEFF-F14C-BB33-AB2A73AC42A0}"/>
                    </a:ext>
                  </a:extLst>
                </p:cNvPr>
                <p:cNvPicPr/>
                <p:nvPr/>
              </p:nvPicPr>
              <p:blipFill>
                <a:blip r:embed="rId157"/>
                <a:stretch>
                  <a:fillRect/>
                </a:stretch>
              </p:blipFill>
              <p:spPr>
                <a:xfrm>
                  <a:off x="9274854" y="2207330"/>
                  <a:ext cx="70200" cy="27360"/>
                </a:xfrm>
                <a:prstGeom prst="rect">
                  <a:avLst/>
                </a:prstGeom>
              </p:spPr>
            </p:pic>
          </mc:Fallback>
        </mc:AlternateContent>
        <mc:AlternateContent xmlns:mc="http://schemas.openxmlformats.org/markup-compatibility/2006">
          <mc:Choice xmlns:p14="http://schemas.microsoft.com/office/powerpoint/2010/main" Requires="p14">
            <p:contentPart p14:bwMode="auto" r:id="rId158">
              <p14:nvContentPartPr>
                <p14:cNvPr id="101" name="Ink 100">
                  <a:extLst>
                    <a:ext uri="{FF2B5EF4-FFF2-40B4-BE49-F238E27FC236}">
                      <a16:creationId xmlns:a16="http://schemas.microsoft.com/office/drawing/2014/main" id="{D91F95A4-CE39-0B48-9F91-7DDC2C7320F7}"/>
                    </a:ext>
                  </a:extLst>
                </p14:cNvPr>
                <p14:cNvContentPartPr/>
                <p14:nvPr/>
              </p14:nvContentPartPr>
              <p14:xfrm>
                <a:off x="9629454" y="2014010"/>
                <a:ext cx="237600" cy="457200"/>
              </p14:xfrm>
            </p:contentPart>
          </mc:Choice>
          <mc:Fallback>
            <p:pic>
              <p:nvPicPr>
                <p:cNvPr id="101" name="Ink 100">
                  <a:extLst>
                    <a:ext uri="{FF2B5EF4-FFF2-40B4-BE49-F238E27FC236}">
                      <a16:creationId xmlns:a16="http://schemas.microsoft.com/office/drawing/2014/main" id="{D91F95A4-CE39-0B48-9F91-7DDC2C7320F7}"/>
                    </a:ext>
                  </a:extLst>
                </p:cNvPr>
                <p:cNvPicPr/>
                <p:nvPr/>
              </p:nvPicPr>
              <p:blipFill>
                <a:blip r:embed="rId159"/>
                <a:stretch>
                  <a:fillRect/>
                </a:stretch>
              </p:blipFill>
              <p:spPr>
                <a:xfrm>
                  <a:off x="9620454" y="2005010"/>
                  <a:ext cx="255240" cy="474840"/>
                </a:xfrm>
                <a:prstGeom prst="rect">
                  <a:avLst/>
                </a:prstGeom>
              </p:spPr>
            </p:pic>
          </mc:Fallback>
        </mc:AlternateContent>
        <mc:AlternateContent xmlns:mc="http://schemas.openxmlformats.org/markup-compatibility/2006">
          <mc:Choice xmlns:p14="http://schemas.microsoft.com/office/powerpoint/2010/main" Requires="p14">
            <p:contentPart p14:bwMode="auto" r:id="rId160">
              <p14:nvContentPartPr>
                <p14:cNvPr id="102" name="Ink 101">
                  <a:extLst>
                    <a:ext uri="{FF2B5EF4-FFF2-40B4-BE49-F238E27FC236}">
                      <a16:creationId xmlns:a16="http://schemas.microsoft.com/office/drawing/2014/main" id="{6BF27576-10AE-5A4B-9FC1-CA8F153C493A}"/>
                    </a:ext>
                  </a:extLst>
                </p14:cNvPr>
                <p14:cNvContentPartPr/>
                <p14:nvPr/>
              </p14:nvContentPartPr>
              <p14:xfrm>
                <a:off x="10100694" y="2115530"/>
                <a:ext cx="24480" cy="27000"/>
              </p14:xfrm>
            </p:contentPart>
          </mc:Choice>
          <mc:Fallback>
            <p:pic>
              <p:nvPicPr>
                <p:cNvPr id="102" name="Ink 101">
                  <a:extLst>
                    <a:ext uri="{FF2B5EF4-FFF2-40B4-BE49-F238E27FC236}">
                      <a16:creationId xmlns:a16="http://schemas.microsoft.com/office/drawing/2014/main" id="{6BF27576-10AE-5A4B-9FC1-CA8F153C493A}"/>
                    </a:ext>
                  </a:extLst>
                </p:cNvPr>
                <p:cNvPicPr/>
                <p:nvPr/>
              </p:nvPicPr>
              <p:blipFill>
                <a:blip r:embed="rId161"/>
                <a:stretch>
                  <a:fillRect/>
                </a:stretch>
              </p:blipFill>
              <p:spPr>
                <a:xfrm>
                  <a:off x="10092054" y="2106530"/>
                  <a:ext cx="42120" cy="44640"/>
                </a:xfrm>
                <a:prstGeom prst="rect">
                  <a:avLst/>
                </a:prstGeom>
              </p:spPr>
            </p:pic>
          </mc:Fallback>
        </mc:AlternateContent>
        <mc:AlternateContent xmlns:mc="http://schemas.openxmlformats.org/markup-compatibility/2006">
          <mc:Choice xmlns:p14="http://schemas.microsoft.com/office/powerpoint/2010/main" Requires="p14">
            <p:contentPart p14:bwMode="auto" r:id="rId162">
              <p14:nvContentPartPr>
                <p14:cNvPr id="104" name="Ink 103">
                  <a:extLst>
                    <a:ext uri="{FF2B5EF4-FFF2-40B4-BE49-F238E27FC236}">
                      <a16:creationId xmlns:a16="http://schemas.microsoft.com/office/drawing/2014/main" id="{ECC02274-9ECD-E644-8E9B-B1DAE8A33924}"/>
                    </a:ext>
                  </a:extLst>
                </p14:cNvPr>
                <p14:cNvContentPartPr/>
                <p14:nvPr/>
              </p14:nvContentPartPr>
              <p14:xfrm>
                <a:off x="10058574" y="2233250"/>
                <a:ext cx="374040" cy="312840"/>
              </p14:xfrm>
            </p:contentPart>
          </mc:Choice>
          <mc:Fallback>
            <p:pic>
              <p:nvPicPr>
                <p:cNvPr id="104" name="Ink 103">
                  <a:extLst>
                    <a:ext uri="{FF2B5EF4-FFF2-40B4-BE49-F238E27FC236}">
                      <a16:creationId xmlns:a16="http://schemas.microsoft.com/office/drawing/2014/main" id="{ECC02274-9ECD-E644-8E9B-B1DAE8A33924}"/>
                    </a:ext>
                  </a:extLst>
                </p:cNvPr>
                <p:cNvPicPr/>
                <p:nvPr/>
              </p:nvPicPr>
              <p:blipFill>
                <a:blip r:embed="rId163"/>
                <a:stretch>
                  <a:fillRect/>
                </a:stretch>
              </p:blipFill>
              <p:spPr>
                <a:xfrm>
                  <a:off x="10049574" y="2224250"/>
                  <a:ext cx="391680" cy="330480"/>
                </a:xfrm>
                <a:prstGeom prst="rect">
                  <a:avLst/>
                </a:prstGeom>
              </p:spPr>
            </p:pic>
          </mc:Fallback>
        </mc:AlternateContent>
        <mc:AlternateContent xmlns:mc="http://schemas.openxmlformats.org/markup-compatibility/2006">
          <mc:Choice xmlns:p14="http://schemas.microsoft.com/office/powerpoint/2010/main" Requires="p14">
            <p:contentPart p14:bwMode="auto" r:id="rId164">
              <p14:nvContentPartPr>
                <p14:cNvPr id="105" name="Ink 104">
                  <a:extLst>
                    <a:ext uri="{FF2B5EF4-FFF2-40B4-BE49-F238E27FC236}">
                      <a16:creationId xmlns:a16="http://schemas.microsoft.com/office/drawing/2014/main" id="{A5497790-B042-E242-B553-7C0AD48CF0F5}"/>
                    </a:ext>
                  </a:extLst>
                </p14:cNvPr>
                <p14:cNvContentPartPr/>
                <p14:nvPr/>
              </p14:nvContentPartPr>
              <p14:xfrm>
                <a:off x="10194654" y="2176730"/>
                <a:ext cx="436320" cy="368280"/>
              </p14:xfrm>
            </p:contentPart>
          </mc:Choice>
          <mc:Fallback>
            <p:pic>
              <p:nvPicPr>
                <p:cNvPr id="105" name="Ink 104">
                  <a:extLst>
                    <a:ext uri="{FF2B5EF4-FFF2-40B4-BE49-F238E27FC236}">
                      <a16:creationId xmlns:a16="http://schemas.microsoft.com/office/drawing/2014/main" id="{A5497790-B042-E242-B553-7C0AD48CF0F5}"/>
                    </a:ext>
                  </a:extLst>
                </p:cNvPr>
                <p:cNvPicPr/>
                <p:nvPr/>
              </p:nvPicPr>
              <p:blipFill>
                <a:blip r:embed="rId165"/>
                <a:stretch>
                  <a:fillRect/>
                </a:stretch>
              </p:blipFill>
              <p:spPr>
                <a:xfrm>
                  <a:off x="10185654" y="2168090"/>
                  <a:ext cx="453960" cy="385920"/>
                </a:xfrm>
                <a:prstGeom prst="rect">
                  <a:avLst/>
                </a:prstGeom>
              </p:spPr>
            </p:pic>
          </mc:Fallback>
        </mc:AlternateContent>
        <mc:AlternateContent xmlns:mc="http://schemas.openxmlformats.org/markup-compatibility/2006">
          <mc:Choice xmlns:p14="http://schemas.microsoft.com/office/powerpoint/2010/main" Requires="p14">
            <p:contentPart p14:bwMode="auto" r:id="rId166">
              <p14:nvContentPartPr>
                <p14:cNvPr id="107" name="Ink 106">
                  <a:extLst>
                    <a:ext uri="{FF2B5EF4-FFF2-40B4-BE49-F238E27FC236}">
                      <a16:creationId xmlns:a16="http://schemas.microsoft.com/office/drawing/2014/main" id="{5B6AEC3C-A93A-5B46-8C34-3482751CFB74}"/>
                    </a:ext>
                  </a:extLst>
                </p14:cNvPr>
                <p14:cNvContentPartPr/>
                <p14:nvPr/>
              </p14:nvContentPartPr>
              <p14:xfrm>
                <a:off x="5713374" y="3383090"/>
                <a:ext cx="2057040" cy="851400"/>
              </p14:xfrm>
            </p:contentPart>
          </mc:Choice>
          <mc:Fallback>
            <p:pic>
              <p:nvPicPr>
                <p:cNvPr id="107" name="Ink 106">
                  <a:extLst>
                    <a:ext uri="{FF2B5EF4-FFF2-40B4-BE49-F238E27FC236}">
                      <a16:creationId xmlns:a16="http://schemas.microsoft.com/office/drawing/2014/main" id="{5B6AEC3C-A93A-5B46-8C34-3482751CFB74}"/>
                    </a:ext>
                  </a:extLst>
                </p:cNvPr>
                <p:cNvPicPr/>
                <p:nvPr/>
              </p:nvPicPr>
              <p:blipFill>
                <a:blip r:embed="rId167"/>
                <a:stretch>
                  <a:fillRect/>
                </a:stretch>
              </p:blipFill>
              <p:spPr>
                <a:xfrm>
                  <a:off x="5704734" y="3374450"/>
                  <a:ext cx="2074680" cy="869040"/>
                </a:xfrm>
                <a:prstGeom prst="rect">
                  <a:avLst/>
                </a:prstGeom>
              </p:spPr>
            </p:pic>
          </mc:Fallback>
        </mc:AlternateContent>
        <mc:AlternateContent xmlns:mc="http://schemas.openxmlformats.org/markup-compatibility/2006">
          <mc:Choice xmlns:p14="http://schemas.microsoft.com/office/powerpoint/2010/main" Requires="p14">
            <p:contentPart p14:bwMode="auto" r:id="rId168">
              <p14:nvContentPartPr>
                <p14:cNvPr id="108" name="Ink 107">
                  <a:extLst>
                    <a:ext uri="{FF2B5EF4-FFF2-40B4-BE49-F238E27FC236}">
                      <a16:creationId xmlns:a16="http://schemas.microsoft.com/office/drawing/2014/main" id="{DE0E5FEE-B5BE-1F4E-B5AE-D63AA28016BA}"/>
                    </a:ext>
                  </a:extLst>
                </p14:cNvPr>
                <p14:cNvContentPartPr/>
                <p14:nvPr/>
              </p14:nvContentPartPr>
              <p14:xfrm>
                <a:off x="6604374" y="3547610"/>
                <a:ext cx="973800" cy="437400"/>
              </p14:xfrm>
            </p:contentPart>
          </mc:Choice>
          <mc:Fallback>
            <p:pic>
              <p:nvPicPr>
                <p:cNvPr id="108" name="Ink 107">
                  <a:extLst>
                    <a:ext uri="{FF2B5EF4-FFF2-40B4-BE49-F238E27FC236}">
                      <a16:creationId xmlns:a16="http://schemas.microsoft.com/office/drawing/2014/main" id="{DE0E5FEE-B5BE-1F4E-B5AE-D63AA28016BA}"/>
                    </a:ext>
                  </a:extLst>
                </p:cNvPr>
                <p:cNvPicPr/>
                <p:nvPr/>
              </p:nvPicPr>
              <p:blipFill>
                <a:blip r:embed="rId169"/>
                <a:stretch>
                  <a:fillRect/>
                </a:stretch>
              </p:blipFill>
              <p:spPr>
                <a:xfrm>
                  <a:off x="6595734" y="3538610"/>
                  <a:ext cx="991440" cy="455040"/>
                </a:xfrm>
                <a:prstGeom prst="rect">
                  <a:avLst/>
                </a:prstGeom>
              </p:spPr>
            </p:pic>
          </mc:Fallback>
        </mc:AlternateContent>
        <mc:AlternateContent xmlns:mc="http://schemas.openxmlformats.org/markup-compatibility/2006">
          <mc:Choice xmlns:p14="http://schemas.microsoft.com/office/powerpoint/2010/main" Requires="p14">
            <p:contentPart p14:bwMode="auto" r:id="rId170">
              <p14:nvContentPartPr>
                <p14:cNvPr id="110" name="Ink 109">
                  <a:extLst>
                    <a:ext uri="{FF2B5EF4-FFF2-40B4-BE49-F238E27FC236}">
                      <a16:creationId xmlns:a16="http://schemas.microsoft.com/office/drawing/2014/main" id="{7F759076-5302-6947-87C4-23688A641116}"/>
                    </a:ext>
                  </a:extLst>
                </p14:cNvPr>
                <p14:cNvContentPartPr/>
                <p14:nvPr/>
              </p14:nvContentPartPr>
              <p14:xfrm>
                <a:off x="5257254" y="4624730"/>
                <a:ext cx="177840" cy="239400"/>
              </p14:xfrm>
            </p:contentPart>
          </mc:Choice>
          <mc:Fallback>
            <p:pic>
              <p:nvPicPr>
                <p:cNvPr id="110" name="Ink 109">
                  <a:extLst>
                    <a:ext uri="{FF2B5EF4-FFF2-40B4-BE49-F238E27FC236}">
                      <a16:creationId xmlns:a16="http://schemas.microsoft.com/office/drawing/2014/main" id="{7F759076-5302-6947-87C4-23688A641116}"/>
                    </a:ext>
                  </a:extLst>
                </p:cNvPr>
                <p:cNvPicPr/>
                <p:nvPr/>
              </p:nvPicPr>
              <p:blipFill>
                <a:blip r:embed="rId171"/>
                <a:stretch>
                  <a:fillRect/>
                </a:stretch>
              </p:blipFill>
              <p:spPr>
                <a:xfrm>
                  <a:off x="5248254" y="4616090"/>
                  <a:ext cx="195480" cy="257040"/>
                </a:xfrm>
                <a:prstGeom prst="rect">
                  <a:avLst/>
                </a:prstGeom>
              </p:spPr>
            </p:pic>
          </mc:Fallback>
        </mc:AlternateContent>
        <mc:AlternateContent xmlns:mc="http://schemas.openxmlformats.org/markup-compatibility/2006">
          <mc:Choice xmlns:p14="http://schemas.microsoft.com/office/powerpoint/2010/main" Requires="p14">
            <p:contentPart p14:bwMode="auto" r:id="rId172">
              <p14:nvContentPartPr>
                <p14:cNvPr id="111" name="Ink 110">
                  <a:extLst>
                    <a:ext uri="{FF2B5EF4-FFF2-40B4-BE49-F238E27FC236}">
                      <a16:creationId xmlns:a16="http://schemas.microsoft.com/office/drawing/2014/main" id="{2D59FE7A-EF60-3943-A1E5-22B1B20CC17B}"/>
                    </a:ext>
                  </a:extLst>
                </p14:cNvPr>
                <p14:cNvContentPartPr/>
                <p14:nvPr/>
              </p14:nvContentPartPr>
              <p14:xfrm>
                <a:off x="5165814" y="4499810"/>
                <a:ext cx="428040" cy="480240"/>
              </p14:xfrm>
            </p:contentPart>
          </mc:Choice>
          <mc:Fallback>
            <p:pic>
              <p:nvPicPr>
                <p:cNvPr id="111" name="Ink 110">
                  <a:extLst>
                    <a:ext uri="{FF2B5EF4-FFF2-40B4-BE49-F238E27FC236}">
                      <a16:creationId xmlns:a16="http://schemas.microsoft.com/office/drawing/2014/main" id="{2D59FE7A-EF60-3943-A1E5-22B1B20CC17B}"/>
                    </a:ext>
                  </a:extLst>
                </p:cNvPr>
                <p:cNvPicPr/>
                <p:nvPr/>
              </p:nvPicPr>
              <p:blipFill>
                <a:blip r:embed="rId173"/>
                <a:stretch>
                  <a:fillRect/>
                </a:stretch>
              </p:blipFill>
              <p:spPr>
                <a:xfrm>
                  <a:off x="5156814" y="4490810"/>
                  <a:ext cx="445680" cy="497880"/>
                </a:xfrm>
                <a:prstGeom prst="rect">
                  <a:avLst/>
                </a:prstGeom>
              </p:spPr>
            </p:pic>
          </mc:Fallback>
        </mc:AlternateContent>
        <mc:AlternateContent xmlns:mc="http://schemas.openxmlformats.org/markup-compatibility/2006">
          <mc:Choice xmlns:p14="http://schemas.microsoft.com/office/powerpoint/2010/main" Requires="p14">
            <p:contentPart p14:bwMode="auto" r:id="rId174">
              <p14:nvContentPartPr>
                <p14:cNvPr id="113" name="Ink 112">
                  <a:extLst>
                    <a:ext uri="{FF2B5EF4-FFF2-40B4-BE49-F238E27FC236}">
                      <a16:creationId xmlns:a16="http://schemas.microsoft.com/office/drawing/2014/main" id="{D492D0BB-AC3F-6541-BFE7-A03EAA5972BA}"/>
                    </a:ext>
                  </a:extLst>
                </p14:cNvPr>
                <p14:cNvContentPartPr/>
                <p14:nvPr/>
              </p14:nvContentPartPr>
              <p14:xfrm>
                <a:off x="5922894" y="4367690"/>
                <a:ext cx="576000" cy="290160"/>
              </p14:xfrm>
            </p:contentPart>
          </mc:Choice>
          <mc:Fallback>
            <p:pic>
              <p:nvPicPr>
                <p:cNvPr id="113" name="Ink 112">
                  <a:extLst>
                    <a:ext uri="{FF2B5EF4-FFF2-40B4-BE49-F238E27FC236}">
                      <a16:creationId xmlns:a16="http://schemas.microsoft.com/office/drawing/2014/main" id="{D492D0BB-AC3F-6541-BFE7-A03EAA5972BA}"/>
                    </a:ext>
                  </a:extLst>
                </p:cNvPr>
                <p:cNvPicPr/>
                <p:nvPr/>
              </p:nvPicPr>
              <p:blipFill>
                <a:blip r:embed="rId175"/>
                <a:stretch>
                  <a:fillRect/>
                </a:stretch>
              </p:blipFill>
              <p:spPr>
                <a:xfrm>
                  <a:off x="5914254" y="4359050"/>
                  <a:ext cx="593640" cy="307800"/>
                </a:xfrm>
                <a:prstGeom prst="rect">
                  <a:avLst/>
                </a:prstGeom>
              </p:spPr>
            </p:pic>
          </mc:Fallback>
        </mc:AlternateContent>
        <mc:AlternateContent xmlns:mc="http://schemas.openxmlformats.org/markup-compatibility/2006">
          <mc:Choice xmlns:p14="http://schemas.microsoft.com/office/powerpoint/2010/main" Requires="p14">
            <p:contentPart p14:bwMode="auto" r:id="rId176">
              <p14:nvContentPartPr>
                <p14:cNvPr id="114" name="Ink 113">
                  <a:extLst>
                    <a:ext uri="{FF2B5EF4-FFF2-40B4-BE49-F238E27FC236}">
                      <a16:creationId xmlns:a16="http://schemas.microsoft.com/office/drawing/2014/main" id="{4F4A1EDA-0012-1143-B57F-42579B252EB1}"/>
                    </a:ext>
                  </a:extLst>
                </p14:cNvPr>
                <p14:cNvContentPartPr/>
                <p14:nvPr/>
              </p14:nvContentPartPr>
              <p14:xfrm>
                <a:off x="6514734" y="4159610"/>
                <a:ext cx="246960" cy="261000"/>
              </p14:xfrm>
            </p:contentPart>
          </mc:Choice>
          <mc:Fallback>
            <p:pic>
              <p:nvPicPr>
                <p:cNvPr id="114" name="Ink 113">
                  <a:extLst>
                    <a:ext uri="{FF2B5EF4-FFF2-40B4-BE49-F238E27FC236}">
                      <a16:creationId xmlns:a16="http://schemas.microsoft.com/office/drawing/2014/main" id="{4F4A1EDA-0012-1143-B57F-42579B252EB1}"/>
                    </a:ext>
                  </a:extLst>
                </p:cNvPr>
                <p:cNvPicPr/>
                <p:nvPr/>
              </p:nvPicPr>
              <p:blipFill>
                <a:blip r:embed="rId177"/>
                <a:stretch>
                  <a:fillRect/>
                </a:stretch>
              </p:blipFill>
              <p:spPr>
                <a:xfrm>
                  <a:off x="6505734" y="4150970"/>
                  <a:ext cx="264600" cy="278640"/>
                </a:xfrm>
                <a:prstGeom prst="rect">
                  <a:avLst/>
                </a:prstGeom>
              </p:spPr>
            </p:pic>
          </mc:Fallback>
        </mc:AlternateContent>
        <mc:AlternateContent xmlns:mc="http://schemas.openxmlformats.org/markup-compatibility/2006">
          <mc:Choice xmlns:p14="http://schemas.microsoft.com/office/powerpoint/2010/main" Requires="p14">
            <p:contentPart p14:bwMode="auto" r:id="rId178">
              <p14:nvContentPartPr>
                <p14:cNvPr id="115" name="Ink 114">
                  <a:extLst>
                    <a:ext uri="{FF2B5EF4-FFF2-40B4-BE49-F238E27FC236}">
                      <a16:creationId xmlns:a16="http://schemas.microsoft.com/office/drawing/2014/main" id="{26F54C78-5B1D-2F4E-BE9F-BD5E0C9D6C4A}"/>
                    </a:ext>
                  </a:extLst>
                </p14:cNvPr>
                <p14:cNvContentPartPr/>
                <p14:nvPr/>
              </p14:nvContentPartPr>
              <p14:xfrm>
                <a:off x="6686814" y="4177610"/>
                <a:ext cx="174600" cy="136800"/>
              </p14:xfrm>
            </p:contentPart>
          </mc:Choice>
          <mc:Fallback>
            <p:pic>
              <p:nvPicPr>
                <p:cNvPr id="115" name="Ink 114">
                  <a:extLst>
                    <a:ext uri="{FF2B5EF4-FFF2-40B4-BE49-F238E27FC236}">
                      <a16:creationId xmlns:a16="http://schemas.microsoft.com/office/drawing/2014/main" id="{26F54C78-5B1D-2F4E-BE9F-BD5E0C9D6C4A}"/>
                    </a:ext>
                  </a:extLst>
                </p:cNvPr>
                <p:cNvPicPr/>
                <p:nvPr/>
              </p:nvPicPr>
              <p:blipFill>
                <a:blip r:embed="rId179"/>
                <a:stretch>
                  <a:fillRect/>
                </a:stretch>
              </p:blipFill>
              <p:spPr>
                <a:xfrm>
                  <a:off x="6677814" y="4168610"/>
                  <a:ext cx="192240" cy="154440"/>
                </a:xfrm>
                <a:prstGeom prst="rect">
                  <a:avLst/>
                </a:prstGeom>
              </p:spPr>
            </p:pic>
          </mc:Fallback>
        </mc:AlternateContent>
        <mc:AlternateContent xmlns:mc="http://schemas.openxmlformats.org/markup-compatibility/2006">
          <mc:Choice xmlns:p14="http://schemas.microsoft.com/office/powerpoint/2010/main" Requires="p14">
            <p:contentPart p14:bwMode="auto" r:id="rId180">
              <p14:nvContentPartPr>
                <p14:cNvPr id="116" name="Ink 115">
                  <a:extLst>
                    <a:ext uri="{FF2B5EF4-FFF2-40B4-BE49-F238E27FC236}">
                      <a16:creationId xmlns:a16="http://schemas.microsoft.com/office/drawing/2014/main" id="{FC08B6C5-32DB-BD43-A161-40C2C260ABA9}"/>
                    </a:ext>
                  </a:extLst>
                </p14:cNvPr>
                <p14:cNvContentPartPr/>
                <p14:nvPr/>
              </p14:nvContentPartPr>
              <p14:xfrm>
                <a:off x="7197294" y="3953330"/>
                <a:ext cx="275400" cy="282600"/>
              </p14:xfrm>
            </p:contentPart>
          </mc:Choice>
          <mc:Fallback>
            <p:pic>
              <p:nvPicPr>
                <p:cNvPr id="116" name="Ink 115">
                  <a:extLst>
                    <a:ext uri="{FF2B5EF4-FFF2-40B4-BE49-F238E27FC236}">
                      <a16:creationId xmlns:a16="http://schemas.microsoft.com/office/drawing/2014/main" id="{FC08B6C5-32DB-BD43-A161-40C2C260ABA9}"/>
                    </a:ext>
                  </a:extLst>
                </p:cNvPr>
                <p:cNvPicPr/>
                <p:nvPr/>
              </p:nvPicPr>
              <p:blipFill>
                <a:blip r:embed="rId181"/>
                <a:stretch>
                  <a:fillRect/>
                </a:stretch>
              </p:blipFill>
              <p:spPr>
                <a:xfrm>
                  <a:off x="7188654" y="3944690"/>
                  <a:ext cx="293040" cy="300240"/>
                </a:xfrm>
                <a:prstGeom prst="rect">
                  <a:avLst/>
                </a:prstGeom>
              </p:spPr>
            </p:pic>
          </mc:Fallback>
        </mc:AlternateContent>
        <mc:AlternateContent xmlns:mc="http://schemas.openxmlformats.org/markup-compatibility/2006">
          <mc:Choice xmlns:p14="http://schemas.microsoft.com/office/powerpoint/2010/main" Requires="p14">
            <p:contentPart p14:bwMode="auto" r:id="rId182">
              <p14:nvContentPartPr>
                <p14:cNvPr id="117" name="Ink 116">
                  <a:extLst>
                    <a:ext uri="{FF2B5EF4-FFF2-40B4-BE49-F238E27FC236}">
                      <a16:creationId xmlns:a16="http://schemas.microsoft.com/office/drawing/2014/main" id="{861FE68B-728B-B746-9F6D-914F33DCE60E}"/>
                    </a:ext>
                  </a:extLst>
                </p14:cNvPr>
                <p14:cNvContentPartPr/>
                <p14:nvPr/>
              </p14:nvContentPartPr>
              <p14:xfrm>
                <a:off x="7089654" y="3995810"/>
                <a:ext cx="6480" cy="6480"/>
              </p14:xfrm>
            </p:contentPart>
          </mc:Choice>
          <mc:Fallback>
            <p:pic>
              <p:nvPicPr>
                <p:cNvPr id="117" name="Ink 116">
                  <a:extLst>
                    <a:ext uri="{FF2B5EF4-FFF2-40B4-BE49-F238E27FC236}">
                      <a16:creationId xmlns:a16="http://schemas.microsoft.com/office/drawing/2014/main" id="{861FE68B-728B-B746-9F6D-914F33DCE60E}"/>
                    </a:ext>
                  </a:extLst>
                </p:cNvPr>
                <p:cNvPicPr/>
                <p:nvPr/>
              </p:nvPicPr>
              <p:blipFill>
                <a:blip r:embed="rId183"/>
                <a:stretch>
                  <a:fillRect/>
                </a:stretch>
              </p:blipFill>
              <p:spPr>
                <a:xfrm>
                  <a:off x="7081014" y="3987170"/>
                  <a:ext cx="24120" cy="24120"/>
                </a:xfrm>
                <a:prstGeom prst="rect">
                  <a:avLst/>
                </a:prstGeom>
              </p:spPr>
            </p:pic>
          </mc:Fallback>
        </mc:AlternateContent>
        <mc:AlternateContent xmlns:mc="http://schemas.openxmlformats.org/markup-compatibility/2006">
          <mc:Choice xmlns:p14="http://schemas.microsoft.com/office/powerpoint/2010/main" Requires="p14">
            <p:contentPart p14:bwMode="auto" r:id="rId184">
              <p14:nvContentPartPr>
                <p14:cNvPr id="119" name="Ink 118">
                  <a:extLst>
                    <a:ext uri="{FF2B5EF4-FFF2-40B4-BE49-F238E27FC236}">
                      <a16:creationId xmlns:a16="http://schemas.microsoft.com/office/drawing/2014/main" id="{E111995F-DD9B-6545-BACF-7F6E4740E6DD}"/>
                    </a:ext>
                  </a:extLst>
                </p14:cNvPr>
                <p14:cNvContentPartPr/>
                <p14:nvPr/>
              </p14:nvContentPartPr>
              <p14:xfrm>
                <a:off x="7758174" y="3814010"/>
                <a:ext cx="95400" cy="201600"/>
              </p14:xfrm>
            </p:contentPart>
          </mc:Choice>
          <mc:Fallback>
            <p:pic>
              <p:nvPicPr>
                <p:cNvPr id="119" name="Ink 118">
                  <a:extLst>
                    <a:ext uri="{FF2B5EF4-FFF2-40B4-BE49-F238E27FC236}">
                      <a16:creationId xmlns:a16="http://schemas.microsoft.com/office/drawing/2014/main" id="{E111995F-DD9B-6545-BACF-7F6E4740E6DD}"/>
                    </a:ext>
                  </a:extLst>
                </p:cNvPr>
                <p:cNvPicPr/>
                <p:nvPr/>
              </p:nvPicPr>
              <p:blipFill>
                <a:blip r:embed="rId185"/>
                <a:stretch>
                  <a:fillRect/>
                </a:stretch>
              </p:blipFill>
              <p:spPr>
                <a:xfrm>
                  <a:off x="7749174" y="3805010"/>
                  <a:ext cx="113040" cy="219240"/>
                </a:xfrm>
                <a:prstGeom prst="rect">
                  <a:avLst/>
                </a:prstGeom>
              </p:spPr>
            </p:pic>
          </mc:Fallback>
        </mc:AlternateContent>
        <mc:AlternateContent xmlns:mc="http://schemas.openxmlformats.org/markup-compatibility/2006">
          <mc:Choice xmlns:p14="http://schemas.microsoft.com/office/powerpoint/2010/main" Requires="p14">
            <p:contentPart p14:bwMode="auto" r:id="rId186">
              <p14:nvContentPartPr>
                <p14:cNvPr id="120" name="Ink 119">
                  <a:extLst>
                    <a:ext uri="{FF2B5EF4-FFF2-40B4-BE49-F238E27FC236}">
                      <a16:creationId xmlns:a16="http://schemas.microsoft.com/office/drawing/2014/main" id="{5710ABB3-ECCF-404E-BA33-A844FD745452}"/>
                    </a:ext>
                  </a:extLst>
                </p14:cNvPr>
                <p14:cNvContentPartPr/>
                <p14:nvPr/>
              </p14:nvContentPartPr>
              <p14:xfrm>
                <a:off x="7740534" y="3815450"/>
                <a:ext cx="307080" cy="119880"/>
              </p14:xfrm>
            </p:contentPart>
          </mc:Choice>
          <mc:Fallback>
            <p:pic>
              <p:nvPicPr>
                <p:cNvPr id="120" name="Ink 119">
                  <a:extLst>
                    <a:ext uri="{FF2B5EF4-FFF2-40B4-BE49-F238E27FC236}">
                      <a16:creationId xmlns:a16="http://schemas.microsoft.com/office/drawing/2014/main" id="{5710ABB3-ECCF-404E-BA33-A844FD745452}"/>
                    </a:ext>
                  </a:extLst>
                </p:cNvPr>
                <p:cNvPicPr/>
                <p:nvPr/>
              </p:nvPicPr>
              <p:blipFill>
                <a:blip r:embed="rId187"/>
                <a:stretch>
                  <a:fillRect/>
                </a:stretch>
              </p:blipFill>
              <p:spPr>
                <a:xfrm>
                  <a:off x="7731534" y="3806810"/>
                  <a:ext cx="324720" cy="137520"/>
                </a:xfrm>
                <a:prstGeom prst="rect">
                  <a:avLst/>
                </a:prstGeom>
              </p:spPr>
            </p:pic>
          </mc:Fallback>
        </mc:AlternateContent>
        <mc:AlternateContent xmlns:mc="http://schemas.openxmlformats.org/markup-compatibility/2006">
          <mc:Choice xmlns:p14="http://schemas.microsoft.com/office/powerpoint/2010/main" Requires="p14">
            <p:contentPart p14:bwMode="auto" r:id="rId188">
              <p14:nvContentPartPr>
                <p14:cNvPr id="121" name="Ink 120">
                  <a:extLst>
                    <a:ext uri="{FF2B5EF4-FFF2-40B4-BE49-F238E27FC236}">
                      <a16:creationId xmlns:a16="http://schemas.microsoft.com/office/drawing/2014/main" id="{51C01F8E-9B60-5F4A-9686-F9C2112DB6C9}"/>
                    </a:ext>
                  </a:extLst>
                </p14:cNvPr>
                <p14:cNvContentPartPr/>
                <p14:nvPr/>
              </p14:nvContentPartPr>
              <p14:xfrm>
                <a:off x="8064534" y="3690170"/>
                <a:ext cx="119160" cy="170280"/>
              </p14:xfrm>
            </p:contentPart>
          </mc:Choice>
          <mc:Fallback>
            <p:pic>
              <p:nvPicPr>
                <p:cNvPr id="121" name="Ink 120">
                  <a:extLst>
                    <a:ext uri="{FF2B5EF4-FFF2-40B4-BE49-F238E27FC236}">
                      <a16:creationId xmlns:a16="http://schemas.microsoft.com/office/drawing/2014/main" id="{51C01F8E-9B60-5F4A-9686-F9C2112DB6C9}"/>
                    </a:ext>
                  </a:extLst>
                </p:cNvPr>
                <p:cNvPicPr/>
                <p:nvPr/>
              </p:nvPicPr>
              <p:blipFill>
                <a:blip r:embed="rId189"/>
                <a:stretch>
                  <a:fillRect/>
                </a:stretch>
              </p:blipFill>
              <p:spPr>
                <a:xfrm>
                  <a:off x="8055534" y="3681530"/>
                  <a:ext cx="136800" cy="187920"/>
                </a:xfrm>
                <a:prstGeom prst="rect">
                  <a:avLst/>
                </a:prstGeom>
              </p:spPr>
            </p:pic>
          </mc:Fallback>
        </mc:AlternateContent>
        <mc:AlternateContent xmlns:mc="http://schemas.openxmlformats.org/markup-compatibility/2006">
          <mc:Choice xmlns:p14="http://schemas.microsoft.com/office/powerpoint/2010/main" Requires="p14">
            <p:contentPart p14:bwMode="auto" r:id="rId190">
              <p14:nvContentPartPr>
                <p14:cNvPr id="122" name="Ink 121">
                  <a:extLst>
                    <a:ext uri="{FF2B5EF4-FFF2-40B4-BE49-F238E27FC236}">
                      <a16:creationId xmlns:a16="http://schemas.microsoft.com/office/drawing/2014/main" id="{C5566ED2-7796-684A-8ED3-FB73B4D315CB}"/>
                    </a:ext>
                  </a:extLst>
                </p14:cNvPr>
                <p14:cNvContentPartPr/>
                <p14:nvPr/>
              </p14:nvContentPartPr>
              <p14:xfrm>
                <a:off x="8049414" y="3483530"/>
                <a:ext cx="434520" cy="292320"/>
              </p14:xfrm>
            </p:contentPart>
          </mc:Choice>
          <mc:Fallback>
            <p:pic>
              <p:nvPicPr>
                <p:cNvPr id="122" name="Ink 121">
                  <a:extLst>
                    <a:ext uri="{FF2B5EF4-FFF2-40B4-BE49-F238E27FC236}">
                      <a16:creationId xmlns:a16="http://schemas.microsoft.com/office/drawing/2014/main" id="{C5566ED2-7796-684A-8ED3-FB73B4D315CB}"/>
                    </a:ext>
                  </a:extLst>
                </p:cNvPr>
                <p:cNvPicPr/>
                <p:nvPr/>
              </p:nvPicPr>
              <p:blipFill>
                <a:blip r:embed="rId191"/>
                <a:stretch>
                  <a:fillRect/>
                </a:stretch>
              </p:blipFill>
              <p:spPr>
                <a:xfrm>
                  <a:off x="8040414" y="3474890"/>
                  <a:ext cx="452160" cy="309960"/>
                </a:xfrm>
                <a:prstGeom prst="rect">
                  <a:avLst/>
                </a:prstGeom>
              </p:spPr>
            </p:pic>
          </mc:Fallback>
        </mc:AlternateContent>
        <mc:AlternateContent xmlns:mc="http://schemas.openxmlformats.org/markup-compatibility/2006">
          <mc:Choice xmlns:p14="http://schemas.microsoft.com/office/powerpoint/2010/main" Requires="p14">
            <p:contentPart p14:bwMode="auto" r:id="rId192">
              <p14:nvContentPartPr>
                <p14:cNvPr id="123" name="Ink 122">
                  <a:extLst>
                    <a:ext uri="{FF2B5EF4-FFF2-40B4-BE49-F238E27FC236}">
                      <a16:creationId xmlns:a16="http://schemas.microsoft.com/office/drawing/2014/main" id="{F394244C-97B0-BA4B-8792-7070EFE1388D}"/>
                    </a:ext>
                  </a:extLst>
                </p14:cNvPr>
                <p14:cNvContentPartPr/>
                <p14:nvPr/>
              </p14:nvContentPartPr>
              <p14:xfrm>
                <a:off x="8609574" y="3305690"/>
                <a:ext cx="406080" cy="197640"/>
              </p14:xfrm>
            </p:contentPart>
          </mc:Choice>
          <mc:Fallback>
            <p:pic>
              <p:nvPicPr>
                <p:cNvPr id="123" name="Ink 122">
                  <a:extLst>
                    <a:ext uri="{FF2B5EF4-FFF2-40B4-BE49-F238E27FC236}">
                      <a16:creationId xmlns:a16="http://schemas.microsoft.com/office/drawing/2014/main" id="{F394244C-97B0-BA4B-8792-7070EFE1388D}"/>
                    </a:ext>
                  </a:extLst>
                </p:cNvPr>
                <p:cNvPicPr/>
                <p:nvPr/>
              </p:nvPicPr>
              <p:blipFill>
                <a:blip r:embed="rId193"/>
                <a:stretch>
                  <a:fillRect/>
                </a:stretch>
              </p:blipFill>
              <p:spPr>
                <a:xfrm>
                  <a:off x="8600934" y="3297050"/>
                  <a:ext cx="423720" cy="215280"/>
                </a:xfrm>
                <a:prstGeom prst="rect">
                  <a:avLst/>
                </a:prstGeom>
              </p:spPr>
            </p:pic>
          </mc:Fallback>
        </mc:AlternateContent>
        <mc:AlternateContent xmlns:mc="http://schemas.openxmlformats.org/markup-compatibility/2006">
          <mc:Choice xmlns:p14="http://schemas.microsoft.com/office/powerpoint/2010/main" Requires="p14">
            <p:contentPart p14:bwMode="auto" r:id="rId194">
              <p14:nvContentPartPr>
                <p14:cNvPr id="124" name="Ink 123">
                  <a:extLst>
                    <a:ext uri="{FF2B5EF4-FFF2-40B4-BE49-F238E27FC236}">
                      <a16:creationId xmlns:a16="http://schemas.microsoft.com/office/drawing/2014/main" id="{18BCD346-33C1-6542-AA8B-AD189E139229}"/>
                    </a:ext>
                  </a:extLst>
                </p14:cNvPr>
                <p14:cNvContentPartPr/>
                <p14:nvPr/>
              </p14:nvContentPartPr>
              <p14:xfrm>
                <a:off x="9089454" y="3248450"/>
                <a:ext cx="14760" cy="30960"/>
              </p14:xfrm>
            </p:contentPart>
          </mc:Choice>
          <mc:Fallback>
            <p:pic>
              <p:nvPicPr>
                <p:cNvPr id="124" name="Ink 123">
                  <a:extLst>
                    <a:ext uri="{FF2B5EF4-FFF2-40B4-BE49-F238E27FC236}">
                      <a16:creationId xmlns:a16="http://schemas.microsoft.com/office/drawing/2014/main" id="{18BCD346-33C1-6542-AA8B-AD189E139229}"/>
                    </a:ext>
                  </a:extLst>
                </p:cNvPr>
                <p:cNvPicPr/>
                <p:nvPr/>
              </p:nvPicPr>
              <p:blipFill>
                <a:blip r:embed="rId195"/>
                <a:stretch>
                  <a:fillRect/>
                </a:stretch>
              </p:blipFill>
              <p:spPr>
                <a:xfrm>
                  <a:off x="9080454" y="3239450"/>
                  <a:ext cx="32400" cy="48600"/>
                </a:xfrm>
                <a:prstGeom prst="rect">
                  <a:avLst/>
                </a:prstGeom>
              </p:spPr>
            </p:pic>
          </mc:Fallback>
        </mc:AlternateContent>
        <mc:AlternateContent xmlns:mc="http://schemas.openxmlformats.org/markup-compatibility/2006">
          <mc:Choice xmlns:p14="http://schemas.microsoft.com/office/powerpoint/2010/main" Requires="p14">
            <p:contentPart p14:bwMode="auto" r:id="rId196">
              <p14:nvContentPartPr>
                <p14:cNvPr id="125" name="Ink 124">
                  <a:extLst>
                    <a:ext uri="{FF2B5EF4-FFF2-40B4-BE49-F238E27FC236}">
                      <a16:creationId xmlns:a16="http://schemas.microsoft.com/office/drawing/2014/main" id="{74DEEE02-62DC-8043-ABE7-EF11AA86EE42}"/>
                    </a:ext>
                  </a:extLst>
                </p14:cNvPr>
                <p14:cNvContentPartPr/>
                <p14:nvPr/>
              </p14:nvContentPartPr>
              <p14:xfrm>
                <a:off x="9312294" y="2927330"/>
                <a:ext cx="339480" cy="266760"/>
              </p14:xfrm>
            </p:contentPart>
          </mc:Choice>
          <mc:Fallback>
            <p:pic>
              <p:nvPicPr>
                <p:cNvPr id="125" name="Ink 124">
                  <a:extLst>
                    <a:ext uri="{FF2B5EF4-FFF2-40B4-BE49-F238E27FC236}">
                      <a16:creationId xmlns:a16="http://schemas.microsoft.com/office/drawing/2014/main" id="{74DEEE02-62DC-8043-ABE7-EF11AA86EE42}"/>
                    </a:ext>
                  </a:extLst>
                </p:cNvPr>
                <p:cNvPicPr/>
                <p:nvPr/>
              </p:nvPicPr>
              <p:blipFill>
                <a:blip r:embed="rId197"/>
                <a:stretch>
                  <a:fillRect/>
                </a:stretch>
              </p:blipFill>
              <p:spPr>
                <a:xfrm>
                  <a:off x="9303654" y="2918690"/>
                  <a:ext cx="357120" cy="284400"/>
                </a:xfrm>
                <a:prstGeom prst="rect">
                  <a:avLst/>
                </a:prstGeom>
              </p:spPr>
            </p:pic>
          </mc:Fallback>
        </mc:AlternateContent>
        <mc:AlternateContent xmlns:mc="http://schemas.openxmlformats.org/markup-compatibility/2006">
          <mc:Choice xmlns:p14="http://schemas.microsoft.com/office/powerpoint/2010/main" Requires="p14">
            <p:contentPart p14:bwMode="auto" r:id="rId198">
              <p14:nvContentPartPr>
                <p14:cNvPr id="126" name="Ink 125">
                  <a:extLst>
                    <a:ext uri="{FF2B5EF4-FFF2-40B4-BE49-F238E27FC236}">
                      <a16:creationId xmlns:a16="http://schemas.microsoft.com/office/drawing/2014/main" id="{5461729F-FDF3-D74E-8E4E-45BF9BC9B233}"/>
                    </a:ext>
                  </a:extLst>
                </p14:cNvPr>
                <p14:cNvContentPartPr/>
                <p14:nvPr/>
              </p14:nvContentPartPr>
              <p14:xfrm>
                <a:off x="9855534" y="2630330"/>
                <a:ext cx="714960" cy="393120"/>
              </p14:xfrm>
            </p:contentPart>
          </mc:Choice>
          <mc:Fallback>
            <p:pic>
              <p:nvPicPr>
                <p:cNvPr id="126" name="Ink 125">
                  <a:extLst>
                    <a:ext uri="{FF2B5EF4-FFF2-40B4-BE49-F238E27FC236}">
                      <a16:creationId xmlns:a16="http://schemas.microsoft.com/office/drawing/2014/main" id="{5461729F-FDF3-D74E-8E4E-45BF9BC9B233}"/>
                    </a:ext>
                  </a:extLst>
                </p:cNvPr>
                <p:cNvPicPr/>
                <p:nvPr/>
              </p:nvPicPr>
              <p:blipFill>
                <a:blip r:embed="rId199"/>
                <a:stretch>
                  <a:fillRect/>
                </a:stretch>
              </p:blipFill>
              <p:spPr>
                <a:xfrm>
                  <a:off x="9846534" y="2621330"/>
                  <a:ext cx="732600" cy="410760"/>
                </a:xfrm>
                <a:prstGeom prst="rect">
                  <a:avLst/>
                </a:prstGeom>
              </p:spPr>
            </p:pic>
          </mc:Fallback>
        </mc:AlternateContent>
        <mc:AlternateContent xmlns:mc="http://schemas.openxmlformats.org/markup-compatibility/2006">
          <mc:Choice xmlns:p14="http://schemas.microsoft.com/office/powerpoint/2010/main" Requires="p14">
            <p:contentPart p14:bwMode="auto" r:id="rId200">
              <p14:nvContentPartPr>
                <p14:cNvPr id="127" name="Ink 126">
                  <a:extLst>
                    <a:ext uri="{FF2B5EF4-FFF2-40B4-BE49-F238E27FC236}">
                      <a16:creationId xmlns:a16="http://schemas.microsoft.com/office/drawing/2014/main" id="{3CEF98C0-BDF7-4845-AEFE-A1CCEC7B2FA6}"/>
                    </a:ext>
                  </a:extLst>
                </p14:cNvPr>
                <p14:cNvContentPartPr/>
                <p14:nvPr/>
              </p14:nvContentPartPr>
              <p14:xfrm>
                <a:off x="10074414" y="2663450"/>
                <a:ext cx="191520" cy="60120"/>
              </p14:xfrm>
            </p:contentPart>
          </mc:Choice>
          <mc:Fallback>
            <p:pic>
              <p:nvPicPr>
                <p:cNvPr id="127" name="Ink 126">
                  <a:extLst>
                    <a:ext uri="{FF2B5EF4-FFF2-40B4-BE49-F238E27FC236}">
                      <a16:creationId xmlns:a16="http://schemas.microsoft.com/office/drawing/2014/main" id="{3CEF98C0-BDF7-4845-AEFE-A1CCEC7B2FA6}"/>
                    </a:ext>
                  </a:extLst>
                </p:cNvPr>
                <p:cNvPicPr/>
                <p:nvPr/>
              </p:nvPicPr>
              <p:blipFill>
                <a:blip r:embed="rId201"/>
                <a:stretch>
                  <a:fillRect/>
                </a:stretch>
              </p:blipFill>
              <p:spPr>
                <a:xfrm>
                  <a:off x="10065774" y="2654450"/>
                  <a:ext cx="209160" cy="77760"/>
                </a:xfrm>
                <a:prstGeom prst="rect">
                  <a:avLst/>
                </a:prstGeom>
              </p:spPr>
            </p:pic>
          </mc:Fallback>
        </mc:AlternateContent>
        <mc:AlternateContent xmlns:mc="http://schemas.openxmlformats.org/markup-compatibility/2006">
          <mc:Choice xmlns:p14="http://schemas.microsoft.com/office/powerpoint/2010/main" Requires="p14">
            <p:contentPart p14:bwMode="auto" r:id="rId202">
              <p14:nvContentPartPr>
                <p14:cNvPr id="128" name="Ink 127">
                  <a:extLst>
                    <a:ext uri="{FF2B5EF4-FFF2-40B4-BE49-F238E27FC236}">
                      <a16:creationId xmlns:a16="http://schemas.microsoft.com/office/drawing/2014/main" id="{BEF74179-2D39-264F-8A75-72C51547114D}"/>
                    </a:ext>
                  </a:extLst>
                </p14:cNvPr>
                <p14:cNvContentPartPr/>
                <p14:nvPr/>
              </p14:nvContentPartPr>
              <p14:xfrm>
                <a:off x="7765374" y="4299290"/>
                <a:ext cx="282960" cy="158040"/>
              </p14:xfrm>
            </p:contentPart>
          </mc:Choice>
          <mc:Fallback>
            <p:pic>
              <p:nvPicPr>
                <p:cNvPr id="128" name="Ink 127">
                  <a:extLst>
                    <a:ext uri="{FF2B5EF4-FFF2-40B4-BE49-F238E27FC236}">
                      <a16:creationId xmlns:a16="http://schemas.microsoft.com/office/drawing/2014/main" id="{BEF74179-2D39-264F-8A75-72C51547114D}"/>
                    </a:ext>
                  </a:extLst>
                </p:cNvPr>
                <p:cNvPicPr/>
                <p:nvPr/>
              </p:nvPicPr>
              <p:blipFill>
                <a:blip r:embed="rId203"/>
                <a:stretch>
                  <a:fillRect/>
                </a:stretch>
              </p:blipFill>
              <p:spPr>
                <a:xfrm>
                  <a:off x="7756734" y="4290290"/>
                  <a:ext cx="300600" cy="175680"/>
                </a:xfrm>
                <a:prstGeom prst="rect">
                  <a:avLst/>
                </a:prstGeom>
              </p:spPr>
            </p:pic>
          </mc:Fallback>
        </mc:AlternateContent>
        <mc:AlternateContent xmlns:mc="http://schemas.openxmlformats.org/markup-compatibility/2006">
          <mc:Choice xmlns:p14="http://schemas.microsoft.com/office/powerpoint/2010/main" Requires="p14">
            <p:contentPart p14:bwMode="auto" r:id="rId204">
              <p14:nvContentPartPr>
                <p14:cNvPr id="129" name="Ink 128">
                  <a:extLst>
                    <a:ext uri="{FF2B5EF4-FFF2-40B4-BE49-F238E27FC236}">
                      <a16:creationId xmlns:a16="http://schemas.microsoft.com/office/drawing/2014/main" id="{2E9C50EF-B351-B444-BAD9-49457BE734A0}"/>
                    </a:ext>
                  </a:extLst>
                </p14:cNvPr>
                <p14:cNvContentPartPr/>
                <p14:nvPr/>
              </p14:nvContentPartPr>
              <p14:xfrm>
                <a:off x="7756014" y="4155290"/>
                <a:ext cx="13320" cy="39600"/>
              </p14:xfrm>
            </p:contentPart>
          </mc:Choice>
          <mc:Fallback>
            <p:pic>
              <p:nvPicPr>
                <p:cNvPr id="129" name="Ink 128">
                  <a:extLst>
                    <a:ext uri="{FF2B5EF4-FFF2-40B4-BE49-F238E27FC236}">
                      <a16:creationId xmlns:a16="http://schemas.microsoft.com/office/drawing/2014/main" id="{2E9C50EF-B351-B444-BAD9-49457BE734A0}"/>
                    </a:ext>
                  </a:extLst>
                </p:cNvPr>
                <p:cNvPicPr/>
                <p:nvPr/>
              </p:nvPicPr>
              <p:blipFill>
                <a:blip r:embed="rId205"/>
                <a:stretch>
                  <a:fillRect/>
                </a:stretch>
              </p:blipFill>
              <p:spPr>
                <a:xfrm>
                  <a:off x="7747014" y="4146650"/>
                  <a:ext cx="30960" cy="57240"/>
                </a:xfrm>
                <a:prstGeom prst="rect">
                  <a:avLst/>
                </a:prstGeom>
              </p:spPr>
            </p:pic>
          </mc:Fallback>
        </mc:AlternateContent>
        <mc:AlternateContent xmlns:mc="http://schemas.openxmlformats.org/markup-compatibility/2006">
          <mc:Choice xmlns:p14="http://schemas.microsoft.com/office/powerpoint/2010/main" Requires="p14">
            <p:contentPart p14:bwMode="auto" r:id="rId206">
              <p14:nvContentPartPr>
                <p14:cNvPr id="130" name="Ink 129">
                  <a:extLst>
                    <a:ext uri="{FF2B5EF4-FFF2-40B4-BE49-F238E27FC236}">
                      <a16:creationId xmlns:a16="http://schemas.microsoft.com/office/drawing/2014/main" id="{F6DA92D4-E86A-874A-A05C-C0729114A738}"/>
                    </a:ext>
                  </a:extLst>
                </p14:cNvPr>
                <p14:cNvContentPartPr/>
                <p14:nvPr/>
              </p14:nvContentPartPr>
              <p14:xfrm>
                <a:off x="8359014" y="4085810"/>
                <a:ext cx="181800" cy="203400"/>
              </p14:xfrm>
            </p:contentPart>
          </mc:Choice>
          <mc:Fallback>
            <p:pic>
              <p:nvPicPr>
                <p:cNvPr id="130" name="Ink 129">
                  <a:extLst>
                    <a:ext uri="{FF2B5EF4-FFF2-40B4-BE49-F238E27FC236}">
                      <a16:creationId xmlns:a16="http://schemas.microsoft.com/office/drawing/2014/main" id="{F6DA92D4-E86A-874A-A05C-C0729114A738}"/>
                    </a:ext>
                  </a:extLst>
                </p:cNvPr>
                <p:cNvPicPr/>
                <p:nvPr/>
              </p:nvPicPr>
              <p:blipFill>
                <a:blip r:embed="rId207"/>
                <a:stretch>
                  <a:fillRect/>
                </a:stretch>
              </p:blipFill>
              <p:spPr>
                <a:xfrm>
                  <a:off x="8350374" y="4077170"/>
                  <a:ext cx="199440" cy="221040"/>
                </a:xfrm>
                <a:prstGeom prst="rect">
                  <a:avLst/>
                </a:prstGeom>
              </p:spPr>
            </p:pic>
          </mc:Fallback>
        </mc:AlternateContent>
        <mc:AlternateContent xmlns:mc="http://schemas.openxmlformats.org/markup-compatibility/2006">
          <mc:Choice xmlns:p14="http://schemas.microsoft.com/office/powerpoint/2010/main" Requires="p14">
            <p:contentPart p14:bwMode="auto" r:id="rId208">
              <p14:nvContentPartPr>
                <p14:cNvPr id="131" name="Ink 130">
                  <a:extLst>
                    <a:ext uri="{FF2B5EF4-FFF2-40B4-BE49-F238E27FC236}">
                      <a16:creationId xmlns:a16="http://schemas.microsoft.com/office/drawing/2014/main" id="{DC5531DA-5FE0-8D49-916B-EA1769EE911E}"/>
                    </a:ext>
                  </a:extLst>
                </p14:cNvPr>
                <p14:cNvContentPartPr/>
                <p14:nvPr/>
              </p14:nvContentPartPr>
              <p14:xfrm>
                <a:off x="8680854" y="3802850"/>
                <a:ext cx="411480" cy="393120"/>
              </p14:xfrm>
            </p:contentPart>
          </mc:Choice>
          <mc:Fallback>
            <p:pic>
              <p:nvPicPr>
                <p:cNvPr id="131" name="Ink 130">
                  <a:extLst>
                    <a:ext uri="{FF2B5EF4-FFF2-40B4-BE49-F238E27FC236}">
                      <a16:creationId xmlns:a16="http://schemas.microsoft.com/office/drawing/2014/main" id="{DC5531DA-5FE0-8D49-916B-EA1769EE911E}"/>
                    </a:ext>
                  </a:extLst>
                </p:cNvPr>
                <p:cNvPicPr/>
                <p:nvPr/>
              </p:nvPicPr>
              <p:blipFill>
                <a:blip r:embed="rId209"/>
                <a:stretch>
                  <a:fillRect/>
                </a:stretch>
              </p:blipFill>
              <p:spPr>
                <a:xfrm>
                  <a:off x="8672214" y="3794210"/>
                  <a:ext cx="429120" cy="410760"/>
                </a:xfrm>
                <a:prstGeom prst="rect">
                  <a:avLst/>
                </a:prstGeom>
              </p:spPr>
            </p:pic>
          </mc:Fallback>
        </mc:AlternateContent>
        <mc:AlternateContent xmlns:mc="http://schemas.openxmlformats.org/markup-compatibility/2006">
          <mc:Choice xmlns:p14="http://schemas.microsoft.com/office/powerpoint/2010/main" Requires="p14">
            <p:contentPart p14:bwMode="auto" r:id="rId210">
              <p14:nvContentPartPr>
                <p14:cNvPr id="132" name="Ink 131">
                  <a:extLst>
                    <a:ext uri="{FF2B5EF4-FFF2-40B4-BE49-F238E27FC236}">
                      <a16:creationId xmlns:a16="http://schemas.microsoft.com/office/drawing/2014/main" id="{7B0B1B97-7AC5-2F42-9CD4-6CCDBD7314EB}"/>
                    </a:ext>
                  </a:extLst>
                </p14:cNvPr>
                <p14:cNvContentPartPr/>
                <p14:nvPr/>
              </p14:nvContentPartPr>
              <p14:xfrm>
                <a:off x="9325974" y="3537170"/>
                <a:ext cx="313200" cy="381240"/>
              </p14:xfrm>
            </p:contentPart>
          </mc:Choice>
          <mc:Fallback>
            <p:pic>
              <p:nvPicPr>
                <p:cNvPr id="132" name="Ink 131">
                  <a:extLst>
                    <a:ext uri="{FF2B5EF4-FFF2-40B4-BE49-F238E27FC236}">
                      <a16:creationId xmlns:a16="http://schemas.microsoft.com/office/drawing/2014/main" id="{7B0B1B97-7AC5-2F42-9CD4-6CCDBD7314EB}"/>
                    </a:ext>
                  </a:extLst>
                </p:cNvPr>
                <p:cNvPicPr/>
                <p:nvPr/>
              </p:nvPicPr>
              <p:blipFill>
                <a:blip r:embed="rId211"/>
                <a:stretch>
                  <a:fillRect/>
                </a:stretch>
              </p:blipFill>
              <p:spPr>
                <a:xfrm>
                  <a:off x="9316974" y="3528530"/>
                  <a:ext cx="330840" cy="398880"/>
                </a:xfrm>
                <a:prstGeom prst="rect">
                  <a:avLst/>
                </a:prstGeom>
              </p:spPr>
            </p:pic>
          </mc:Fallback>
        </mc:AlternateContent>
        <mc:AlternateContent xmlns:mc="http://schemas.openxmlformats.org/markup-compatibility/2006">
          <mc:Choice xmlns:p14="http://schemas.microsoft.com/office/powerpoint/2010/main" Requires="p14">
            <p:contentPart p14:bwMode="auto" r:id="rId212">
              <p14:nvContentPartPr>
                <p14:cNvPr id="133" name="Ink 132">
                  <a:extLst>
                    <a:ext uri="{FF2B5EF4-FFF2-40B4-BE49-F238E27FC236}">
                      <a16:creationId xmlns:a16="http://schemas.microsoft.com/office/drawing/2014/main" id="{C1587394-457E-1745-9F65-05E330963D8F}"/>
                    </a:ext>
                  </a:extLst>
                </p14:cNvPr>
                <p14:cNvContentPartPr/>
                <p14:nvPr/>
              </p14:nvContentPartPr>
              <p14:xfrm>
                <a:off x="9793974" y="3343130"/>
                <a:ext cx="360000" cy="267120"/>
              </p14:xfrm>
            </p:contentPart>
          </mc:Choice>
          <mc:Fallback>
            <p:pic>
              <p:nvPicPr>
                <p:cNvPr id="133" name="Ink 132">
                  <a:extLst>
                    <a:ext uri="{FF2B5EF4-FFF2-40B4-BE49-F238E27FC236}">
                      <a16:creationId xmlns:a16="http://schemas.microsoft.com/office/drawing/2014/main" id="{C1587394-457E-1745-9F65-05E330963D8F}"/>
                    </a:ext>
                  </a:extLst>
                </p:cNvPr>
                <p:cNvPicPr/>
                <p:nvPr/>
              </p:nvPicPr>
              <p:blipFill>
                <a:blip r:embed="rId213"/>
                <a:stretch>
                  <a:fillRect/>
                </a:stretch>
              </p:blipFill>
              <p:spPr>
                <a:xfrm>
                  <a:off x="9785334" y="3334490"/>
                  <a:ext cx="377640" cy="284760"/>
                </a:xfrm>
                <a:prstGeom prst="rect">
                  <a:avLst/>
                </a:prstGeom>
              </p:spPr>
            </p:pic>
          </mc:Fallback>
        </mc:AlternateContent>
        <mc:AlternateContent xmlns:mc="http://schemas.openxmlformats.org/markup-compatibility/2006">
          <mc:Choice xmlns:p14="http://schemas.microsoft.com/office/powerpoint/2010/main" Requires="p14">
            <p:contentPart p14:bwMode="auto" r:id="rId214">
              <p14:nvContentPartPr>
                <p14:cNvPr id="134" name="Ink 133">
                  <a:extLst>
                    <a:ext uri="{FF2B5EF4-FFF2-40B4-BE49-F238E27FC236}">
                      <a16:creationId xmlns:a16="http://schemas.microsoft.com/office/drawing/2014/main" id="{A5250E7C-1657-C646-8825-80DD4E00F694}"/>
                    </a:ext>
                  </a:extLst>
                </p14:cNvPr>
                <p14:cNvContentPartPr/>
                <p14:nvPr/>
              </p14:nvContentPartPr>
              <p14:xfrm>
                <a:off x="10228854" y="3331250"/>
                <a:ext cx="410040" cy="128880"/>
              </p14:xfrm>
            </p:contentPart>
          </mc:Choice>
          <mc:Fallback>
            <p:pic>
              <p:nvPicPr>
                <p:cNvPr id="134" name="Ink 133">
                  <a:extLst>
                    <a:ext uri="{FF2B5EF4-FFF2-40B4-BE49-F238E27FC236}">
                      <a16:creationId xmlns:a16="http://schemas.microsoft.com/office/drawing/2014/main" id="{A5250E7C-1657-C646-8825-80DD4E00F694}"/>
                    </a:ext>
                  </a:extLst>
                </p:cNvPr>
                <p:cNvPicPr/>
                <p:nvPr/>
              </p:nvPicPr>
              <p:blipFill>
                <a:blip r:embed="rId215"/>
                <a:stretch>
                  <a:fillRect/>
                </a:stretch>
              </p:blipFill>
              <p:spPr>
                <a:xfrm>
                  <a:off x="10219854" y="3322610"/>
                  <a:ext cx="427680" cy="146520"/>
                </a:xfrm>
                <a:prstGeom prst="rect">
                  <a:avLst/>
                </a:prstGeom>
              </p:spPr>
            </p:pic>
          </mc:Fallback>
        </mc:AlternateContent>
        <mc:AlternateContent xmlns:mc="http://schemas.openxmlformats.org/markup-compatibility/2006">
          <mc:Choice xmlns:p14="http://schemas.microsoft.com/office/powerpoint/2010/main" Requires="p14">
            <p:contentPart p14:bwMode="auto" r:id="rId216">
              <p14:nvContentPartPr>
                <p14:cNvPr id="135" name="Ink 134">
                  <a:extLst>
                    <a:ext uri="{FF2B5EF4-FFF2-40B4-BE49-F238E27FC236}">
                      <a16:creationId xmlns:a16="http://schemas.microsoft.com/office/drawing/2014/main" id="{5A5603D3-6E2B-AB45-8F94-48072A6F0030}"/>
                    </a:ext>
                  </a:extLst>
                </p14:cNvPr>
                <p14:cNvContentPartPr/>
                <p14:nvPr/>
              </p14:nvContentPartPr>
              <p14:xfrm>
                <a:off x="8634414" y="4342130"/>
                <a:ext cx="241560" cy="529920"/>
              </p14:xfrm>
            </p:contentPart>
          </mc:Choice>
          <mc:Fallback>
            <p:pic>
              <p:nvPicPr>
                <p:cNvPr id="135" name="Ink 134">
                  <a:extLst>
                    <a:ext uri="{FF2B5EF4-FFF2-40B4-BE49-F238E27FC236}">
                      <a16:creationId xmlns:a16="http://schemas.microsoft.com/office/drawing/2014/main" id="{5A5603D3-6E2B-AB45-8F94-48072A6F0030}"/>
                    </a:ext>
                  </a:extLst>
                </p:cNvPr>
                <p:cNvPicPr/>
                <p:nvPr/>
              </p:nvPicPr>
              <p:blipFill>
                <a:blip r:embed="rId217"/>
                <a:stretch>
                  <a:fillRect/>
                </a:stretch>
              </p:blipFill>
              <p:spPr>
                <a:xfrm>
                  <a:off x="8625414" y="4333490"/>
                  <a:ext cx="259200" cy="547560"/>
                </a:xfrm>
                <a:prstGeom prst="rect">
                  <a:avLst/>
                </a:prstGeom>
              </p:spPr>
            </p:pic>
          </mc:Fallback>
        </mc:AlternateContent>
        <mc:AlternateContent xmlns:mc="http://schemas.openxmlformats.org/markup-compatibility/2006">
          <mc:Choice xmlns:p14="http://schemas.microsoft.com/office/powerpoint/2010/main" Requires="p14">
            <p:contentPart p14:bwMode="auto" r:id="rId218">
              <p14:nvContentPartPr>
                <p14:cNvPr id="137" name="Ink 136">
                  <a:extLst>
                    <a:ext uri="{FF2B5EF4-FFF2-40B4-BE49-F238E27FC236}">
                      <a16:creationId xmlns:a16="http://schemas.microsoft.com/office/drawing/2014/main" id="{FE81B292-4F1A-0449-BD88-58ABB0BDDD8A}"/>
                    </a:ext>
                  </a:extLst>
                </p14:cNvPr>
                <p14:cNvContentPartPr/>
                <p14:nvPr/>
              </p14:nvContentPartPr>
              <p14:xfrm>
                <a:off x="7876614" y="5587730"/>
                <a:ext cx="329760" cy="177120"/>
              </p14:xfrm>
            </p:contentPart>
          </mc:Choice>
          <mc:Fallback>
            <p:pic>
              <p:nvPicPr>
                <p:cNvPr id="137" name="Ink 136">
                  <a:extLst>
                    <a:ext uri="{FF2B5EF4-FFF2-40B4-BE49-F238E27FC236}">
                      <a16:creationId xmlns:a16="http://schemas.microsoft.com/office/drawing/2014/main" id="{FE81B292-4F1A-0449-BD88-58ABB0BDDD8A}"/>
                    </a:ext>
                  </a:extLst>
                </p:cNvPr>
                <p:cNvPicPr/>
                <p:nvPr/>
              </p:nvPicPr>
              <p:blipFill>
                <a:blip r:embed="rId219"/>
                <a:stretch>
                  <a:fillRect/>
                </a:stretch>
              </p:blipFill>
              <p:spPr>
                <a:xfrm>
                  <a:off x="7867614" y="5578730"/>
                  <a:ext cx="347400" cy="194760"/>
                </a:xfrm>
                <a:prstGeom prst="rect">
                  <a:avLst/>
                </a:prstGeom>
              </p:spPr>
            </p:pic>
          </mc:Fallback>
        </mc:AlternateContent>
        <mc:AlternateContent xmlns:mc="http://schemas.openxmlformats.org/markup-compatibility/2006">
          <mc:Choice xmlns:p14="http://schemas.microsoft.com/office/powerpoint/2010/main" Requires="p14">
            <p:contentPart p14:bwMode="auto" r:id="rId220">
              <p14:nvContentPartPr>
                <p14:cNvPr id="138" name="Ink 137">
                  <a:extLst>
                    <a:ext uri="{FF2B5EF4-FFF2-40B4-BE49-F238E27FC236}">
                      <a16:creationId xmlns:a16="http://schemas.microsoft.com/office/drawing/2014/main" id="{601C8A29-EAD3-F244-BFC5-0325CC684857}"/>
                    </a:ext>
                  </a:extLst>
                </p14:cNvPr>
                <p14:cNvContentPartPr/>
                <p14:nvPr/>
              </p14:nvContentPartPr>
              <p14:xfrm>
                <a:off x="8247774" y="5413490"/>
                <a:ext cx="185400" cy="227880"/>
              </p14:xfrm>
            </p:contentPart>
          </mc:Choice>
          <mc:Fallback>
            <p:pic>
              <p:nvPicPr>
                <p:cNvPr id="138" name="Ink 137">
                  <a:extLst>
                    <a:ext uri="{FF2B5EF4-FFF2-40B4-BE49-F238E27FC236}">
                      <a16:creationId xmlns:a16="http://schemas.microsoft.com/office/drawing/2014/main" id="{601C8A29-EAD3-F244-BFC5-0325CC684857}"/>
                    </a:ext>
                  </a:extLst>
                </p:cNvPr>
                <p:cNvPicPr/>
                <p:nvPr/>
              </p:nvPicPr>
              <p:blipFill>
                <a:blip r:embed="rId221"/>
                <a:stretch>
                  <a:fillRect/>
                </a:stretch>
              </p:blipFill>
              <p:spPr>
                <a:xfrm>
                  <a:off x="8238774" y="5404490"/>
                  <a:ext cx="203040" cy="245520"/>
                </a:xfrm>
                <a:prstGeom prst="rect">
                  <a:avLst/>
                </a:prstGeom>
              </p:spPr>
            </p:pic>
          </mc:Fallback>
        </mc:AlternateContent>
        <mc:AlternateContent xmlns:mc="http://schemas.openxmlformats.org/markup-compatibility/2006">
          <mc:Choice xmlns:p14="http://schemas.microsoft.com/office/powerpoint/2010/main" Requires="p14">
            <p:contentPart p14:bwMode="auto" r:id="rId222">
              <p14:nvContentPartPr>
                <p14:cNvPr id="139" name="Ink 138">
                  <a:extLst>
                    <a:ext uri="{FF2B5EF4-FFF2-40B4-BE49-F238E27FC236}">
                      <a16:creationId xmlns:a16="http://schemas.microsoft.com/office/drawing/2014/main" id="{650CED5F-6DB8-BD4D-9AA9-6F3144F02FD1}"/>
                    </a:ext>
                  </a:extLst>
                </p14:cNvPr>
                <p14:cNvContentPartPr/>
                <p14:nvPr/>
              </p14:nvContentPartPr>
              <p14:xfrm>
                <a:off x="8442894" y="5030090"/>
                <a:ext cx="657000" cy="562320"/>
              </p14:xfrm>
            </p:contentPart>
          </mc:Choice>
          <mc:Fallback>
            <p:pic>
              <p:nvPicPr>
                <p:cNvPr id="139" name="Ink 138">
                  <a:extLst>
                    <a:ext uri="{FF2B5EF4-FFF2-40B4-BE49-F238E27FC236}">
                      <a16:creationId xmlns:a16="http://schemas.microsoft.com/office/drawing/2014/main" id="{650CED5F-6DB8-BD4D-9AA9-6F3144F02FD1}"/>
                    </a:ext>
                  </a:extLst>
                </p:cNvPr>
                <p:cNvPicPr/>
                <p:nvPr/>
              </p:nvPicPr>
              <p:blipFill>
                <a:blip r:embed="rId223"/>
                <a:stretch>
                  <a:fillRect/>
                </a:stretch>
              </p:blipFill>
              <p:spPr>
                <a:xfrm>
                  <a:off x="8433894" y="5021090"/>
                  <a:ext cx="674640" cy="579960"/>
                </a:xfrm>
                <a:prstGeom prst="rect">
                  <a:avLst/>
                </a:prstGeom>
              </p:spPr>
            </p:pic>
          </mc:Fallback>
        </mc:AlternateContent>
        <mc:AlternateContent xmlns:mc="http://schemas.openxmlformats.org/markup-compatibility/2006">
          <mc:Choice xmlns:p14="http://schemas.microsoft.com/office/powerpoint/2010/main" Requires="p14">
            <p:contentPart p14:bwMode="auto" r:id="rId224">
              <p14:nvContentPartPr>
                <p14:cNvPr id="140" name="Ink 139">
                  <a:extLst>
                    <a:ext uri="{FF2B5EF4-FFF2-40B4-BE49-F238E27FC236}">
                      <a16:creationId xmlns:a16="http://schemas.microsoft.com/office/drawing/2014/main" id="{872D0C58-E9CD-A04A-A54C-306FFEC5D360}"/>
                    </a:ext>
                  </a:extLst>
                </p14:cNvPr>
                <p14:cNvContentPartPr/>
                <p14:nvPr/>
              </p14:nvContentPartPr>
              <p14:xfrm>
                <a:off x="8130414" y="5884730"/>
                <a:ext cx="100440" cy="219600"/>
              </p14:xfrm>
            </p:contentPart>
          </mc:Choice>
          <mc:Fallback>
            <p:pic>
              <p:nvPicPr>
                <p:cNvPr id="140" name="Ink 139">
                  <a:extLst>
                    <a:ext uri="{FF2B5EF4-FFF2-40B4-BE49-F238E27FC236}">
                      <a16:creationId xmlns:a16="http://schemas.microsoft.com/office/drawing/2014/main" id="{872D0C58-E9CD-A04A-A54C-306FFEC5D360}"/>
                    </a:ext>
                  </a:extLst>
                </p:cNvPr>
                <p:cNvPicPr/>
                <p:nvPr/>
              </p:nvPicPr>
              <p:blipFill>
                <a:blip r:embed="rId225"/>
                <a:stretch>
                  <a:fillRect/>
                </a:stretch>
              </p:blipFill>
              <p:spPr>
                <a:xfrm>
                  <a:off x="8121414" y="5876090"/>
                  <a:ext cx="118080" cy="237240"/>
                </a:xfrm>
                <a:prstGeom prst="rect">
                  <a:avLst/>
                </a:prstGeom>
              </p:spPr>
            </p:pic>
          </mc:Fallback>
        </mc:AlternateContent>
        <mc:AlternateContent xmlns:mc="http://schemas.openxmlformats.org/markup-compatibility/2006">
          <mc:Choice xmlns:p14="http://schemas.microsoft.com/office/powerpoint/2010/main" Requires="p14">
            <p:contentPart p14:bwMode="auto" r:id="rId226">
              <p14:nvContentPartPr>
                <p14:cNvPr id="141" name="Ink 140">
                  <a:extLst>
                    <a:ext uri="{FF2B5EF4-FFF2-40B4-BE49-F238E27FC236}">
                      <a16:creationId xmlns:a16="http://schemas.microsoft.com/office/drawing/2014/main" id="{4A628E08-4553-B143-9270-4ECB21400B3A}"/>
                    </a:ext>
                  </a:extLst>
                </p14:cNvPr>
                <p14:cNvContentPartPr/>
                <p14:nvPr/>
              </p14:nvContentPartPr>
              <p14:xfrm>
                <a:off x="8334534" y="5902010"/>
                <a:ext cx="234720" cy="96840"/>
              </p14:xfrm>
            </p:contentPart>
          </mc:Choice>
          <mc:Fallback>
            <p:pic>
              <p:nvPicPr>
                <p:cNvPr id="141" name="Ink 140">
                  <a:extLst>
                    <a:ext uri="{FF2B5EF4-FFF2-40B4-BE49-F238E27FC236}">
                      <a16:creationId xmlns:a16="http://schemas.microsoft.com/office/drawing/2014/main" id="{4A628E08-4553-B143-9270-4ECB21400B3A}"/>
                    </a:ext>
                  </a:extLst>
                </p:cNvPr>
                <p:cNvPicPr/>
                <p:nvPr/>
              </p:nvPicPr>
              <p:blipFill>
                <a:blip r:embed="rId227"/>
                <a:stretch>
                  <a:fillRect/>
                </a:stretch>
              </p:blipFill>
              <p:spPr>
                <a:xfrm>
                  <a:off x="8325534" y="5893370"/>
                  <a:ext cx="252360" cy="114480"/>
                </a:xfrm>
                <a:prstGeom prst="rect">
                  <a:avLst/>
                </a:prstGeom>
              </p:spPr>
            </p:pic>
          </mc:Fallback>
        </mc:AlternateContent>
        <mc:AlternateContent xmlns:mc="http://schemas.openxmlformats.org/markup-compatibility/2006">
          <mc:Choice xmlns:p14="http://schemas.microsoft.com/office/powerpoint/2010/main" Requires="p14">
            <p:contentPart p14:bwMode="auto" r:id="rId228">
              <p14:nvContentPartPr>
                <p14:cNvPr id="142" name="Ink 141">
                  <a:extLst>
                    <a:ext uri="{FF2B5EF4-FFF2-40B4-BE49-F238E27FC236}">
                      <a16:creationId xmlns:a16="http://schemas.microsoft.com/office/drawing/2014/main" id="{1C269C95-D5CD-984B-AAEA-9E96BB785052}"/>
                    </a:ext>
                  </a:extLst>
                </p14:cNvPr>
                <p14:cNvContentPartPr/>
                <p14:nvPr/>
              </p14:nvContentPartPr>
              <p14:xfrm>
                <a:off x="8425974" y="5802650"/>
                <a:ext cx="71280" cy="25200"/>
              </p14:xfrm>
            </p:contentPart>
          </mc:Choice>
          <mc:Fallback>
            <p:pic>
              <p:nvPicPr>
                <p:cNvPr id="142" name="Ink 141">
                  <a:extLst>
                    <a:ext uri="{FF2B5EF4-FFF2-40B4-BE49-F238E27FC236}">
                      <a16:creationId xmlns:a16="http://schemas.microsoft.com/office/drawing/2014/main" id="{1C269C95-D5CD-984B-AAEA-9E96BB785052}"/>
                    </a:ext>
                  </a:extLst>
                </p:cNvPr>
                <p:cNvPicPr/>
                <p:nvPr/>
              </p:nvPicPr>
              <p:blipFill>
                <a:blip r:embed="rId229"/>
                <a:stretch>
                  <a:fillRect/>
                </a:stretch>
              </p:blipFill>
              <p:spPr>
                <a:xfrm>
                  <a:off x="8417334" y="5794010"/>
                  <a:ext cx="88920" cy="42840"/>
                </a:xfrm>
                <a:prstGeom prst="rect">
                  <a:avLst/>
                </a:prstGeom>
              </p:spPr>
            </p:pic>
          </mc:Fallback>
        </mc:AlternateContent>
        <mc:AlternateContent xmlns:mc="http://schemas.openxmlformats.org/markup-compatibility/2006">
          <mc:Choice xmlns:p14="http://schemas.microsoft.com/office/powerpoint/2010/main" Requires="p14">
            <p:contentPart p14:bwMode="auto" r:id="rId230">
              <p14:nvContentPartPr>
                <p14:cNvPr id="143" name="Ink 142">
                  <a:extLst>
                    <a:ext uri="{FF2B5EF4-FFF2-40B4-BE49-F238E27FC236}">
                      <a16:creationId xmlns:a16="http://schemas.microsoft.com/office/drawing/2014/main" id="{C8A7DA21-4B9D-A443-A624-A88F216E74DF}"/>
                    </a:ext>
                  </a:extLst>
                </p14:cNvPr>
                <p14:cNvContentPartPr/>
                <p14:nvPr/>
              </p14:nvContentPartPr>
              <p14:xfrm>
                <a:off x="8600934" y="5817410"/>
                <a:ext cx="177480" cy="85680"/>
              </p14:xfrm>
            </p:contentPart>
          </mc:Choice>
          <mc:Fallback>
            <p:pic>
              <p:nvPicPr>
                <p:cNvPr id="143" name="Ink 142">
                  <a:extLst>
                    <a:ext uri="{FF2B5EF4-FFF2-40B4-BE49-F238E27FC236}">
                      <a16:creationId xmlns:a16="http://schemas.microsoft.com/office/drawing/2014/main" id="{C8A7DA21-4B9D-A443-A624-A88F216E74DF}"/>
                    </a:ext>
                  </a:extLst>
                </p:cNvPr>
                <p:cNvPicPr/>
                <p:nvPr/>
              </p:nvPicPr>
              <p:blipFill>
                <a:blip r:embed="rId231"/>
                <a:stretch>
                  <a:fillRect/>
                </a:stretch>
              </p:blipFill>
              <p:spPr>
                <a:xfrm>
                  <a:off x="8592294" y="5808770"/>
                  <a:ext cx="195120" cy="103320"/>
                </a:xfrm>
                <a:prstGeom prst="rect">
                  <a:avLst/>
                </a:prstGeom>
              </p:spPr>
            </p:pic>
          </mc:Fallback>
        </mc:AlternateContent>
        <mc:AlternateContent xmlns:mc="http://schemas.openxmlformats.org/markup-compatibility/2006">
          <mc:Choice xmlns:p14="http://schemas.microsoft.com/office/powerpoint/2010/main" Requires="p14">
            <p:contentPart p14:bwMode="auto" r:id="rId232">
              <p14:nvContentPartPr>
                <p14:cNvPr id="144" name="Ink 143">
                  <a:extLst>
                    <a:ext uri="{FF2B5EF4-FFF2-40B4-BE49-F238E27FC236}">
                      <a16:creationId xmlns:a16="http://schemas.microsoft.com/office/drawing/2014/main" id="{112C703A-FBAE-2B49-9B97-BAA8F61D3C81}"/>
                    </a:ext>
                  </a:extLst>
                </p14:cNvPr>
                <p14:cNvContentPartPr/>
                <p14:nvPr/>
              </p14:nvContentPartPr>
              <p14:xfrm>
                <a:off x="8625414" y="5725970"/>
                <a:ext cx="151920" cy="54720"/>
              </p14:xfrm>
            </p:contentPart>
          </mc:Choice>
          <mc:Fallback>
            <p:pic>
              <p:nvPicPr>
                <p:cNvPr id="144" name="Ink 143">
                  <a:extLst>
                    <a:ext uri="{FF2B5EF4-FFF2-40B4-BE49-F238E27FC236}">
                      <a16:creationId xmlns:a16="http://schemas.microsoft.com/office/drawing/2014/main" id="{112C703A-FBAE-2B49-9B97-BAA8F61D3C81}"/>
                    </a:ext>
                  </a:extLst>
                </p:cNvPr>
                <p:cNvPicPr/>
                <p:nvPr/>
              </p:nvPicPr>
              <p:blipFill>
                <a:blip r:embed="rId233"/>
                <a:stretch>
                  <a:fillRect/>
                </a:stretch>
              </p:blipFill>
              <p:spPr>
                <a:xfrm>
                  <a:off x="8616414" y="5716970"/>
                  <a:ext cx="169560" cy="72360"/>
                </a:xfrm>
                <a:prstGeom prst="rect">
                  <a:avLst/>
                </a:prstGeom>
              </p:spPr>
            </p:pic>
          </mc:Fallback>
        </mc:AlternateContent>
        <mc:AlternateContent xmlns:mc="http://schemas.openxmlformats.org/markup-compatibility/2006">
          <mc:Choice xmlns:p14="http://schemas.microsoft.com/office/powerpoint/2010/main" Requires="p14">
            <p:contentPart p14:bwMode="auto" r:id="rId234">
              <p14:nvContentPartPr>
                <p14:cNvPr id="145" name="Ink 144">
                  <a:extLst>
                    <a:ext uri="{FF2B5EF4-FFF2-40B4-BE49-F238E27FC236}">
                      <a16:creationId xmlns:a16="http://schemas.microsoft.com/office/drawing/2014/main" id="{A721A8D6-385F-5F48-8683-7267A996EE1A}"/>
                    </a:ext>
                  </a:extLst>
                </p14:cNvPr>
                <p14:cNvContentPartPr/>
                <p14:nvPr/>
              </p14:nvContentPartPr>
              <p14:xfrm>
                <a:off x="8958414" y="5621210"/>
                <a:ext cx="144720" cy="52200"/>
              </p14:xfrm>
            </p:contentPart>
          </mc:Choice>
          <mc:Fallback>
            <p:pic>
              <p:nvPicPr>
                <p:cNvPr id="145" name="Ink 144">
                  <a:extLst>
                    <a:ext uri="{FF2B5EF4-FFF2-40B4-BE49-F238E27FC236}">
                      <a16:creationId xmlns:a16="http://schemas.microsoft.com/office/drawing/2014/main" id="{A721A8D6-385F-5F48-8683-7267A996EE1A}"/>
                    </a:ext>
                  </a:extLst>
                </p:cNvPr>
                <p:cNvPicPr/>
                <p:nvPr/>
              </p:nvPicPr>
              <p:blipFill>
                <a:blip r:embed="rId235"/>
                <a:stretch>
                  <a:fillRect/>
                </a:stretch>
              </p:blipFill>
              <p:spPr>
                <a:xfrm>
                  <a:off x="8949774" y="5612570"/>
                  <a:ext cx="162360" cy="69840"/>
                </a:xfrm>
                <a:prstGeom prst="rect">
                  <a:avLst/>
                </a:prstGeom>
              </p:spPr>
            </p:pic>
          </mc:Fallback>
        </mc:AlternateContent>
        <mc:AlternateContent xmlns:mc="http://schemas.openxmlformats.org/markup-compatibility/2006">
          <mc:Choice xmlns:p14="http://schemas.microsoft.com/office/powerpoint/2010/main" Requires="p14">
            <p:contentPart p14:bwMode="auto" r:id="rId236">
              <p14:nvContentPartPr>
                <p14:cNvPr id="146" name="Ink 145">
                  <a:extLst>
                    <a:ext uri="{FF2B5EF4-FFF2-40B4-BE49-F238E27FC236}">
                      <a16:creationId xmlns:a16="http://schemas.microsoft.com/office/drawing/2014/main" id="{C8EC1A9B-934C-D84C-8228-9244F347AEFA}"/>
                    </a:ext>
                  </a:extLst>
                </p14:cNvPr>
                <p14:cNvContentPartPr/>
                <p14:nvPr/>
              </p14:nvContentPartPr>
              <p14:xfrm>
                <a:off x="9033294" y="5732450"/>
                <a:ext cx="153000" cy="93600"/>
              </p14:xfrm>
            </p:contentPart>
          </mc:Choice>
          <mc:Fallback>
            <p:pic>
              <p:nvPicPr>
                <p:cNvPr id="146" name="Ink 145">
                  <a:extLst>
                    <a:ext uri="{FF2B5EF4-FFF2-40B4-BE49-F238E27FC236}">
                      <a16:creationId xmlns:a16="http://schemas.microsoft.com/office/drawing/2014/main" id="{C8EC1A9B-934C-D84C-8228-9244F347AEFA}"/>
                    </a:ext>
                  </a:extLst>
                </p:cNvPr>
                <p:cNvPicPr/>
                <p:nvPr/>
              </p:nvPicPr>
              <p:blipFill>
                <a:blip r:embed="rId237"/>
                <a:stretch>
                  <a:fillRect/>
                </a:stretch>
              </p:blipFill>
              <p:spPr>
                <a:xfrm>
                  <a:off x="9024294" y="5723450"/>
                  <a:ext cx="170640" cy="111240"/>
                </a:xfrm>
                <a:prstGeom prst="rect">
                  <a:avLst/>
                </a:prstGeom>
              </p:spPr>
            </p:pic>
          </mc:Fallback>
        </mc:AlternateContent>
        <mc:AlternateContent xmlns:mc="http://schemas.openxmlformats.org/markup-compatibility/2006">
          <mc:Choice xmlns:p14="http://schemas.microsoft.com/office/powerpoint/2010/main" Requires="p14">
            <p:contentPart p14:bwMode="auto" r:id="rId238">
              <p14:nvContentPartPr>
                <p14:cNvPr id="147" name="Ink 146">
                  <a:extLst>
                    <a:ext uri="{FF2B5EF4-FFF2-40B4-BE49-F238E27FC236}">
                      <a16:creationId xmlns:a16="http://schemas.microsoft.com/office/drawing/2014/main" id="{58D4A581-CDF6-4448-A6E3-6291A49645BE}"/>
                    </a:ext>
                  </a:extLst>
                </p14:cNvPr>
                <p14:cNvContentPartPr/>
                <p14:nvPr/>
              </p14:nvContentPartPr>
              <p14:xfrm>
                <a:off x="9270894" y="5136290"/>
                <a:ext cx="812160" cy="467640"/>
              </p14:xfrm>
            </p:contentPart>
          </mc:Choice>
          <mc:Fallback>
            <p:pic>
              <p:nvPicPr>
                <p:cNvPr id="147" name="Ink 146">
                  <a:extLst>
                    <a:ext uri="{FF2B5EF4-FFF2-40B4-BE49-F238E27FC236}">
                      <a16:creationId xmlns:a16="http://schemas.microsoft.com/office/drawing/2014/main" id="{58D4A581-CDF6-4448-A6E3-6291A49645BE}"/>
                    </a:ext>
                  </a:extLst>
                </p:cNvPr>
                <p:cNvPicPr/>
                <p:nvPr/>
              </p:nvPicPr>
              <p:blipFill>
                <a:blip r:embed="rId239"/>
                <a:stretch>
                  <a:fillRect/>
                </a:stretch>
              </p:blipFill>
              <p:spPr>
                <a:xfrm>
                  <a:off x="9262254" y="5127290"/>
                  <a:ext cx="829800" cy="485280"/>
                </a:xfrm>
                <a:prstGeom prst="rect">
                  <a:avLst/>
                </a:prstGeom>
              </p:spPr>
            </p:pic>
          </mc:Fallback>
        </mc:AlternateContent>
        <mc:AlternateContent xmlns:mc="http://schemas.openxmlformats.org/markup-compatibility/2006">
          <mc:Choice xmlns:p14="http://schemas.microsoft.com/office/powerpoint/2010/main" Requires="p14">
            <p:contentPart p14:bwMode="auto" r:id="rId240">
              <p14:nvContentPartPr>
                <p14:cNvPr id="148" name="Ink 147">
                  <a:extLst>
                    <a:ext uri="{FF2B5EF4-FFF2-40B4-BE49-F238E27FC236}">
                      <a16:creationId xmlns:a16="http://schemas.microsoft.com/office/drawing/2014/main" id="{6C90DE66-35E0-5749-B414-43EC554BADEC}"/>
                    </a:ext>
                  </a:extLst>
                </p14:cNvPr>
                <p14:cNvContentPartPr/>
                <p14:nvPr/>
              </p14:nvContentPartPr>
              <p14:xfrm>
                <a:off x="9916734" y="5009570"/>
                <a:ext cx="37440" cy="57240"/>
              </p14:xfrm>
            </p:contentPart>
          </mc:Choice>
          <mc:Fallback>
            <p:pic>
              <p:nvPicPr>
                <p:cNvPr id="148" name="Ink 147">
                  <a:extLst>
                    <a:ext uri="{FF2B5EF4-FFF2-40B4-BE49-F238E27FC236}">
                      <a16:creationId xmlns:a16="http://schemas.microsoft.com/office/drawing/2014/main" id="{6C90DE66-35E0-5749-B414-43EC554BADEC}"/>
                    </a:ext>
                  </a:extLst>
                </p:cNvPr>
                <p:cNvPicPr/>
                <p:nvPr/>
              </p:nvPicPr>
              <p:blipFill>
                <a:blip r:embed="rId241"/>
                <a:stretch>
                  <a:fillRect/>
                </a:stretch>
              </p:blipFill>
              <p:spPr>
                <a:xfrm>
                  <a:off x="9908094" y="5000930"/>
                  <a:ext cx="55080" cy="74880"/>
                </a:xfrm>
                <a:prstGeom prst="rect">
                  <a:avLst/>
                </a:prstGeom>
              </p:spPr>
            </p:pic>
          </mc:Fallback>
        </mc:AlternateContent>
        <mc:AlternateContent xmlns:mc="http://schemas.openxmlformats.org/markup-compatibility/2006">
          <mc:Choice xmlns:p14="http://schemas.microsoft.com/office/powerpoint/2010/main" Requires="p14">
            <p:contentPart p14:bwMode="auto" r:id="rId242">
              <p14:nvContentPartPr>
                <p14:cNvPr id="149" name="Ink 148">
                  <a:extLst>
                    <a:ext uri="{FF2B5EF4-FFF2-40B4-BE49-F238E27FC236}">
                      <a16:creationId xmlns:a16="http://schemas.microsoft.com/office/drawing/2014/main" id="{2D6542DF-C360-554F-8337-1788A9C04D7B}"/>
                    </a:ext>
                  </a:extLst>
                </p14:cNvPr>
                <p14:cNvContentPartPr/>
                <p14:nvPr/>
              </p14:nvContentPartPr>
              <p14:xfrm>
                <a:off x="10108614" y="5003810"/>
                <a:ext cx="410400" cy="206640"/>
              </p14:xfrm>
            </p:contentPart>
          </mc:Choice>
          <mc:Fallback>
            <p:pic>
              <p:nvPicPr>
                <p:cNvPr id="149" name="Ink 148">
                  <a:extLst>
                    <a:ext uri="{FF2B5EF4-FFF2-40B4-BE49-F238E27FC236}">
                      <a16:creationId xmlns:a16="http://schemas.microsoft.com/office/drawing/2014/main" id="{2D6542DF-C360-554F-8337-1788A9C04D7B}"/>
                    </a:ext>
                  </a:extLst>
                </p:cNvPr>
                <p:cNvPicPr/>
                <p:nvPr/>
              </p:nvPicPr>
              <p:blipFill>
                <a:blip r:embed="rId243"/>
                <a:stretch>
                  <a:fillRect/>
                </a:stretch>
              </p:blipFill>
              <p:spPr>
                <a:xfrm>
                  <a:off x="10099614" y="4994810"/>
                  <a:ext cx="428040" cy="224280"/>
                </a:xfrm>
                <a:prstGeom prst="rect">
                  <a:avLst/>
                </a:prstGeom>
              </p:spPr>
            </p:pic>
          </mc:Fallback>
        </mc:AlternateContent>
        <mc:AlternateContent xmlns:mc="http://schemas.openxmlformats.org/markup-compatibility/2006">
          <mc:Choice xmlns:p14="http://schemas.microsoft.com/office/powerpoint/2010/main" Requires="p14">
            <p:contentPart p14:bwMode="auto" r:id="rId244">
              <p14:nvContentPartPr>
                <p14:cNvPr id="151" name="Ink 150">
                  <a:extLst>
                    <a:ext uri="{FF2B5EF4-FFF2-40B4-BE49-F238E27FC236}">
                      <a16:creationId xmlns:a16="http://schemas.microsoft.com/office/drawing/2014/main" id="{1CBCEA04-5FDE-7F40-94EF-6FEC83ABDB45}"/>
                    </a:ext>
                  </a:extLst>
                </p14:cNvPr>
                <p14:cNvContentPartPr/>
                <p14:nvPr/>
              </p14:nvContentPartPr>
              <p14:xfrm>
                <a:off x="7899294" y="4698890"/>
                <a:ext cx="3214440" cy="1450440"/>
              </p14:xfrm>
            </p:contentPart>
          </mc:Choice>
          <mc:Fallback>
            <p:pic>
              <p:nvPicPr>
                <p:cNvPr id="151" name="Ink 150">
                  <a:extLst>
                    <a:ext uri="{FF2B5EF4-FFF2-40B4-BE49-F238E27FC236}">
                      <a16:creationId xmlns:a16="http://schemas.microsoft.com/office/drawing/2014/main" id="{1CBCEA04-5FDE-7F40-94EF-6FEC83ABDB45}"/>
                    </a:ext>
                  </a:extLst>
                </p:cNvPr>
                <p:cNvPicPr/>
                <p:nvPr/>
              </p:nvPicPr>
              <p:blipFill>
                <a:blip r:embed="rId245"/>
                <a:stretch>
                  <a:fillRect/>
                </a:stretch>
              </p:blipFill>
              <p:spPr>
                <a:xfrm>
                  <a:off x="7890654" y="4689890"/>
                  <a:ext cx="3232080" cy="1468080"/>
                </a:xfrm>
                <a:prstGeom prst="rect">
                  <a:avLst/>
                </a:prstGeom>
              </p:spPr>
            </p:pic>
          </mc:Fallback>
        </mc:AlternateContent>
        <mc:AlternateContent xmlns:mc="http://schemas.openxmlformats.org/markup-compatibility/2006">
          <mc:Choice xmlns:p14="http://schemas.microsoft.com/office/powerpoint/2010/main" Requires="p14">
            <p:contentPart p14:bwMode="auto" r:id="rId246">
              <p14:nvContentPartPr>
                <p14:cNvPr id="153" name="Ink 152">
                  <a:extLst>
                    <a:ext uri="{FF2B5EF4-FFF2-40B4-BE49-F238E27FC236}">
                      <a16:creationId xmlns:a16="http://schemas.microsoft.com/office/drawing/2014/main" id="{D7D0E4F4-196C-BE46-AD6E-3AE73AEDF0DF}"/>
                    </a:ext>
                  </a:extLst>
                </p14:cNvPr>
                <p14:cNvContentPartPr/>
                <p14:nvPr/>
              </p14:nvContentPartPr>
              <p14:xfrm>
                <a:off x="10319934" y="3681890"/>
                <a:ext cx="385560" cy="288720"/>
              </p14:xfrm>
            </p:contentPart>
          </mc:Choice>
          <mc:Fallback>
            <p:pic>
              <p:nvPicPr>
                <p:cNvPr id="153" name="Ink 152">
                  <a:extLst>
                    <a:ext uri="{FF2B5EF4-FFF2-40B4-BE49-F238E27FC236}">
                      <a16:creationId xmlns:a16="http://schemas.microsoft.com/office/drawing/2014/main" id="{D7D0E4F4-196C-BE46-AD6E-3AE73AEDF0DF}"/>
                    </a:ext>
                  </a:extLst>
                </p:cNvPr>
                <p:cNvPicPr/>
                <p:nvPr/>
              </p:nvPicPr>
              <p:blipFill>
                <a:blip r:embed="rId247"/>
                <a:stretch>
                  <a:fillRect/>
                </a:stretch>
              </p:blipFill>
              <p:spPr>
                <a:xfrm>
                  <a:off x="10310934" y="3672890"/>
                  <a:ext cx="403200" cy="306360"/>
                </a:xfrm>
                <a:prstGeom prst="rect">
                  <a:avLst/>
                </a:prstGeom>
              </p:spPr>
            </p:pic>
          </mc:Fallback>
        </mc:AlternateContent>
        <mc:AlternateContent xmlns:mc="http://schemas.openxmlformats.org/markup-compatibility/2006">
          <mc:Choice xmlns:p14="http://schemas.microsoft.com/office/powerpoint/2010/main" Requires="p14">
            <p:contentPart p14:bwMode="auto" r:id="rId248">
              <p14:nvContentPartPr>
                <p14:cNvPr id="154" name="Ink 153">
                  <a:extLst>
                    <a:ext uri="{FF2B5EF4-FFF2-40B4-BE49-F238E27FC236}">
                      <a16:creationId xmlns:a16="http://schemas.microsoft.com/office/drawing/2014/main" id="{C71A1276-33FE-A14A-83A8-ACFDFFBEB499}"/>
                    </a:ext>
                  </a:extLst>
                </p14:cNvPr>
                <p14:cNvContentPartPr/>
                <p14:nvPr/>
              </p14:nvContentPartPr>
              <p14:xfrm>
                <a:off x="10729254" y="3486770"/>
                <a:ext cx="891000" cy="1285560"/>
              </p14:xfrm>
            </p:contentPart>
          </mc:Choice>
          <mc:Fallback>
            <p:pic>
              <p:nvPicPr>
                <p:cNvPr id="154" name="Ink 153">
                  <a:extLst>
                    <a:ext uri="{FF2B5EF4-FFF2-40B4-BE49-F238E27FC236}">
                      <a16:creationId xmlns:a16="http://schemas.microsoft.com/office/drawing/2014/main" id="{C71A1276-33FE-A14A-83A8-ACFDFFBEB499}"/>
                    </a:ext>
                  </a:extLst>
                </p:cNvPr>
                <p:cNvPicPr/>
                <p:nvPr/>
              </p:nvPicPr>
              <p:blipFill>
                <a:blip r:embed="rId249"/>
                <a:stretch>
                  <a:fillRect/>
                </a:stretch>
              </p:blipFill>
              <p:spPr>
                <a:xfrm>
                  <a:off x="10720614" y="3478130"/>
                  <a:ext cx="908640" cy="1303200"/>
                </a:xfrm>
                <a:prstGeom prst="rect">
                  <a:avLst/>
                </a:prstGeom>
              </p:spPr>
            </p:pic>
          </mc:Fallback>
        </mc:AlternateContent>
        <mc:AlternateContent xmlns:mc="http://schemas.openxmlformats.org/markup-compatibility/2006">
          <mc:Choice xmlns:p14="http://schemas.microsoft.com/office/powerpoint/2010/main" Requires="p14">
            <p:contentPart p14:bwMode="auto" r:id="rId250">
              <p14:nvContentPartPr>
                <p14:cNvPr id="155" name="Ink 154">
                  <a:extLst>
                    <a:ext uri="{FF2B5EF4-FFF2-40B4-BE49-F238E27FC236}">
                      <a16:creationId xmlns:a16="http://schemas.microsoft.com/office/drawing/2014/main" id="{6A211DD8-DA91-2443-AEAC-C498F99DCAB8}"/>
                    </a:ext>
                  </a:extLst>
                </p14:cNvPr>
                <p14:cNvContentPartPr/>
                <p14:nvPr/>
              </p14:nvContentPartPr>
              <p14:xfrm>
                <a:off x="11229294" y="3446450"/>
                <a:ext cx="900360" cy="1407960"/>
              </p14:xfrm>
            </p:contentPart>
          </mc:Choice>
          <mc:Fallback>
            <p:pic>
              <p:nvPicPr>
                <p:cNvPr id="155" name="Ink 154">
                  <a:extLst>
                    <a:ext uri="{FF2B5EF4-FFF2-40B4-BE49-F238E27FC236}">
                      <a16:creationId xmlns:a16="http://schemas.microsoft.com/office/drawing/2014/main" id="{6A211DD8-DA91-2443-AEAC-C498F99DCAB8}"/>
                    </a:ext>
                  </a:extLst>
                </p:cNvPr>
                <p:cNvPicPr/>
                <p:nvPr/>
              </p:nvPicPr>
              <p:blipFill>
                <a:blip r:embed="rId251"/>
                <a:stretch>
                  <a:fillRect/>
                </a:stretch>
              </p:blipFill>
              <p:spPr>
                <a:xfrm>
                  <a:off x="11220654" y="3437450"/>
                  <a:ext cx="918000" cy="1425600"/>
                </a:xfrm>
                <a:prstGeom prst="rect">
                  <a:avLst/>
                </a:prstGeom>
              </p:spPr>
            </p:pic>
          </mc:Fallback>
        </mc:AlternateContent>
        <mc:AlternateContent xmlns:mc="http://schemas.openxmlformats.org/markup-compatibility/2006">
          <mc:Choice xmlns:p14="http://schemas.microsoft.com/office/powerpoint/2010/main" Requires="p14">
            <p:contentPart p14:bwMode="auto" r:id="rId252">
              <p14:nvContentPartPr>
                <p14:cNvPr id="156" name="Ink 155">
                  <a:extLst>
                    <a:ext uri="{FF2B5EF4-FFF2-40B4-BE49-F238E27FC236}">
                      <a16:creationId xmlns:a16="http://schemas.microsoft.com/office/drawing/2014/main" id="{007A5640-A863-FD4C-909A-9D02A9F3A794}"/>
                    </a:ext>
                  </a:extLst>
                </p14:cNvPr>
                <p14:cNvContentPartPr/>
                <p14:nvPr/>
              </p14:nvContentPartPr>
              <p14:xfrm>
                <a:off x="11029494" y="4045850"/>
                <a:ext cx="72720" cy="138240"/>
              </p14:xfrm>
            </p:contentPart>
          </mc:Choice>
          <mc:Fallback>
            <p:pic>
              <p:nvPicPr>
                <p:cNvPr id="156" name="Ink 155">
                  <a:extLst>
                    <a:ext uri="{FF2B5EF4-FFF2-40B4-BE49-F238E27FC236}">
                      <a16:creationId xmlns:a16="http://schemas.microsoft.com/office/drawing/2014/main" id="{007A5640-A863-FD4C-909A-9D02A9F3A794}"/>
                    </a:ext>
                  </a:extLst>
                </p:cNvPr>
                <p:cNvPicPr/>
                <p:nvPr/>
              </p:nvPicPr>
              <p:blipFill>
                <a:blip r:embed="rId253"/>
                <a:stretch>
                  <a:fillRect/>
                </a:stretch>
              </p:blipFill>
              <p:spPr>
                <a:xfrm>
                  <a:off x="11020494" y="4037210"/>
                  <a:ext cx="90360" cy="155880"/>
                </a:xfrm>
                <a:prstGeom prst="rect">
                  <a:avLst/>
                </a:prstGeom>
              </p:spPr>
            </p:pic>
          </mc:Fallback>
        </mc:AlternateContent>
        <mc:AlternateContent xmlns:mc="http://schemas.openxmlformats.org/markup-compatibility/2006">
          <mc:Choice xmlns:p14="http://schemas.microsoft.com/office/powerpoint/2010/main" Requires="p14">
            <p:contentPart p14:bwMode="auto" r:id="rId254">
              <p14:nvContentPartPr>
                <p14:cNvPr id="157" name="Ink 156">
                  <a:extLst>
                    <a:ext uri="{FF2B5EF4-FFF2-40B4-BE49-F238E27FC236}">
                      <a16:creationId xmlns:a16="http://schemas.microsoft.com/office/drawing/2014/main" id="{521241A7-8778-D74F-958D-EC94A7067FB7}"/>
                    </a:ext>
                  </a:extLst>
                </p14:cNvPr>
                <p14:cNvContentPartPr/>
                <p14:nvPr/>
              </p14:nvContentPartPr>
              <p14:xfrm>
                <a:off x="10995654" y="3986810"/>
                <a:ext cx="261720" cy="151920"/>
              </p14:xfrm>
            </p:contentPart>
          </mc:Choice>
          <mc:Fallback>
            <p:pic>
              <p:nvPicPr>
                <p:cNvPr id="157" name="Ink 156">
                  <a:extLst>
                    <a:ext uri="{FF2B5EF4-FFF2-40B4-BE49-F238E27FC236}">
                      <a16:creationId xmlns:a16="http://schemas.microsoft.com/office/drawing/2014/main" id="{521241A7-8778-D74F-958D-EC94A7067FB7}"/>
                    </a:ext>
                  </a:extLst>
                </p:cNvPr>
                <p:cNvPicPr/>
                <p:nvPr/>
              </p:nvPicPr>
              <p:blipFill>
                <a:blip r:embed="rId255"/>
                <a:stretch>
                  <a:fillRect/>
                </a:stretch>
              </p:blipFill>
              <p:spPr>
                <a:xfrm>
                  <a:off x="10987014" y="3978170"/>
                  <a:ext cx="279360" cy="169560"/>
                </a:xfrm>
                <a:prstGeom prst="rect">
                  <a:avLst/>
                </a:prstGeom>
              </p:spPr>
            </p:pic>
          </mc:Fallback>
        </mc:AlternateContent>
        <mc:AlternateContent xmlns:mc="http://schemas.openxmlformats.org/markup-compatibility/2006">
          <mc:Choice xmlns:p14="http://schemas.microsoft.com/office/powerpoint/2010/main" Requires="p14">
            <p:contentPart p14:bwMode="auto" r:id="rId256">
              <p14:nvContentPartPr>
                <p14:cNvPr id="158" name="Ink 157">
                  <a:extLst>
                    <a:ext uri="{FF2B5EF4-FFF2-40B4-BE49-F238E27FC236}">
                      <a16:creationId xmlns:a16="http://schemas.microsoft.com/office/drawing/2014/main" id="{FF380EEA-BE66-7E43-B3F3-75F67722B235}"/>
                    </a:ext>
                  </a:extLst>
                </p14:cNvPr>
                <p14:cNvContentPartPr/>
                <p14:nvPr/>
              </p14:nvContentPartPr>
              <p14:xfrm>
                <a:off x="11235414" y="3875210"/>
                <a:ext cx="201240" cy="109080"/>
              </p14:xfrm>
            </p:contentPart>
          </mc:Choice>
          <mc:Fallback>
            <p:pic>
              <p:nvPicPr>
                <p:cNvPr id="158" name="Ink 157">
                  <a:extLst>
                    <a:ext uri="{FF2B5EF4-FFF2-40B4-BE49-F238E27FC236}">
                      <a16:creationId xmlns:a16="http://schemas.microsoft.com/office/drawing/2014/main" id="{FF380EEA-BE66-7E43-B3F3-75F67722B235}"/>
                    </a:ext>
                  </a:extLst>
                </p:cNvPr>
                <p:cNvPicPr/>
                <p:nvPr/>
              </p:nvPicPr>
              <p:blipFill>
                <a:blip r:embed="rId257"/>
                <a:stretch>
                  <a:fillRect/>
                </a:stretch>
              </p:blipFill>
              <p:spPr>
                <a:xfrm>
                  <a:off x="11226414" y="3866210"/>
                  <a:ext cx="218880" cy="126720"/>
                </a:xfrm>
                <a:prstGeom prst="rect">
                  <a:avLst/>
                </a:prstGeom>
              </p:spPr>
            </p:pic>
          </mc:Fallback>
        </mc:AlternateContent>
        <mc:AlternateContent xmlns:mc="http://schemas.openxmlformats.org/markup-compatibility/2006">
          <mc:Choice xmlns:p14="http://schemas.microsoft.com/office/powerpoint/2010/main" Requires="p14">
            <p:contentPart p14:bwMode="auto" r:id="rId258">
              <p14:nvContentPartPr>
                <p14:cNvPr id="159" name="Ink 158">
                  <a:extLst>
                    <a:ext uri="{FF2B5EF4-FFF2-40B4-BE49-F238E27FC236}">
                      <a16:creationId xmlns:a16="http://schemas.microsoft.com/office/drawing/2014/main" id="{836A8E8D-4A77-7A46-995A-7F571B6A46F5}"/>
                    </a:ext>
                  </a:extLst>
                </p14:cNvPr>
                <p14:cNvContentPartPr/>
                <p14:nvPr/>
              </p14:nvContentPartPr>
              <p14:xfrm>
                <a:off x="11101134" y="4130810"/>
                <a:ext cx="201240" cy="169920"/>
              </p14:xfrm>
            </p:contentPart>
          </mc:Choice>
          <mc:Fallback>
            <p:pic>
              <p:nvPicPr>
                <p:cNvPr id="159" name="Ink 158">
                  <a:extLst>
                    <a:ext uri="{FF2B5EF4-FFF2-40B4-BE49-F238E27FC236}">
                      <a16:creationId xmlns:a16="http://schemas.microsoft.com/office/drawing/2014/main" id="{836A8E8D-4A77-7A46-995A-7F571B6A46F5}"/>
                    </a:ext>
                  </a:extLst>
                </p:cNvPr>
                <p:cNvPicPr/>
                <p:nvPr/>
              </p:nvPicPr>
              <p:blipFill>
                <a:blip r:embed="rId259"/>
                <a:stretch>
                  <a:fillRect/>
                </a:stretch>
              </p:blipFill>
              <p:spPr>
                <a:xfrm>
                  <a:off x="11092134" y="4121810"/>
                  <a:ext cx="218880" cy="187560"/>
                </a:xfrm>
                <a:prstGeom prst="rect">
                  <a:avLst/>
                </a:prstGeom>
              </p:spPr>
            </p:pic>
          </mc:Fallback>
        </mc:AlternateContent>
        <mc:AlternateContent xmlns:mc="http://schemas.openxmlformats.org/markup-compatibility/2006">
          <mc:Choice xmlns:p14="http://schemas.microsoft.com/office/powerpoint/2010/main" Requires="p14">
            <p:contentPart p14:bwMode="auto" r:id="rId260">
              <p14:nvContentPartPr>
                <p14:cNvPr id="160" name="Ink 159">
                  <a:extLst>
                    <a:ext uri="{FF2B5EF4-FFF2-40B4-BE49-F238E27FC236}">
                      <a16:creationId xmlns:a16="http://schemas.microsoft.com/office/drawing/2014/main" id="{4DCEE8D3-9214-714A-9627-FD040D798DAF}"/>
                    </a:ext>
                  </a:extLst>
                </p14:cNvPr>
                <p14:cNvContentPartPr/>
                <p14:nvPr/>
              </p14:nvContentPartPr>
              <p14:xfrm>
                <a:off x="11375454" y="4126130"/>
                <a:ext cx="79200" cy="171720"/>
              </p14:xfrm>
            </p:contentPart>
          </mc:Choice>
          <mc:Fallback>
            <p:pic>
              <p:nvPicPr>
                <p:cNvPr id="160" name="Ink 159">
                  <a:extLst>
                    <a:ext uri="{FF2B5EF4-FFF2-40B4-BE49-F238E27FC236}">
                      <a16:creationId xmlns:a16="http://schemas.microsoft.com/office/drawing/2014/main" id="{4DCEE8D3-9214-714A-9627-FD040D798DAF}"/>
                    </a:ext>
                  </a:extLst>
                </p:cNvPr>
                <p:cNvPicPr/>
                <p:nvPr/>
              </p:nvPicPr>
              <p:blipFill>
                <a:blip r:embed="rId261"/>
                <a:stretch>
                  <a:fillRect/>
                </a:stretch>
              </p:blipFill>
              <p:spPr>
                <a:xfrm>
                  <a:off x="11366814" y="4117130"/>
                  <a:ext cx="96840" cy="189360"/>
                </a:xfrm>
                <a:prstGeom prst="rect">
                  <a:avLst/>
                </a:prstGeom>
              </p:spPr>
            </p:pic>
          </mc:Fallback>
        </mc:AlternateContent>
        <mc:AlternateContent xmlns:mc="http://schemas.openxmlformats.org/markup-compatibility/2006">
          <mc:Choice xmlns:p14="http://schemas.microsoft.com/office/powerpoint/2010/main" Requires="p14">
            <p:contentPart p14:bwMode="auto" r:id="rId262">
              <p14:nvContentPartPr>
                <p14:cNvPr id="161" name="Ink 160">
                  <a:extLst>
                    <a:ext uri="{FF2B5EF4-FFF2-40B4-BE49-F238E27FC236}">
                      <a16:creationId xmlns:a16="http://schemas.microsoft.com/office/drawing/2014/main" id="{7A87087B-B434-BA48-B9B8-BA5391626303}"/>
                    </a:ext>
                  </a:extLst>
                </p14:cNvPr>
                <p14:cNvContentPartPr/>
                <p14:nvPr/>
              </p14:nvContentPartPr>
              <p14:xfrm>
                <a:off x="11452494" y="4125410"/>
                <a:ext cx="16200" cy="22680"/>
              </p14:xfrm>
            </p:contentPart>
          </mc:Choice>
          <mc:Fallback>
            <p:pic>
              <p:nvPicPr>
                <p:cNvPr id="161" name="Ink 160">
                  <a:extLst>
                    <a:ext uri="{FF2B5EF4-FFF2-40B4-BE49-F238E27FC236}">
                      <a16:creationId xmlns:a16="http://schemas.microsoft.com/office/drawing/2014/main" id="{7A87087B-B434-BA48-B9B8-BA5391626303}"/>
                    </a:ext>
                  </a:extLst>
                </p:cNvPr>
                <p:cNvPicPr/>
                <p:nvPr/>
              </p:nvPicPr>
              <p:blipFill>
                <a:blip r:embed="rId263"/>
                <a:stretch>
                  <a:fillRect/>
                </a:stretch>
              </p:blipFill>
              <p:spPr>
                <a:xfrm>
                  <a:off x="11443494" y="4116410"/>
                  <a:ext cx="33840" cy="40320"/>
                </a:xfrm>
                <a:prstGeom prst="rect">
                  <a:avLst/>
                </a:prstGeom>
              </p:spPr>
            </p:pic>
          </mc:Fallback>
        </mc:AlternateContent>
        <mc:AlternateContent xmlns:mc="http://schemas.openxmlformats.org/markup-compatibility/2006">
          <mc:Choice xmlns:p14="http://schemas.microsoft.com/office/powerpoint/2010/main" Requires="p14">
            <p:contentPart p14:bwMode="auto" r:id="rId264">
              <p14:nvContentPartPr>
                <p14:cNvPr id="162" name="Ink 161">
                  <a:extLst>
                    <a:ext uri="{FF2B5EF4-FFF2-40B4-BE49-F238E27FC236}">
                      <a16:creationId xmlns:a16="http://schemas.microsoft.com/office/drawing/2014/main" id="{5B000C11-7FA0-D845-8931-6CAA42C65131}"/>
                    </a:ext>
                  </a:extLst>
                </p14:cNvPr>
                <p14:cNvContentPartPr/>
                <p14:nvPr/>
              </p14:nvContentPartPr>
              <p14:xfrm>
                <a:off x="11132094" y="4431770"/>
                <a:ext cx="214920" cy="195840"/>
              </p14:xfrm>
            </p:contentPart>
          </mc:Choice>
          <mc:Fallback>
            <p:pic>
              <p:nvPicPr>
                <p:cNvPr id="162" name="Ink 161">
                  <a:extLst>
                    <a:ext uri="{FF2B5EF4-FFF2-40B4-BE49-F238E27FC236}">
                      <a16:creationId xmlns:a16="http://schemas.microsoft.com/office/drawing/2014/main" id="{5B000C11-7FA0-D845-8931-6CAA42C65131}"/>
                    </a:ext>
                  </a:extLst>
                </p:cNvPr>
                <p:cNvPicPr/>
                <p:nvPr/>
              </p:nvPicPr>
              <p:blipFill>
                <a:blip r:embed="rId265"/>
                <a:stretch>
                  <a:fillRect/>
                </a:stretch>
              </p:blipFill>
              <p:spPr>
                <a:xfrm>
                  <a:off x="11123454" y="4422770"/>
                  <a:ext cx="232560" cy="213480"/>
                </a:xfrm>
                <a:prstGeom prst="rect">
                  <a:avLst/>
                </a:prstGeom>
              </p:spPr>
            </p:pic>
          </mc:Fallback>
        </mc:AlternateContent>
        <mc:AlternateContent xmlns:mc="http://schemas.openxmlformats.org/markup-compatibility/2006">
          <mc:Choice xmlns:p14="http://schemas.microsoft.com/office/powerpoint/2010/main" Requires="p14">
            <p:contentPart p14:bwMode="auto" r:id="rId266">
              <p14:nvContentPartPr>
                <p14:cNvPr id="163" name="Ink 162">
                  <a:extLst>
                    <a:ext uri="{FF2B5EF4-FFF2-40B4-BE49-F238E27FC236}">
                      <a16:creationId xmlns:a16="http://schemas.microsoft.com/office/drawing/2014/main" id="{2F51577E-6E86-E34F-ACC5-C4590AAEDD3D}"/>
                    </a:ext>
                  </a:extLst>
                </p14:cNvPr>
                <p14:cNvContentPartPr/>
                <p14:nvPr/>
              </p14:nvContentPartPr>
              <p14:xfrm>
                <a:off x="11439534" y="4315850"/>
                <a:ext cx="250920" cy="200880"/>
              </p14:xfrm>
            </p:contentPart>
          </mc:Choice>
          <mc:Fallback>
            <p:pic>
              <p:nvPicPr>
                <p:cNvPr id="163" name="Ink 162">
                  <a:extLst>
                    <a:ext uri="{FF2B5EF4-FFF2-40B4-BE49-F238E27FC236}">
                      <a16:creationId xmlns:a16="http://schemas.microsoft.com/office/drawing/2014/main" id="{2F51577E-6E86-E34F-ACC5-C4590AAEDD3D}"/>
                    </a:ext>
                  </a:extLst>
                </p:cNvPr>
                <p:cNvPicPr/>
                <p:nvPr/>
              </p:nvPicPr>
              <p:blipFill>
                <a:blip r:embed="rId267"/>
                <a:stretch>
                  <a:fillRect/>
                </a:stretch>
              </p:blipFill>
              <p:spPr>
                <a:xfrm>
                  <a:off x="11430534" y="4307210"/>
                  <a:ext cx="268560" cy="218520"/>
                </a:xfrm>
                <a:prstGeom prst="rect">
                  <a:avLst/>
                </a:prstGeom>
              </p:spPr>
            </p:pic>
          </mc:Fallback>
        </mc:AlternateContent>
        <mc:AlternateContent xmlns:mc="http://schemas.openxmlformats.org/markup-compatibility/2006">
          <mc:Choice xmlns:p14="http://schemas.microsoft.com/office/powerpoint/2010/main" Requires="p14">
            <p:contentPart p14:bwMode="auto" r:id="rId268">
              <p14:nvContentPartPr>
                <p14:cNvPr id="164" name="Ink 163">
                  <a:extLst>
                    <a:ext uri="{FF2B5EF4-FFF2-40B4-BE49-F238E27FC236}">
                      <a16:creationId xmlns:a16="http://schemas.microsoft.com/office/drawing/2014/main" id="{D0E115CA-F58A-8940-AA7C-44F60183C8A8}"/>
                    </a:ext>
                  </a:extLst>
                </p14:cNvPr>
                <p14:cNvContentPartPr/>
                <p14:nvPr/>
              </p14:nvContentPartPr>
              <p14:xfrm>
                <a:off x="11601174" y="4225490"/>
                <a:ext cx="27000" cy="15120"/>
              </p14:xfrm>
            </p:contentPart>
          </mc:Choice>
          <mc:Fallback>
            <p:pic>
              <p:nvPicPr>
                <p:cNvPr id="164" name="Ink 163">
                  <a:extLst>
                    <a:ext uri="{FF2B5EF4-FFF2-40B4-BE49-F238E27FC236}">
                      <a16:creationId xmlns:a16="http://schemas.microsoft.com/office/drawing/2014/main" id="{D0E115CA-F58A-8940-AA7C-44F60183C8A8}"/>
                    </a:ext>
                  </a:extLst>
                </p:cNvPr>
                <p:cNvPicPr/>
                <p:nvPr/>
              </p:nvPicPr>
              <p:blipFill>
                <a:blip r:embed="rId269"/>
                <a:stretch>
                  <a:fillRect/>
                </a:stretch>
              </p:blipFill>
              <p:spPr>
                <a:xfrm>
                  <a:off x="11592174" y="4216850"/>
                  <a:ext cx="44640" cy="32760"/>
                </a:xfrm>
                <a:prstGeom prst="rect">
                  <a:avLst/>
                </a:prstGeom>
              </p:spPr>
            </p:pic>
          </mc:Fallback>
        </mc:AlternateContent>
        <mc:AlternateContent xmlns:mc="http://schemas.openxmlformats.org/markup-compatibility/2006">
          <mc:Choice xmlns:p14="http://schemas.microsoft.com/office/powerpoint/2010/main" Requires="p14">
            <p:contentPart p14:bwMode="auto" r:id="rId270">
              <p14:nvContentPartPr>
                <p14:cNvPr id="165" name="Ink 164">
                  <a:extLst>
                    <a:ext uri="{FF2B5EF4-FFF2-40B4-BE49-F238E27FC236}">
                      <a16:creationId xmlns:a16="http://schemas.microsoft.com/office/drawing/2014/main" id="{7D54CD39-24C0-574B-B4D8-5D34DAAE55BB}"/>
                    </a:ext>
                  </a:extLst>
                </p14:cNvPr>
                <p14:cNvContentPartPr/>
                <p14:nvPr/>
              </p14:nvContentPartPr>
              <p14:xfrm>
                <a:off x="11690814" y="4180130"/>
                <a:ext cx="177480" cy="168480"/>
              </p14:xfrm>
            </p:contentPart>
          </mc:Choice>
          <mc:Fallback>
            <p:pic>
              <p:nvPicPr>
                <p:cNvPr id="165" name="Ink 164">
                  <a:extLst>
                    <a:ext uri="{FF2B5EF4-FFF2-40B4-BE49-F238E27FC236}">
                      <a16:creationId xmlns:a16="http://schemas.microsoft.com/office/drawing/2014/main" id="{7D54CD39-24C0-574B-B4D8-5D34DAAE55BB}"/>
                    </a:ext>
                  </a:extLst>
                </p:cNvPr>
                <p:cNvPicPr/>
                <p:nvPr/>
              </p:nvPicPr>
              <p:blipFill>
                <a:blip r:embed="rId271"/>
                <a:stretch>
                  <a:fillRect/>
                </a:stretch>
              </p:blipFill>
              <p:spPr>
                <a:xfrm>
                  <a:off x="11681814" y="4171490"/>
                  <a:ext cx="195120" cy="186120"/>
                </a:xfrm>
                <a:prstGeom prst="rect">
                  <a:avLst/>
                </a:prstGeom>
              </p:spPr>
            </p:pic>
          </mc:Fallback>
        </mc:AlternateContent>
        <mc:AlternateContent xmlns:mc="http://schemas.openxmlformats.org/markup-compatibility/2006">
          <mc:Choice xmlns:p14="http://schemas.microsoft.com/office/powerpoint/2010/main" Requires="p14">
            <p:contentPart p14:bwMode="auto" r:id="rId272">
              <p14:nvContentPartPr>
                <p14:cNvPr id="166" name="Ink 165">
                  <a:extLst>
                    <a:ext uri="{FF2B5EF4-FFF2-40B4-BE49-F238E27FC236}">
                      <a16:creationId xmlns:a16="http://schemas.microsoft.com/office/drawing/2014/main" id="{752DD33F-B175-574C-800E-F4EBE519981C}"/>
                    </a:ext>
                  </a:extLst>
                </p14:cNvPr>
                <p14:cNvContentPartPr/>
                <p14:nvPr/>
              </p14:nvContentPartPr>
              <p14:xfrm>
                <a:off x="11545734" y="4515290"/>
                <a:ext cx="45000" cy="133920"/>
              </p14:xfrm>
            </p:contentPart>
          </mc:Choice>
          <mc:Fallback>
            <p:pic>
              <p:nvPicPr>
                <p:cNvPr id="166" name="Ink 165">
                  <a:extLst>
                    <a:ext uri="{FF2B5EF4-FFF2-40B4-BE49-F238E27FC236}">
                      <a16:creationId xmlns:a16="http://schemas.microsoft.com/office/drawing/2014/main" id="{752DD33F-B175-574C-800E-F4EBE519981C}"/>
                    </a:ext>
                  </a:extLst>
                </p:cNvPr>
                <p:cNvPicPr/>
                <p:nvPr/>
              </p:nvPicPr>
              <p:blipFill>
                <a:blip r:embed="rId273"/>
                <a:stretch>
                  <a:fillRect/>
                </a:stretch>
              </p:blipFill>
              <p:spPr>
                <a:xfrm>
                  <a:off x="11537094" y="4506290"/>
                  <a:ext cx="62640" cy="151560"/>
                </a:xfrm>
                <a:prstGeom prst="rect">
                  <a:avLst/>
                </a:prstGeom>
              </p:spPr>
            </p:pic>
          </mc:Fallback>
        </mc:AlternateContent>
        <mc:AlternateContent xmlns:mc="http://schemas.openxmlformats.org/markup-compatibility/2006">
          <mc:Choice xmlns:p14="http://schemas.microsoft.com/office/powerpoint/2010/main" Requires="p14">
            <p:contentPart p14:bwMode="auto" r:id="rId274">
              <p14:nvContentPartPr>
                <p14:cNvPr id="167" name="Ink 166">
                  <a:extLst>
                    <a:ext uri="{FF2B5EF4-FFF2-40B4-BE49-F238E27FC236}">
                      <a16:creationId xmlns:a16="http://schemas.microsoft.com/office/drawing/2014/main" id="{49293F19-B713-2B4B-B7E5-9F5B07AE8FDF}"/>
                    </a:ext>
                  </a:extLst>
                </p14:cNvPr>
                <p14:cNvContentPartPr/>
                <p14:nvPr/>
              </p14:nvContentPartPr>
              <p14:xfrm>
                <a:off x="11636094" y="4528250"/>
                <a:ext cx="127440" cy="67680"/>
              </p14:xfrm>
            </p:contentPart>
          </mc:Choice>
          <mc:Fallback>
            <p:pic>
              <p:nvPicPr>
                <p:cNvPr id="167" name="Ink 166">
                  <a:extLst>
                    <a:ext uri="{FF2B5EF4-FFF2-40B4-BE49-F238E27FC236}">
                      <a16:creationId xmlns:a16="http://schemas.microsoft.com/office/drawing/2014/main" id="{49293F19-B713-2B4B-B7E5-9F5B07AE8FDF}"/>
                    </a:ext>
                  </a:extLst>
                </p:cNvPr>
                <p:cNvPicPr/>
                <p:nvPr/>
              </p:nvPicPr>
              <p:blipFill>
                <a:blip r:embed="rId275"/>
                <a:stretch>
                  <a:fillRect/>
                </a:stretch>
              </p:blipFill>
              <p:spPr>
                <a:xfrm>
                  <a:off x="11627094" y="4519610"/>
                  <a:ext cx="145080" cy="85320"/>
                </a:xfrm>
                <a:prstGeom prst="rect">
                  <a:avLst/>
                </a:prstGeom>
              </p:spPr>
            </p:pic>
          </mc:Fallback>
        </mc:AlternateContent>
        <mc:AlternateContent xmlns:mc="http://schemas.openxmlformats.org/markup-compatibility/2006">
          <mc:Choice xmlns:p14="http://schemas.microsoft.com/office/powerpoint/2010/main" Requires="p14">
            <p:contentPart p14:bwMode="auto" r:id="rId276">
              <p14:nvContentPartPr>
                <p14:cNvPr id="168" name="Ink 167">
                  <a:extLst>
                    <a:ext uri="{FF2B5EF4-FFF2-40B4-BE49-F238E27FC236}">
                      <a16:creationId xmlns:a16="http://schemas.microsoft.com/office/drawing/2014/main" id="{9CFAA927-29B3-8A41-94F5-C0D7B634BD33}"/>
                    </a:ext>
                  </a:extLst>
                </p14:cNvPr>
                <p14:cNvContentPartPr/>
                <p14:nvPr/>
              </p14:nvContentPartPr>
              <p14:xfrm>
                <a:off x="11711694" y="4454450"/>
                <a:ext cx="16920" cy="11880"/>
              </p14:xfrm>
            </p:contentPart>
          </mc:Choice>
          <mc:Fallback>
            <p:pic>
              <p:nvPicPr>
                <p:cNvPr id="168" name="Ink 167">
                  <a:extLst>
                    <a:ext uri="{FF2B5EF4-FFF2-40B4-BE49-F238E27FC236}">
                      <a16:creationId xmlns:a16="http://schemas.microsoft.com/office/drawing/2014/main" id="{9CFAA927-29B3-8A41-94F5-C0D7B634BD33}"/>
                    </a:ext>
                  </a:extLst>
                </p:cNvPr>
                <p:cNvPicPr/>
                <p:nvPr/>
              </p:nvPicPr>
              <p:blipFill>
                <a:blip r:embed="rId277"/>
                <a:stretch>
                  <a:fillRect/>
                </a:stretch>
              </p:blipFill>
              <p:spPr>
                <a:xfrm>
                  <a:off x="11702694" y="4445810"/>
                  <a:ext cx="34560" cy="29520"/>
                </a:xfrm>
                <a:prstGeom prst="rect">
                  <a:avLst/>
                </a:prstGeom>
              </p:spPr>
            </p:pic>
          </mc:Fallback>
        </mc:AlternateContent>
        <mc:AlternateContent xmlns:mc="http://schemas.openxmlformats.org/markup-compatibility/2006">
          <mc:Choice xmlns:p14="http://schemas.microsoft.com/office/powerpoint/2010/main" Requires="p14">
            <p:contentPart p14:bwMode="auto" r:id="rId278">
              <p14:nvContentPartPr>
                <p14:cNvPr id="169" name="Ink 168">
                  <a:extLst>
                    <a:ext uri="{FF2B5EF4-FFF2-40B4-BE49-F238E27FC236}">
                      <a16:creationId xmlns:a16="http://schemas.microsoft.com/office/drawing/2014/main" id="{3EBA9B03-3E87-0E42-A5D2-848DB0B0651D}"/>
                    </a:ext>
                  </a:extLst>
                </p14:cNvPr>
                <p14:cNvContentPartPr/>
                <p14:nvPr/>
              </p14:nvContentPartPr>
              <p14:xfrm>
                <a:off x="11760294" y="4380650"/>
                <a:ext cx="219240" cy="158760"/>
              </p14:xfrm>
            </p:contentPart>
          </mc:Choice>
          <mc:Fallback>
            <p:pic>
              <p:nvPicPr>
                <p:cNvPr id="169" name="Ink 168">
                  <a:extLst>
                    <a:ext uri="{FF2B5EF4-FFF2-40B4-BE49-F238E27FC236}">
                      <a16:creationId xmlns:a16="http://schemas.microsoft.com/office/drawing/2014/main" id="{3EBA9B03-3E87-0E42-A5D2-848DB0B0651D}"/>
                    </a:ext>
                  </a:extLst>
                </p:cNvPr>
                <p:cNvPicPr/>
                <p:nvPr/>
              </p:nvPicPr>
              <p:blipFill>
                <a:blip r:embed="rId279"/>
                <a:stretch>
                  <a:fillRect/>
                </a:stretch>
              </p:blipFill>
              <p:spPr>
                <a:xfrm>
                  <a:off x="11751654" y="4372010"/>
                  <a:ext cx="236880" cy="176400"/>
                </a:xfrm>
                <a:prstGeom prst="rect">
                  <a:avLst/>
                </a:prstGeom>
              </p:spPr>
            </p:pic>
          </mc:Fallback>
        </mc:AlternateContent>
        <mc:AlternateContent xmlns:mc="http://schemas.openxmlformats.org/markup-compatibility/2006">
          <mc:Choice xmlns:p14="http://schemas.microsoft.com/office/powerpoint/2010/main" Requires="p14">
            <p:contentPart p14:bwMode="auto" r:id="rId280">
              <p14:nvContentPartPr>
                <p14:cNvPr id="170" name="Ink 169">
                  <a:extLst>
                    <a:ext uri="{FF2B5EF4-FFF2-40B4-BE49-F238E27FC236}">
                      <a16:creationId xmlns:a16="http://schemas.microsoft.com/office/drawing/2014/main" id="{E3AF65A9-5DEC-B149-89EF-A03744572FCE}"/>
                    </a:ext>
                  </a:extLst>
                </p14:cNvPr>
                <p14:cNvContentPartPr/>
                <p14:nvPr/>
              </p14:nvContentPartPr>
              <p14:xfrm>
                <a:off x="11788014" y="4363730"/>
                <a:ext cx="92880" cy="35640"/>
              </p14:xfrm>
            </p:contentPart>
          </mc:Choice>
          <mc:Fallback>
            <p:pic>
              <p:nvPicPr>
                <p:cNvPr id="170" name="Ink 169">
                  <a:extLst>
                    <a:ext uri="{FF2B5EF4-FFF2-40B4-BE49-F238E27FC236}">
                      <a16:creationId xmlns:a16="http://schemas.microsoft.com/office/drawing/2014/main" id="{E3AF65A9-5DEC-B149-89EF-A03744572FCE}"/>
                    </a:ext>
                  </a:extLst>
                </p:cNvPr>
                <p:cNvPicPr/>
                <p:nvPr/>
              </p:nvPicPr>
              <p:blipFill>
                <a:blip r:embed="rId281"/>
                <a:stretch>
                  <a:fillRect/>
                </a:stretch>
              </p:blipFill>
              <p:spPr>
                <a:xfrm>
                  <a:off x="11779374" y="4355090"/>
                  <a:ext cx="110520" cy="53280"/>
                </a:xfrm>
                <a:prstGeom prst="rect">
                  <a:avLst/>
                </a:prstGeom>
              </p:spPr>
            </p:pic>
          </mc:Fallback>
        </mc:AlternateContent>
      </p:grpSp>
    </p:spTree>
    <p:extLst>
      <p:ext uri="{BB962C8B-B14F-4D97-AF65-F5344CB8AC3E}">
        <p14:creationId xmlns:p14="http://schemas.microsoft.com/office/powerpoint/2010/main" val="15859930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60A7F372-36E9-CE4A-8131-94CF4735B40A}"/>
              </a:ext>
            </a:extLst>
          </p:cNvPr>
          <p:cNvGrpSpPr/>
          <p:nvPr/>
        </p:nvGrpSpPr>
        <p:grpSpPr>
          <a:xfrm>
            <a:off x="1159463" y="696635"/>
            <a:ext cx="399960" cy="518040"/>
            <a:chOff x="1159463" y="696635"/>
            <a:chExt cx="399960" cy="518040"/>
          </a:xfrm>
        </p:grpSpPr>
        <mc:AlternateContent xmlns:mc="http://schemas.openxmlformats.org/markup-compatibility/2006">
          <mc:Choice xmlns:p14="http://schemas.microsoft.com/office/powerpoint/2010/main" Requires="p14">
            <p:contentPart p14:bwMode="auto" r:id="rId2">
              <p14:nvContentPartPr>
                <p14:cNvPr id="2" name="Ink 1">
                  <a:extLst>
                    <a:ext uri="{FF2B5EF4-FFF2-40B4-BE49-F238E27FC236}">
                      <a16:creationId xmlns:a16="http://schemas.microsoft.com/office/drawing/2014/main" id="{CE317DD5-FA6F-D84A-ADB2-47C0A3C4D41D}"/>
                    </a:ext>
                  </a:extLst>
                </p14:cNvPr>
                <p14:cNvContentPartPr/>
                <p14:nvPr/>
              </p14:nvContentPartPr>
              <p14:xfrm>
                <a:off x="1308503" y="817955"/>
                <a:ext cx="21600" cy="254520"/>
              </p14:xfrm>
            </p:contentPart>
          </mc:Choice>
          <mc:Fallback>
            <p:pic>
              <p:nvPicPr>
                <p:cNvPr id="2" name="Ink 1">
                  <a:extLst>
                    <a:ext uri="{FF2B5EF4-FFF2-40B4-BE49-F238E27FC236}">
                      <a16:creationId xmlns:a16="http://schemas.microsoft.com/office/drawing/2014/main" id="{CE317DD5-FA6F-D84A-ADB2-47C0A3C4D41D}"/>
                    </a:ext>
                  </a:extLst>
                </p:cNvPr>
                <p:cNvPicPr/>
                <p:nvPr/>
              </p:nvPicPr>
              <p:blipFill>
                <a:blip r:embed="rId3"/>
                <a:stretch>
                  <a:fillRect/>
                </a:stretch>
              </p:blipFill>
              <p:spPr>
                <a:xfrm>
                  <a:off x="1299863" y="808955"/>
                  <a:ext cx="39240" cy="27216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3" name="Ink 2">
                  <a:extLst>
                    <a:ext uri="{FF2B5EF4-FFF2-40B4-BE49-F238E27FC236}">
                      <a16:creationId xmlns:a16="http://schemas.microsoft.com/office/drawing/2014/main" id="{EB76B797-0ABE-3547-9180-05B662F0D0CF}"/>
                    </a:ext>
                  </a:extLst>
                </p14:cNvPr>
                <p14:cNvContentPartPr/>
                <p14:nvPr/>
              </p14:nvContentPartPr>
              <p14:xfrm>
                <a:off x="1159463" y="696635"/>
                <a:ext cx="399960" cy="518040"/>
              </p14:xfrm>
            </p:contentPart>
          </mc:Choice>
          <mc:Fallback>
            <p:pic>
              <p:nvPicPr>
                <p:cNvPr id="3" name="Ink 2">
                  <a:extLst>
                    <a:ext uri="{FF2B5EF4-FFF2-40B4-BE49-F238E27FC236}">
                      <a16:creationId xmlns:a16="http://schemas.microsoft.com/office/drawing/2014/main" id="{EB76B797-0ABE-3547-9180-05B662F0D0CF}"/>
                    </a:ext>
                  </a:extLst>
                </p:cNvPr>
                <p:cNvPicPr/>
                <p:nvPr/>
              </p:nvPicPr>
              <p:blipFill>
                <a:blip r:embed="rId5"/>
                <a:stretch>
                  <a:fillRect/>
                </a:stretch>
              </p:blipFill>
              <p:spPr>
                <a:xfrm>
                  <a:off x="1150823" y="687995"/>
                  <a:ext cx="417600" cy="535680"/>
                </a:xfrm>
                <a:prstGeom prst="rect">
                  <a:avLst/>
                </a:prstGeom>
              </p:spPr>
            </p:pic>
          </mc:Fallback>
        </mc:AlternateContent>
      </p:grpSp>
      <p:grpSp>
        <p:nvGrpSpPr>
          <p:cNvPr id="17" name="Group 16">
            <a:extLst>
              <a:ext uri="{FF2B5EF4-FFF2-40B4-BE49-F238E27FC236}">
                <a16:creationId xmlns:a16="http://schemas.microsoft.com/office/drawing/2014/main" id="{69F0D3D8-FD55-1E4E-9CD9-C27C4FE523C9}"/>
              </a:ext>
            </a:extLst>
          </p:cNvPr>
          <p:cNvGrpSpPr/>
          <p:nvPr/>
        </p:nvGrpSpPr>
        <p:grpSpPr>
          <a:xfrm>
            <a:off x="2123183" y="788075"/>
            <a:ext cx="396360" cy="372960"/>
            <a:chOff x="2123183" y="788075"/>
            <a:chExt cx="396360" cy="372960"/>
          </a:xfrm>
        </p:grpSpPr>
        <mc:AlternateContent xmlns:mc="http://schemas.openxmlformats.org/markup-compatibility/2006">
          <mc:Choice xmlns:p14="http://schemas.microsoft.com/office/powerpoint/2010/main" Requires="p14">
            <p:contentPart p14:bwMode="auto" r:id="rId6">
              <p14:nvContentPartPr>
                <p14:cNvPr id="5" name="Ink 4">
                  <a:extLst>
                    <a:ext uri="{FF2B5EF4-FFF2-40B4-BE49-F238E27FC236}">
                      <a16:creationId xmlns:a16="http://schemas.microsoft.com/office/drawing/2014/main" id="{67F06EE4-7C83-3846-96BE-D9162684016F}"/>
                    </a:ext>
                  </a:extLst>
                </p14:cNvPr>
                <p14:cNvContentPartPr/>
                <p14:nvPr/>
              </p14:nvContentPartPr>
              <p14:xfrm>
                <a:off x="2149823" y="788075"/>
                <a:ext cx="226800" cy="40320"/>
              </p14:xfrm>
            </p:contentPart>
          </mc:Choice>
          <mc:Fallback>
            <p:pic>
              <p:nvPicPr>
                <p:cNvPr id="5" name="Ink 4">
                  <a:extLst>
                    <a:ext uri="{FF2B5EF4-FFF2-40B4-BE49-F238E27FC236}">
                      <a16:creationId xmlns:a16="http://schemas.microsoft.com/office/drawing/2014/main" id="{67F06EE4-7C83-3846-96BE-D9162684016F}"/>
                    </a:ext>
                  </a:extLst>
                </p:cNvPr>
                <p:cNvPicPr/>
                <p:nvPr/>
              </p:nvPicPr>
              <p:blipFill>
                <a:blip r:embed="rId7"/>
                <a:stretch>
                  <a:fillRect/>
                </a:stretch>
              </p:blipFill>
              <p:spPr>
                <a:xfrm>
                  <a:off x="2141183" y="779435"/>
                  <a:ext cx="244440" cy="5796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6" name="Ink 5">
                  <a:extLst>
                    <a:ext uri="{FF2B5EF4-FFF2-40B4-BE49-F238E27FC236}">
                      <a16:creationId xmlns:a16="http://schemas.microsoft.com/office/drawing/2014/main" id="{A4AD7ED9-FEB7-6647-BB23-642DB5E101E6}"/>
                    </a:ext>
                  </a:extLst>
                </p14:cNvPr>
                <p14:cNvContentPartPr/>
                <p14:nvPr/>
              </p14:nvContentPartPr>
              <p14:xfrm>
                <a:off x="2123183" y="840275"/>
                <a:ext cx="161280" cy="309240"/>
              </p14:xfrm>
            </p:contentPart>
          </mc:Choice>
          <mc:Fallback>
            <p:pic>
              <p:nvPicPr>
                <p:cNvPr id="6" name="Ink 5">
                  <a:extLst>
                    <a:ext uri="{FF2B5EF4-FFF2-40B4-BE49-F238E27FC236}">
                      <a16:creationId xmlns:a16="http://schemas.microsoft.com/office/drawing/2014/main" id="{A4AD7ED9-FEB7-6647-BB23-642DB5E101E6}"/>
                    </a:ext>
                  </a:extLst>
                </p:cNvPr>
                <p:cNvPicPr/>
                <p:nvPr/>
              </p:nvPicPr>
              <p:blipFill>
                <a:blip r:embed="rId9"/>
                <a:stretch>
                  <a:fillRect/>
                </a:stretch>
              </p:blipFill>
              <p:spPr>
                <a:xfrm>
                  <a:off x="2114183" y="831635"/>
                  <a:ext cx="178920" cy="32688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7" name="Ink 6">
                  <a:extLst>
                    <a:ext uri="{FF2B5EF4-FFF2-40B4-BE49-F238E27FC236}">
                      <a16:creationId xmlns:a16="http://schemas.microsoft.com/office/drawing/2014/main" id="{9FE093E2-C4A9-A646-A688-26132CEB4211}"/>
                    </a:ext>
                  </a:extLst>
                </p14:cNvPr>
                <p14:cNvContentPartPr/>
                <p14:nvPr/>
              </p14:nvContentPartPr>
              <p14:xfrm>
                <a:off x="2493983" y="810035"/>
                <a:ext cx="25560" cy="351000"/>
              </p14:xfrm>
            </p:contentPart>
          </mc:Choice>
          <mc:Fallback>
            <p:pic>
              <p:nvPicPr>
                <p:cNvPr id="7" name="Ink 6">
                  <a:extLst>
                    <a:ext uri="{FF2B5EF4-FFF2-40B4-BE49-F238E27FC236}">
                      <a16:creationId xmlns:a16="http://schemas.microsoft.com/office/drawing/2014/main" id="{9FE093E2-C4A9-A646-A688-26132CEB4211}"/>
                    </a:ext>
                  </a:extLst>
                </p:cNvPr>
                <p:cNvPicPr/>
                <p:nvPr/>
              </p:nvPicPr>
              <p:blipFill>
                <a:blip r:embed="rId11"/>
                <a:stretch>
                  <a:fillRect/>
                </a:stretch>
              </p:blipFill>
              <p:spPr>
                <a:xfrm>
                  <a:off x="2485343" y="801035"/>
                  <a:ext cx="43200" cy="36864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2">
            <p14:nvContentPartPr>
              <p14:cNvPr id="8" name="Ink 7">
                <a:extLst>
                  <a:ext uri="{FF2B5EF4-FFF2-40B4-BE49-F238E27FC236}">
                    <a16:creationId xmlns:a16="http://schemas.microsoft.com/office/drawing/2014/main" id="{406A80A8-F8AC-1647-825C-078334EC1644}"/>
                  </a:ext>
                </a:extLst>
              </p14:cNvPr>
              <p14:cNvContentPartPr/>
              <p14:nvPr/>
            </p14:nvContentPartPr>
            <p14:xfrm>
              <a:off x="2729063" y="1075715"/>
              <a:ext cx="27360" cy="159120"/>
            </p14:xfrm>
          </p:contentPart>
        </mc:Choice>
        <mc:Fallback>
          <p:pic>
            <p:nvPicPr>
              <p:cNvPr id="8" name="Ink 7">
                <a:extLst>
                  <a:ext uri="{FF2B5EF4-FFF2-40B4-BE49-F238E27FC236}">
                    <a16:creationId xmlns:a16="http://schemas.microsoft.com/office/drawing/2014/main" id="{406A80A8-F8AC-1647-825C-078334EC1644}"/>
                  </a:ext>
                </a:extLst>
              </p:cNvPr>
              <p:cNvPicPr/>
              <p:nvPr/>
            </p:nvPicPr>
            <p:blipFill>
              <a:blip r:embed="rId13"/>
              <a:stretch>
                <a:fillRect/>
              </a:stretch>
            </p:blipFill>
            <p:spPr>
              <a:xfrm>
                <a:off x="2720423" y="1067075"/>
                <a:ext cx="45000" cy="176760"/>
              </a:xfrm>
              <a:prstGeom prst="rect">
                <a:avLst/>
              </a:prstGeom>
            </p:spPr>
          </p:pic>
        </mc:Fallback>
      </mc:AlternateContent>
      <p:grpSp>
        <p:nvGrpSpPr>
          <p:cNvPr id="16" name="Group 15">
            <a:extLst>
              <a:ext uri="{FF2B5EF4-FFF2-40B4-BE49-F238E27FC236}">
                <a16:creationId xmlns:a16="http://schemas.microsoft.com/office/drawing/2014/main" id="{BF92FAEA-62D4-DC4B-B937-CAAB7E887C70}"/>
              </a:ext>
            </a:extLst>
          </p:cNvPr>
          <p:cNvGrpSpPr/>
          <p:nvPr/>
        </p:nvGrpSpPr>
        <p:grpSpPr>
          <a:xfrm>
            <a:off x="2984663" y="867635"/>
            <a:ext cx="250200" cy="326520"/>
            <a:chOff x="2984663" y="867635"/>
            <a:chExt cx="250200" cy="326520"/>
          </a:xfrm>
        </p:grpSpPr>
        <mc:AlternateContent xmlns:mc="http://schemas.openxmlformats.org/markup-compatibility/2006">
          <mc:Choice xmlns:p14="http://schemas.microsoft.com/office/powerpoint/2010/main" Requires="p14">
            <p:contentPart p14:bwMode="auto" r:id="rId14">
              <p14:nvContentPartPr>
                <p14:cNvPr id="9" name="Ink 8">
                  <a:extLst>
                    <a:ext uri="{FF2B5EF4-FFF2-40B4-BE49-F238E27FC236}">
                      <a16:creationId xmlns:a16="http://schemas.microsoft.com/office/drawing/2014/main" id="{AB107028-B863-5D4B-AABC-A57211CB418D}"/>
                    </a:ext>
                  </a:extLst>
                </p14:cNvPr>
                <p14:cNvContentPartPr/>
                <p14:nvPr/>
              </p14:nvContentPartPr>
              <p14:xfrm>
                <a:off x="2984663" y="869435"/>
                <a:ext cx="11880" cy="306720"/>
              </p14:xfrm>
            </p:contentPart>
          </mc:Choice>
          <mc:Fallback>
            <p:pic>
              <p:nvPicPr>
                <p:cNvPr id="9" name="Ink 8">
                  <a:extLst>
                    <a:ext uri="{FF2B5EF4-FFF2-40B4-BE49-F238E27FC236}">
                      <a16:creationId xmlns:a16="http://schemas.microsoft.com/office/drawing/2014/main" id="{AB107028-B863-5D4B-AABC-A57211CB418D}"/>
                    </a:ext>
                  </a:extLst>
                </p:cNvPr>
                <p:cNvPicPr/>
                <p:nvPr/>
              </p:nvPicPr>
              <p:blipFill>
                <a:blip r:embed="rId15"/>
                <a:stretch>
                  <a:fillRect/>
                </a:stretch>
              </p:blipFill>
              <p:spPr>
                <a:xfrm>
                  <a:off x="2976023" y="860795"/>
                  <a:ext cx="29520" cy="32436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10" name="Ink 9">
                  <a:extLst>
                    <a:ext uri="{FF2B5EF4-FFF2-40B4-BE49-F238E27FC236}">
                      <a16:creationId xmlns:a16="http://schemas.microsoft.com/office/drawing/2014/main" id="{3AE9149D-A245-014F-9D6B-816DFCF23801}"/>
                    </a:ext>
                  </a:extLst>
                </p14:cNvPr>
                <p14:cNvContentPartPr/>
                <p14:nvPr/>
              </p14:nvContentPartPr>
              <p14:xfrm>
                <a:off x="3108863" y="867635"/>
                <a:ext cx="126000" cy="326520"/>
              </p14:xfrm>
            </p:contentPart>
          </mc:Choice>
          <mc:Fallback>
            <p:pic>
              <p:nvPicPr>
                <p:cNvPr id="10" name="Ink 9">
                  <a:extLst>
                    <a:ext uri="{FF2B5EF4-FFF2-40B4-BE49-F238E27FC236}">
                      <a16:creationId xmlns:a16="http://schemas.microsoft.com/office/drawing/2014/main" id="{3AE9149D-A245-014F-9D6B-816DFCF23801}"/>
                    </a:ext>
                  </a:extLst>
                </p:cNvPr>
                <p:cNvPicPr/>
                <p:nvPr/>
              </p:nvPicPr>
              <p:blipFill>
                <a:blip r:embed="rId17"/>
                <a:stretch>
                  <a:fillRect/>
                </a:stretch>
              </p:blipFill>
              <p:spPr>
                <a:xfrm>
                  <a:off x="3099863" y="858635"/>
                  <a:ext cx="143640" cy="344160"/>
                </a:xfrm>
                <a:prstGeom prst="rect">
                  <a:avLst/>
                </a:prstGeom>
              </p:spPr>
            </p:pic>
          </mc:Fallback>
        </mc:AlternateContent>
      </p:grpSp>
      <p:grpSp>
        <p:nvGrpSpPr>
          <p:cNvPr id="15" name="Group 14">
            <a:extLst>
              <a:ext uri="{FF2B5EF4-FFF2-40B4-BE49-F238E27FC236}">
                <a16:creationId xmlns:a16="http://schemas.microsoft.com/office/drawing/2014/main" id="{620378C6-A426-0B46-AE9B-AD4633E0D4D2}"/>
              </a:ext>
            </a:extLst>
          </p:cNvPr>
          <p:cNvGrpSpPr/>
          <p:nvPr/>
        </p:nvGrpSpPr>
        <p:grpSpPr>
          <a:xfrm>
            <a:off x="3417743" y="811475"/>
            <a:ext cx="713880" cy="457560"/>
            <a:chOff x="3417743" y="811475"/>
            <a:chExt cx="713880" cy="457560"/>
          </a:xfrm>
        </p:grpSpPr>
        <mc:AlternateContent xmlns:mc="http://schemas.openxmlformats.org/markup-compatibility/2006">
          <mc:Choice xmlns:p14="http://schemas.microsoft.com/office/powerpoint/2010/main" Requires="p14">
            <p:contentPart p14:bwMode="auto" r:id="rId18">
              <p14:nvContentPartPr>
                <p14:cNvPr id="11" name="Ink 10">
                  <a:extLst>
                    <a:ext uri="{FF2B5EF4-FFF2-40B4-BE49-F238E27FC236}">
                      <a16:creationId xmlns:a16="http://schemas.microsoft.com/office/drawing/2014/main" id="{650677A2-D0F6-6C4D-8B02-A63EC36A5E1C}"/>
                    </a:ext>
                  </a:extLst>
                </p14:cNvPr>
                <p14:cNvContentPartPr/>
                <p14:nvPr/>
              </p14:nvContentPartPr>
              <p14:xfrm>
                <a:off x="3417743" y="1139435"/>
                <a:ext cx="27000" cy="129600"/>
              </p14:xfrm>
            </p:contentPart>
          </mc:Choice>
          <mc:Fallback>
            <p:pic>
              <p:nvPicPr>
                <p:cNvPr id="11" name="Ink 10">
                  <a:extLst>
                    <a:ext uri="{FF2B5EF4-FFF2-40B4-BE49-F238E27FC236}">
                      <a16:creationId xmlns:a16="http://schemas.microsoft.com/office/drawing/2014/main" id="{650677A2-D0F6-6C4D-8B02-A63EC36A5E1C}"/>
                    </a:ext>
                  </a:extLst>
                </p:cNvPr>
                <p:cNvPicPr/>
                <p:nvPr/>
              </p:nvPicPr>
              <p:blipFill>
                <a:blip r:embed="rId19"/>
                <a:stretch>
                  <a:fillRect/>
                </a:stretch>
              </p:blipFill>
              <p:spPr>
                <a:xfrm>
                  <a:off x="3408743" y="1130795"/>
                  <a:ext cx="44640" cy="14724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2" name="Ink 11">
                  <a:extLst>
                    <a:ext uri="{FF2B5EF4-FFF2-40B4-BE49-F238E27FC236}">
                      <a16:creationId xmlns:a16="http://schemas.microsoft.com/office/drawing/2014/main" id="{A724ECD0-B0D6-7546-81C3-C30C511BD3C2}"/>
                    </a:ext>
                  </a:extLst>
                </p14:cNvPr>
                <p14:cNvContentPartPr/>
                <p14:nvPr/>
              </p14:nvContentPartPr>
              <p14:xfrm>
                <a:off x="3591983" y="903995"/>
                <a:ext cx="262080" cy="208800"/>
              </p14:xfrm>
            </p:contentPart>
          </mc:Choice>
          <mc:Fallback>
            <p:pic>
              <p:nvPicPr>
                <p:cNvPr id="12" name="Ink 11">
                  <a:extLst>
                    <a:ext uri="{FF2B5EF4-FFF2-40B4-BE49-F238E27FC236}">
                      <a16:creationId xmlns:a16="http://schemas.microsoft.com/office/drawing/2014/main" id="{A724ECD0-B0D6-7546-81C3-C30C511BD3C2}"/>
                    </a:ext>
                  </a:extLst>
                </p:cNvPr>
                <p:cNvPicPr/>
                <p:nvPr/>
              </p:nvPicPr>
              <p:blipFill>
                <a:blip r:embed="rId21"/>
                <a:stretch>
                  <a:fillRect/>
                </a:stretch>
              </p:blipFill>
              <p:spPr>
                <a:xfrm>
                  <a:off x="3583343" y="895355"/>
                  <a:ext cx="279720" cy="22644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13" name="Ink 12">
                  <a:extLst>
                    <a:ext uri="{FF2B5EF4-FFF2-40B4-BE49-F238E27FC236}">
                      <a16:creationId xmlns:a16="http://schemas.microsoft.com/office/drawing/2014/main" id="{8FBE69C1-00FC-CC4B-BC43-B6EE0A53C5C1}"/>
                    </a:ext>
                  </a:extLst>
                </p14:cNvPr>
                <p14:cNvContentPartPr/>
                <p14:nvPr/>
              </p14:nvContentPartPr>
              <p14:xfrm>
                <a:off x="3946583" y="870875"/>
                <a:ext cx="119880" cy="254160"/>
              </p14:xfrm>
            </p:contentPart>
          </mc:Choice>
          <mc:Fallback>
            <p:pic>
              <p:nvPicPr>
                <p:cNvPr id="13" name="Ink 12">
                  <a:extLst>
                    <a:ext uri="{FF2B5EF4-FFF2-40B4-BE49-F238E27FC236}">
                      <a16:creationId xmlns:a16="http://schemas.microsoft.com/office/drawing/2014/main" id="{8FBE69C1-00FC-CC4B-BC43-B6EE0A53C5C1}"/>
                    </a:ext>
                  </a:extLst>
                </p:cNvPr>
                <p:cNvPicPr/>
                <p:nvPr/>
              </p:nvPicPr>
              <p:blipFill>
                <a:blip r:embed="rId23"/>
                <a:stretch>
                  <a:fillRect/>
                </a:stretch>
              </p:blipFill>
              <p:spPr>
                <a:xfrm>
                  <a:off x="3937583" y="862235"/>
                  <a:ext cx="137520" cy="27180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14" name="Ink 13">
                  <a:extLst>
                    <a:ext uri="{FF2B5EF4-FFF2-40B4-BE49-F238E27FC236}">
                      <a16:creationId xmlns:a16="http://schemas.microsoft.com/office/drawing/2014/main" id="{E195A792-3B8D-C24B-9495-98DEB87458B9}"/>
                    </a:ext>
                  </a:extLst>
                </p14:cNvPr>
                <p14:cNvContentPartPr/>
                <p14:nvPr/>
              </p14:nvContentPartPr>
              <p14:xfrm>
                <a:off x="3924623" y="811475"/>
                <a:ext cx="207000" cy="52200"/>
              </p14:xfrm>
            </p:contentPart>
          </mc:Choice>
          <mc:Fallback>
            <p:pic>
              <p:nvPicPr>
                <p:cNvPr id="14" name="Ink 13">
                  <a:extLst>
                    <a:ext uri="{FF2B5EF4-FFF2-40B4-BE49-F238E27FC236}">
                      <a16:creationId xmlns:a16="http://schemas.microsoft.com/office/drawing/2014/main" id="{E195A792-3B8D-C24B-9495-98DEB87458B9}"/>
                    </a:ext>
                  </a:extLst>
                </p:cNvPr>
                <p:cNvPicPr/>
                <p:nvPr/>
              </p:nvPicPr>
              <p:blipFill>
                <a:blip r:embed="rId25"/>
                <a:stretch>
                  <a:fillRect/>
                </a:stretch>
              </p:blipFill>
              <p:spPr>
                <a:xfrm>
                  <a:off x="3915623" y="802475"/>
                  <a:ext cx="224640" cy="6984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26">
            <p14:nvContentPartPr>
              <p14:cNvPr id="18" name="Ink 17">
                <a:extLst>
                  <a:ext uri="{FF2B5EF4-FFF2-40B4-BE49-F238E27FC236}">
                    <a16:creationId xmlns:a16="http://schemas.microsoft.com/office/drawing/2014/main" id="{D9600A32-E688-6343-8507-81CC13015803}"/>
                  </a:ext>
                </a:extLst>
              </p14:cNvPr>
              <p14:cNvContentPartPr/>
              <p14:nvPr/>
            </p14:nvContentPartPr>
            <p14:xfrm>
              <a:off x="4363823" y="1105595"/>
              <a:ext cx="37440" cy="137880"/>
            </p14:xfrm>
          </p:contentPart>
        </mc:Choice>
        <mc:Fallback>
          <p:pic>
            <p:nvPicPr>
              <p:cNvPr id="18" name="Ink 17">
                <a:extLst>
                  <a:ext uri="{FF2B5EF4-FFF2-40B4-BE49-F238E27FC236}">
                    <a16:creationId xmlns:a16="http://schemas.microsoft.com/office/drawing/2014/main" id="{D9600A32-E688-6343-8507-81CC13015803}"/>
                  </a:ext>
                </a:extLst>
              </p:cNvPr>
              <p:cNvPicPr/>
              <p:nvPr/>
            </p:nvPicPr>
            <p:blipFill>
              <a:blip r:embed="rId27"/>
              <a:stretch>
                <a:fillRect/>
              </a:stretch>
            </p:blipFill>
            <p:spPr>
              <a:xfrm>
                <a:off x="4355183" y="1096595"/>
                <a:ext cx="55080" cy="155520"/>
              </a:xfrm>
              <a:prstGeom prst="rect">
                <a:avLst/>
              </a:prstGeom>
            </p:spPr>
          </p:pic>
        </mc:Fallback>
      </mc:AlternateContent>
      <p:grpSp>
        <p:nvGrpSpPr>
          <p:cNvPr id="29" name="Group 28">
            <a:extLst>
              <a:ext uri="{FF2B5EF4-FFF2-40B4-BE49-F238E27FC236}">
                <a16:creationId xmlns:a16="http://schemas.microsoft.com/office/drawing/2014/main" id="{CB64C946-E597-C847-930E-4CE99401C958}"/>
              </a:ext>
            </a:extLst>
          </p:cNvPr>
          <p:cNvGrpSpPr/>
          <p:nvPr/>
        </p:nvGrpSpPr>
        <p:grpSpPr>
          <a:xfrm>
            <a:off x="4559303" y="821555"/>
            <a:ext cx="341280" cy="299520"/>
            <a:chOff x="4559303" y="821555"/>
            <a:chExt cx="341280" cy="299520"/>
          </a:xfrm>
        </p:grpSpPr>
        <mc:AlternateContent xmlns:mc="http://schemas.openxmlformats.org/markup-compatibility/2006">
          <mc:Choice xmlns:p14="http://schemas.microsoft.com/office/powerpoint/2010/main" Requires="p14">
            <p:contentPart p14:bwMode="auto" r:id="rId28">
              <p14:nvContentPartPr>
                <p14:cNvPr id="19" name="Ink 18">
                  <a:extLst>
                    <a:ext uri="{FF2B5EF4-FFF2-40B4-BE49-F238E27FC236}">
                      <a16:creationId xmlns:a16="http://schemas.microsoft.com/office/drawing/2014/main" id="{BF36237A-77E1-D34D-AACB-6BD409B3E4E9}"/>
                    </a:ext>
                  </a:extLst>
                </p14:cNvPr>
                <p14:cNvContentPartPr/>
                <p14:nvPr/>
              </p14:nvContentPartPr>
              <p14:xfrm>
                <a:off x="4559303" y="865475"/>
                <a:ext cx="86040" cy="243000"/>
              </p14:xfrm>
            </p:contentPart>
          </mc:Choice>
          <mc:Fallback>
            <p:pic>
              <p:nvPicPr>
                <p:cNvPr id="19" name="Ink 18">
                  <a:extLst>
                    <a:ext uri="{FF2B5EF4-FFF2-40B4-BE49-F238E27FC236}">
                      <a16:creationId xmlns:a16="http://schemas.microsoft.com/office/drawing/2014/main" id="{BF36237A-77E1-D34D-AACB-6BD409B3E4E9}"/>
                    </a:ext>
                  </a:extLst>
                </p:cNvPr>
                <p:cNvPicPr/>
                <p:nvPr/>
              </p:nvPicPr>
              <p:blipFill>
                <a:blip r:embed="rId29"/>
                <a:stretch>
                  <a:fillRect/>
                </a:stretch>
              </p:blipFill>
              <p:spPr>
                <a:xfrm>
                  <a:off x="4550303" y="856475"/>
                  <a:ext cx="103680" cy="26064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20" name="Ink 19">
                  <a:extLst>
                    <a:ext uri="{FF2B5EF4-FFF2-40B4-BE49-F238E27FC236}">
                      <a16:creationId xmlns:a16="http://schemas.microsoft.com/office/drawing/2014/main" id="{FCC22887-C797-6C43-9ED7-9ADCD4D50E4A}"/>
                    </a:ext>
                  </a:extLst>
                </p14:cNvPr>
                <p14:cNvContentPartPr/>
                <p14:nvPr/>
              </p14:nvContentPartPr>
              <p14:xfrm>
                <a:off x="4769903" y="821555"/>
                <a:ext cx="130680" cy="299520"/>
              </p14:xfrm>
            </p:contentPart>
          </mc:Choice>
          <mc:Fallback>
            <p:pic>
              <p:nvPicPr>
                <p:cNvPr id="20" name="Ink 19">
                  <a:extLst>
                    <a:ext uri="{FF2B5EF4-FFF2-40B4-BE49-F238E27FC236}">
                      <a16:creationId xmlns:a16="http://schemas.microsoft.com/office/drawing/2014/main" id="{FCC22887-C797-6C43-9ED7-9ADCD4D50E4A}"/>
                    </a:ext>
                  </a:extLst>
                </p:cNvPr>
                <p:cNvPicPr/>
                <p:nvPr/>
              </p:nvPicPr>
              <p:blipFill>
                <a:blip r:embed="rId31"/>
                <a:stretch>
                  <a:fillRect/>
                </a:stretch>
              </p:blipFill>
              <p:spPr>
                <a:xfrm>
                  <a:off x="4760903" y="812915"/>
                  <a:ext cx="148320" cy="317160"/>
                </a:xfrm>
                <a:prstGeom prst="rect">
                  <a:avLst/>
                </a:prstGeom>
              </p:spPr>
            </p:pic>
          </mc:Fallback>
        </mc:AlternateContent>
      </p:grpSp>
      <p:grpSp>
        <p:nvGrpSpPr>
          <p:cNvPr id="28" name="Group 27">
            <a:extLst>
              <a:ext uri="{FF2B5EF4-FFF2-40B4-BE49-F238E27FC236}">
                <a16:creationId xmlns:a16="http://schemas.microsoft.com/office/drawing/2014/main" id="{A2B1FBC9-F21F-414C-B904-60D80A02C544}"/>
              </a:ext>
            </a:extLst>
          </p:cNvPr>
          <p:cNvGrpSpPr/>
          <p:nvPr/>
        </p:nvGrpSpPr>
        <p:grpSpPr>
          <a:xfrm>
            <a:off x="5089223" y="766115"/>
            <a:ext cx="312120" cy="413640"/>
            <a:chOff x="5089223" y="766115"/>
            <a:chExt cx="312120" cy="413640"/>
          </a:xfrm>
        </p:grpSpPr>
        <mc:AlternateContent xmlns:mc="http://schemas.openxmlformats.org/markup-compatibility/2006">
          <mc:Choice xmlns:p14="http://schemas.microsoft.com/office/powerpoint/2010/main" Requires="p14">
            <p:contentPart p14:bwMode="auto" r:id="rId32">
              <p14:nvContentPartPr>
                <p14:cNvPr id="21" name="Ink 20">
                  <a:extLst>
                    <a:ext uri="{FF2B5EF4-FFF2-40B4-BE49-F238E27FC236}">
                      <a16:creationId xmlns:a16="http://schemas.microsoft.com/office/drawing/2014/main" id="{9CE3A334-C205-504E-8511-EEA61FDF4B1C}"/>
                    </a:ext>
                  </a:extLst>
                </p14:cNvPr>
                <p14:cNvContentPartPr/>
                <p14:nvPr/>
              </p14:nvContentPartPr>
              <p14:xfrm>
                <a:off x="5089223" y="1065635"/>
                <a:ext cx="32040" cy="114120"/>
              </p14:xfrm>
            </p:contentPart>
          </mc:Choice>
          <mc:Fallback>
            <p:pic>
              <p:nvPicPr>
                <p:cNvPr id="21" name="Ink 20">
                  <a:extLst>
                    <a:ext uri="{FF2B5EF4-FFF2-40B4-BE49-F238E27FC236}">
                      <a16:creationId xmlns:a16="http://schemas.microsoft.com/office/drawing/2014/main" id="{9CE3A334-C205-504E-8511-EEA61FDF4B1C}"/>
                    </a:ext>
                  </a:extLst>
                </p:cNvPr>
                <p:cNvPicPr/>
                <p:nvPr/>
              </p:nvPicPr>
              <p:blipFill>
                <a:blip r:embed="rId33"/>
                <a:stretch>
                  <a:fillRect/>
                </a:stretch>
              </p:blipFill>
              <p:spPr>
                <a:xfrm>
                  <a:off x="5080223" y="1056995"/>
                  <a:ext cx="49680" cy="13176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22" name="Ink 21">
                  <a:extLst>
                    <a:ext uri="{FF2B5EF4-FFF2-40B4-BE49-F238E27FC236}">
                      <a16:creationId xmlns:a16="http://schemas.microsoft.com/office/drawing/2014/main" id="{ED970229-345C-BB40-84A5-C33DC6C86531}"/>
                    </a:ext>
                  </a:extLst>
                </p14:cNvPr>
                <p14:cNvContentPartPr/>
                <p14:nvPr/>
              </p14:nvContentPartPr>
              <p14:xfrm>
                <a:off x="5254103" y="766115"/>
                <a:ext cx="147240" cy="333360"/>
              </p14:xfrm>
            </p:contentPart>
          </mc:Choice>
          <mc:Fallback>
            <p:pic>
              <p:nvPicPr>
                <p:cNvPr id="22" name="Ink 21">
                  <a:extLst>
                    <a:ext uri="{FF2B5EF4-FFF2-40B4-BE49-F238E27FC236}">
                      <a16:creationId xmlns:a16="http://schemas.microsoft.com/office/drawing/2014/main" id="{ED970229-345C-BB40-84A5-C33DC6C86531}"/>
                    </a:ext>
                  </a:extLst>
                </p:cNvPr>
                <p:cNvPicPr/>
                <p:nvPr/>
              </p:nvPicPr>
              <p:blipFill>
                <a:blip r:embed="rId35"/>
                <a:stretch>
                  <a:fillRect/>
                </a:stretch>
              </p:blipFill>
              <p:spPr>
                <a:xfrm>
                  <a:off x="5245463" y="757475"/>
                  <a:ext cx="164880" cy="3510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36">
            <p14:nvContentPartPr>
              <p14:cNvPr id="23" name="Ink 22">
                <a:extLst>
                  <a:ext uri="{FF2B5EF4-FFF2-40B4-BE49-F238E27FC236}">
                    <a16:creationId xmlns:a16="http://schemas.microsoft.com/office/drawing/2014/main" id="{E9DD26A4-C8B8-A84C-B592-6E1952D70B56}"/>
                  </a:ext>
                </a:extLst>
              </p14:cNvPr>
              <p14:cNvContentPartPr/>
              <p14:nvPr/>
            </p14:nvContentPartPr>
            <p14:xfrm>
              <a:off x="5600423" y="1048355"/>
              <a:ext cx="38520" cy="160920"/>
            </p14:xfrm>
          </p:contentPart>
        </mc:Choice>
        <mc:Fallback>
          <p:pic>
            <p:nvPicPr>
              <p:cNvPr id="23" name="Ink 22">
                <a:extLst>
                  <a:ext uri="{FF2B5EF4-FFF2-40B4-BE49-F238E27FC236}">
                    <a16:creationId xmlns:a16="http://schemas.microsoft.com/office/drawing/2014/main" id="{E9DD26A4-C8B8-A84C-B592-6E1952D70B56}"/>
                  </a:ext>
                </a:extLst>
              </p:cNvPr>
              <p:cNvPicPr/>
              <p:nvPr/>
            </p:nvPicPr>
            <p:blipFill>
              <a:blip r:embed="rId37"/>
              <a:stretch>
                <a:fillRect/>
              </a:stretch>
            </p:blipFill>
            <p:spPr>
              <a:xfrm>
                <a:off x="5591423" y="1039715"/>
                <a:ext cx="56160" cy="178560"/>
              </a:xfrm>
              <a:prstGeom prst="rect">
                <a:avLst/>
              </a:prstGeom>
            </p:spPr>
          </p:pic>
        </mc:Fallback>
      </mc:AlternateContent>
      <p:grpSp>
        <p:nvGrpSpPr>
          <p:cNvPr id="27" name="Group 26">
            <a:extLst>
              <a:ext uri="{FF2B5EF4-FFF2-40B4-BE49-F238E27FC236}">
                <a16:creationId xmlns:a16="http://schemas.microsoft.com/office/drawing/2014/main" id="{DEA102C6-D39A-824A-BC9D-D374F15407F3}"/>
              </a:ext>
            </a:extLst>
          </p:cNvPr>
          <p:cNvGrpSpPr/>
          <p:nvPr/>
        </p:nvGrpSpPr>
        <p:grpSpPr>
          <a:xfrm>
            <a:off x="5836583" y="717875"/>
            <a:ext cx="383760" cy="341640"/>
            <a:chOff x="5836583" y="717875"/>
            <a:chExt cx="383760" cy="341640"/>
          </a:xfrm>
        </p:grpSpPr>
        <mc:AlternateContent xmlns:mc="http://schemas.openxmlformats.org/markup-compatibility/2006">
          <mc:Choice xmlns:p14="http://schemas.microsoft.com/office/powerpoint/2010/main" Requires="p14">
            <p:contentPart p14:bwMode="auto" r:id="rId38">
              <p14:nvContentPartPr>
                <p14:cNvPr id="24" name="Ink 23">
                  <a:extLst>
                    <a:ext uri="{FF2B5EF4-FFF2-40B4-BE49-F238E27FC236}">
                      <a16:creationId xmlns:a16="http://schemas.microsoft.com/office/drawing/2014/main" id="{DF2A1E49-24CF-3641-A911-F454140C757D}"/>
                    </a:ext>
                  </a:extLst>
                </p14:cNvPr>
                <p14:cNvContentPartPr/>
                <p14:nvPr/>
              </p14:nvContentPartPr>
              <p14:xfrm>
                <a:off x="5836583" y="717875"/>
                <a:ext cx="160200" cy="331200"/>
              </p14:xfrm>
            </p:contentPart>
          </mc:Choice>
          <mc:Fallback>
            <p:pic>
              <p:nvPicPr>
                <p:cNvPr id="24" name="Ink 23">
                  <a:extLst>
                    <a:ext uri="{FF2B5EF4-FFF2-40B4-BE49-F238E27FC236}">
                      <a16:creationId xmlns:a16="http://schemas.microsoft.com/office/drawing/2014/main" id="{DF2A1E49-24CF-3641-A911-F454140C757D}"/>
                    </a:ext>
                  </a:extLst>
                </p:cNvPr>
                <p:cNvPicPr/>
                <p:nvPr/>
              </p:nvPicPr>
              <p:blipFill>
                <a:blip r:embed="rId39"/>
                <a:stretch>
                  <a:fillRect/>
                </a:stretch>
              </p:blipFill>
              <p:spPr>
                <a:xfrm>
                  <a:off x="5827583" y="708875"/>
                  <a:ext cx="177840" cy="34884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25" name="Ink 24">
                  <a:extLst>
                    <a:ext uri="{FF2B5EF4-FFF2-40B4-BE49-F238E27FC236}">
                      <a16:creationId xmlns:a16="http://schemas.microsoft.com/office/drawing/2014/main" id="{544DDF10-1285-4C46-89A3-2348C5B28394}"/>
                    </a:ext>
                  </a:extLst>
                </p14:cNvPr>
                <p14:cNvContentPartPr/>
                <p14:nvPr/>
              </p14:nvContentPartPr>
              <p14:xfrm>
                <a:off x="6089303" y="726875"/>
                <a:ext cx="131040" cy="332640"/>
              </p14:xfrm>
            </p:contentPart>
          </mc:Choice>
          <mc:Fallback>
            <p:pic>
              <p:nvPicPr>
                <p:cNvPr id="25" name="Ink 24">
                  <a:extLst>
                    <a:ext uri="{FF2B5EF4-FFF2-40B4-BE49-F238E27FC236}">
                      <a16:creationId xmlns:a16="http://schemas.microsoft.com/office/drawing/2014/main" id="{544DDF10-1285-4C46-89A3-2348C5B28394}"/>
                    </a:ext>
                  </a:extLst>
                </p:cNvPr>
                <p:cNvPicPr/>
                <p:nvPr/>
              </p:nvPicPr>
              <p:blipFill>
                <a:blip r:embed="rId41"/>
                <a:stretch>
                  <a:fillRect/>
                </a:stretch>
              </p:blipFill>
              <p:spPr>
                <a:xfrm>
                  <a:off x="6080303" y="717875"/>
                  <a:ext cx="148680" cy="35028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42">
            <p14:nvContentPartPr>
              <p14:cNvPr id="26" name="Ink 25">
                <a:extLst>
                  <a:ext uri="{FF2B5EF4-FFF2-40B4-BE49-F238E27FC236}">
                    <a16:creationId xmlns:a16="http://schemas.microsoft.com/office/drawing/2014/main" id="{A32D011E-E6EF-BA44-8833-C90D4E660208}"/>
                  </a:ext>
                </a:extLst>
              </p14:cNvPr>
              <p14:cNvContentPartPr/>
              <p14:nvPr/>
            </p14:nvContentPartPr>
            <p14:xfrm>
              <a:off x="6473423" y="1014875"/>
              <a:ext cx="61200" cy="149040"/>
            </p14:xfrm>
          </p:contentPart>
        </mc:Choice>
        <mc:Fallback>
          <p:pic>
            <p:nvPicPr>
              <p:cNvPr id="26" name="Ink 25">
                <a:extLst>
                  <a:ext uri="{FF2B5EF4-FFF2-40B4-BE49-F238E27FC236}">
                    <a16:creationId xmlns:a16="http://schemas.microsoft.com/office/drawing/2014/main" id="{A32D011E-E6EF-BA44-8833-C90D4E660208}"/>
                  </a:ext>
                </a:extLst>
              </p:cNvPr>
              <p:cNvPicPr/>
              <p:nvPr/>
            </p:nvPicPr>
            <p:blipFill>
              <a:blip r:embed="rId43"/>
              <a:stretch>
                <a:fillRect/>
              </a:stretch>
            </p:blipFill>
            <p:spPr>
              <a:xfrm>
                <a:off x="6464783" y="1006235"/>
                <a:ext cx="78840" cy="166680"/>
              </a:xfrm>
              <a:prstGeom prst="rect">
                <a:avLst/>
              </a:prstGeom>
            </p:spPr>
          </p:pic>
        </mc:Fallback>
      </mc:AlternateContent>
      <p:grpSp>
        <p:nvGrpSpPr>
          <p:cNvPr id="33" name="Group 32">
            <a:extLst>
              <a:ext uri="{FF2B5EF4-FFF2-40B4-BE49-F238E27FC236}">
                <a16:creationId xmlns:a16="http://schemas.microsoft.com/office/drawing/2014/main" id="{EF121D7F-649C-4343-B652-179649964800}"/>
              </a:ext>
            </a:extLst>
          </p:cNvPr>
          <p:cNvGrpSpPr/>
          <p:nvPr/>
        </p:nvGrpSpPr>
        <p:grpSpPr>
          <a:xfrm>
            <a:off x="6783743" y="776555"/>
            <a:ext cx="687960" cy="362520"/>
            <a:chOff x="6783743" y="776555"/>
            <a:chExt cx="687960" cy="362520"/>
          </a:xfrm>
        </p:grpSpPr>
        <mc:AlternateContent xmlns:mc="http://schemas.openxmlformats.org/markup-compatibility/2006">
          <mc:Choice xmlns:p14="http://schemas.microsoft.com/office/powerpoint/2010/main" Requires="p14">
            <p:contentPart p14:bwMode="auto" r:id="rId44">
              <p14:nvContentPartPr>
                <p14:cNvPr id="30" name="Ink 29">
                  <a:extLst>
                    <a:ext uri="{FF2B5EF4-FFF2-40B4-BE49-F238E27FC236}">
                      <a16:creationId xmlns:a16="http://schemas.microsoft.com/office/drawing/2014/main" id="{965EDB2A-7FC9-834E-9CE3-B993A80A1E03}"/>
                    </a:ext>
                  </a:extLst>
                </p14:cNvPr>
                <p14:cNvContentPartPr/>
                <p14:nvPr/>
              </p14:nvContentPartPr>
              <p14:xfrm>
                <a:off x="6783743" y="776555"/>
                <a:ext cx="206640" cy="243720"/>
              </p14:xfrm>
            </p:contentPart>
          </mc:Choice>
          <mc:Fallback>
            <p:pic>
              <p:nvPicPr>
                <p:cNvPr id="30" name="Ink 29">
                  <a:extLst>
                    <a:ext uri="{FF2B5EF4-FFF2-40B4-BE49-F238E27FC236}">
                      <a16:creationId xmlns:a16="http://schemas.microsoft.com/office/drawing/2014/main" id="{965EDB2A-7FC9-834E-9CE3-B993A80A1E03}"/>
                    </a:ext>
                  </a:extLst>
                </p:cNvPr>
                <p:cNvPicPr/>
                <p:nvPr/>
              </p:nvPicPr>
              <p:blipFill>
                <a:blip r:embed="rId45"/>
                <a:stretch>
                  <a:fillRect/>
                </a:stretch>
              </p:blipFill>
              <p:spPr>
                <a:xfrm>
                  <a:off x="6775103" y="767555"/>
                  <a:ext cx="224280" cy="26136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31" name="Ink 30">
                  <a:extLst>
                    <a:ext uri="{FF2B5EF4-FFF2-40B4-BE49-F238E27FC236}">
                      <a16:creationId xmlns:a16="http://schemas.microsoft.com/office/drawing/2014/main" id="{56106C06-DC8E-FD48-90DD-AA265EC4A3B1}"/>
                    </a:ext>
                  </a:extLst>
                </p14:cNvPr>
                <p14:cNvContentPartPr/>
                <p14:nvPr/>
              </p14:nvContentPartPr>
              <p14:xfrm>
                <a:off x="7058063" y="794195"/>
                <a:ext cx="214560" cy="198720"/>
              </p14:xfrm>
            </p:contentPart>
          </mc:Choice>
          <mc:Fallback>
            <p:pic>
              <p:nvPicPr>
                <p:cNvPr id="31" name="Ink 30">
                  <a:extLst>
                    <a:ext uri="{FF2B5EF4-FFF2-40B4-BE49-F238E27FC236}">
                      <a16:creationId xmlns:a16="http://schemas.microsoft.com/office/drawing/2014/main" id="{56106C06-DC8E-FD48-90DD-AA265EC4A3B1}"/>
                    </a:ext>
                  </a:extLst>
                </p:cNvPr>
                <p:cNvPicPr/>
                <p:nvPr/>
              </p:nvPicPr>
              <p:blipFill>
                <a:blip r:embed="rId47"/>
                <a:stretch>
                  <a:fillRect/>
                </a:stretch>
              </p:blipFill>
              <p:spPr>
                <a:xfrm>
                  <a:off x="7049423" y="785555"/>
                  <a:ext cx="232200" cy="21636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32" name="Ink 31">
                  <a:extLst>
                    <a:ext uri="{FF2B5EF4-FFF2-40B4-BE49-F238E27FC236}">
                      <a16:creationId xmlns:a16="http://schemas.microsoft.com/office/drawing/2014/main" id="{8475E31C-514F-8842-B5BF-8666B3973773}"/>
                    </a:ext>
                  </a:extLst>
                </p14:cNvPr>
                <p14:cNvContentPartPr/>
                <p14:nvPr/>
              </p14:nvContentPartPr>
              <p14:xfrm>
                <a:off x="7385663" y="978515"/>
                <a:ext cx="86040" cy="160560"/>
              </p14:xfrm>
            </p:contentPart>
          </mc:Choice>
          <mc:Fallback>
            <p:pic>
              <p:nvPicPr>
                <p:cNvPr id="32" name="Ink 31">
                  <a:extLst>
                    <a:ext uri="{FF2B5EF4-FFF2-40B4-BE49-F238E27FC236}">
                      <a16:creationId xmlns:a16="http://schemas.microsoft.com/office/drawing/2014/main" id="{8475E31C-514F-8842-B5BF-8666B3973773}"/>
                    </a:ext>
                  </a:extLst>
                </p:cNvPr>
                <p:cNvPicPr/>
                <p:nvPr/>
              </p:nvPicPr>
              <p:blipFill>
                <a:blip r:embed="rId49"/>
                <a:stretch>
                  <a:fillRect/>
                </a:stretch>
              </p:blipFill>
              <p:spPr>
                <a:xfrm>
                  <a:off x="7376663" y="969875"/>
                  <a:ext cx="103680" cy="1782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50">
            <p14:nvContentPartPr>
              <p14:cNvPr id="34" name="Ink 33">
                <a:extLst>
                  <a:ext uri="{FF2B5EF4-FFF2-40B4-BE49-F238E27FC236}">
                    <a16:creationId xmlns:a16="http://schemas.microsoft.com/office/drawing/2014/main" id="{6DC5A9C6-43B6-2141-A5CE-1B15DC724B32}"/>
                  </a:ext>
                </a:extLst>
              </p14:cNvPr>
              <p14:cNvContentPartPr/>
              <p14:nvPr/>
            </p14:nvContentPartPr>
            <p14:xfrm>
              <a:off x="7763303" y="723635"/>
              <a:ext cx="204120" cy="313200"/>
            </p14:xfrm>
          </p:contentPart>
        </mc:Choice>
        <mc:Fallback>
          <p:pic>
            <p:nvPicPr>
              <p:cNvPr id="34" name="Ink 33">
                <a:extLst>
                  <a:ext uri="{FF2B5EF4-FFF2-40B4-BE49-F238E27FC236}">
                    <a16:creationId xmlns:a16="http://schemas.microsoft.com/office/drawing/2014/main" id="{6DC5A9C6-43B6-2141-A5CE-1B15DC724B32}"/>
                  </a:ext>
                </a:extLst>
              </p:cNvPr>
              <p:cNvPicPr/>
              <p:nvPr/>
            </p:nvPicPr>
            <p:blipFill>
              <a:blip r:embed="rId51"/>
              <a:stretch>
                <a:fillRect/>
              </a:stretch>
            </p:blipFill>
            <p:spPr>
              <a:xfrm>
                <a:off x="7754303" y="714635"/>
                <a:ext cx="221760" cy="330840"/>
              </a:xfrm>
              <a:prstGeom prst="rect">
                <a:avLst/>
              </a:prstGeom>
            </p:spPr>
          </p:pic>
        </mc:Fallback>
      </mc:AlternateContent>
      <p:grpSp>
        <p:nvGrpSpPr>
          <p:cNvPr id="44" name="Group 43">
            <a:extLst>
              <a:ext uri="{FF2B5EF4-FFF2-40B4-BE49-F238E27FC236}">
                <a16:creationId xmlns:a16="http://schemas.microsoft.com/office/drawing/2014/main" id="{3821F3F4-5A9B-A74B-875A-D578A10D4A88}"/>
              </a:ext>
            </a:extLst>
          </p:cNvPr>
          <p:cNvGrpSpPr/>
          <p:nvPr/>
        </p:nvGrpSpPr>
        <p:grpSpPr>
          <a:xfrm>
            <a:off x="8214743" y="702755"/>
            <a:ext cx="1040040" cy="414720"/>
            <a:chOff x="8214743" y="702755"/>
            <a:chExt cx="1040040" cy="414720"/>
          </a:xfrm>
        </p:grpSpPr>
        <mc:AlternateContent xmlns:mc="http://schemas.openxmlformats.org/markup-compatibility/2006">
          <mc:Choice xmlns:p14="http://schemas.microsoft.com/office/powerpoint/2010/main" Requires="p14">
            <p:contentPart p14:bwMode="auto" r:id="rId52">
              <p14:nvContentPartPr>
                <p14:cNvPr id="35" name="Ink 34">
                  <a:extLst>
                    <a:ext uri="{FF2B5EF4-FFF2-40B4-BE49-F238E27FC236}">
                      <a16:creationId xmlns:a16="http://schemas.microsoft.com/office/drawing/2014/main" id="{A0D31B33-C06F-D149-928D-331132E2B146}"/>
                    </a:ext>
                  </a:extLst>
                </p14:cNvPr>
                <p14:cNvContentPartPr/>
                <p14:nvPr/>
              </p14:nvContentPartPr>
              <p14:xfrm>
                <a:off x="8214743" y="702755"/>
                <a:ext cx="19440" cy="269640"/>
              </p14:xfrm>
            </p:contentPart>
          </mc:Choice>
          <mc:Fallback>
            <p:pic>
              <p:nvPicPr>
                <p:cNvPr id="35" name="Ink 34">
                  <a:extLst>
                    <a:ext uri="{FF2B5EF4-FFF2-40B4-BE49-F238E27FC236}">
                      <a16:creationId xmlns:a16="http://schemas.microsoft.com/office/drawing/2014/main" id="{A0D31B33-C06F-D149-928D-331132E2B146}"/>
                    </a:ext>
                  </a:extLst>
                </p:cNvPr>
                <p:cNvPicPr/>
                <p:nvPr/>
              </p:nvPicPr>
              <p:blipFill>
                <a:blip r:embed="rId53"/>
                <a:stretch>
                  <a:fillRect/>
                </a:stretch>
              </p:blipFill>
              <p:spPr>
                <a:xfrm>
                  <a:off x="8206103" y="694115"/>
                  <a:ext cx="37080" cy="28728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36" name="Ink 35">
                  <a:extLst>
                    <a:ext uri="{FF2B5EF4-FFF2-40B4-BE49-F238E27FC236}">
                      <a16:creationId xmlns:a16="http://schemas.microsoft.com/office/drawing/2014/main" id="{78FBF7AB-3270-354E-9526-26DB736209DF}"/>
                    </a:ext>
                  </a:extLst>
                </p14:cNvPr>
                <p14:cNvContentPartPr/>
                <p14:nvPr/>
              </p14:nvContentPartPr>
              <p14:xfrm>
                <a:off x="8387903" y="932435"/>
                <a:ext cx="38520" cy="185040"/>
              </p14:xfrm>
            </p:contentPart>
          </mc:Choice>
          <mc:Fallback>
            <p:pic>
              <p:nvPicPr>
                <p:cNvPr id="36" name="Ink 35">
                  <a:extLst>
                    <a:ext uri="{FF2B5EF4-FFF2-40B4-BE49-F238E27FC236}">
                      <a16:creationId xmlns:a16="http://schemas.microsoft.com/office/drawing/2014/main" id="{78FBF7AB-3270-354E-9526-26DB736209DF}"/>
                    </a:ext>
                  </a:extLst>
                </p:cNvPr>
                <p:cNvPicPr/>
                <p:nvPr/>
              </p:nvPicPr>
              <p:blipFill>
                <a:blip r:embed="rId55"/>
                <a:stretch>
                  <a:fillRect/>
                </a:stretch>
              </p:blipFill>
              <p:spPr>
                <a:xfrm>
                  <a:off x="8379263" y="923435"/>
                  <a:ext cx="56160" cy="20268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37" name="Ink 36">
                  <a:extLst>
                    <a:ext uri="{FF2B5EF4-FFF2-40B4-BE49-F238E27FC236}">
                      <a16:creationId xmlns:a16="http://schemas.microsoft.com/office/drawing/2014/main" id="{EE4AC4D0-57B2-3B44-8423-7AEC61B23274}"/>
                    </a:ext>
                  </a:extLst>
                </p14:cNvPr>
                <p14:cNvContentPartPr/>
                <p14:nvPr/>
              </p14:nvContentPartPr>
              <p14:xfrm>
                <a:off x="8579783" y="755675"/>
                <a:ext cx="452880" cy="173880"/>
              </p14:xfrm>
            </p:contentPart>
          </mc:Choice>
          <mc:Fallback>
            <p:pic>
              <p:nvPicPr>
                <p:cNvPr id="37" name="Ink 36">
                  <a:extLst>
                    <a:ext uri="{FF2B5EF4-FFF2-40B4-BE49-F238E27FC236}">
                      <a16:creationId xmlns:a16="http://schemas.microsoft.com/office/drawing/2014/main" id="{EE4AC4D0-57B2-3B44-8423-7AEC61B23274}"/>
                    </a:ext>
                  </a:extLst>
                </p:cNvPr>
                <p:cNvPicPr/>
                <p:nvPr/>
              </p:nvPicPr>
              <p:blipFill>
                <a:blip r:embed="rId57"/>
                <a:stretch>
                  <a:fillRect/>
                </a:stretch>
              </p:blipFill>
              <p:spPr>
                <a:xfrm>
                  <a:off x="8571143" y="747035"/>
                  <a:ext cx="470520" cy="19152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38" name="Ink 37">
                  <a:extLst>
                    <a:ext uri="{FF2B5EF4-FFF2-40B4-BE49-F238E27FC236}">
                      <a16:creationId xmlns:a16="http://schemas.microsoft.com/office/drawing/2014/main" id="{01708FAF-69F6-FB40-8D25-7AF0B3A2AA0C}"/>
                    </a:ext>
                  </a:extLst>
                </p14:cNvPr>
                <p14:cNvContentPartPr/>
                <p14:nvPr/>
              </p14:nvContentPartPr>
              <p14:xfrm>
                <a:off x="9187823" y="856475"/>
                <a:ext cx="66960" cy="165960"/>
              </p14:xfrm>
            </p:contentPart>
          </mc:Choice>
          <mc:Fallback>
            <p:pic>
              <p:nvPicPr>
                <p:cNvPr id="38" name="Ink 37">
                  <a:extLst>
                    <a:ext uri="{FF2B5EF4-FFF2-40B4-BE49-F238E27FC236}">
                      <a16:creationId xmlns:a16="http://schemas.microsoft.com/office/drawing/2014/main" id="{01708FAF-69F6-FB40-8D25-7AF0B3A2AA0C}"/>
                    </a:ext>
                  </a:extLst>
                </p:cNvPr>
                <p:cNvPicPr/>
                <p:nvPr/>
              </p:nvPicPr>
              <p:blipFill>
                <a:blip r:embed="rId59"/>
                <a:stretch>
                  <a:fillRect/>
                </a:stretch>
              </p:blipFill>
              <p:spPr>
                <a:xfrm>
                  <a:off x="9179183" y="847835"/>
                  <a:ext cx="84600" cy="1836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60">
            <p14:nvContentPartPr>
              <p14:cNvPr id="39" name="Ink 38">
                <a:extLst>
                  <a:ext uri="{FF2B5EF4-FFF2-40B4-BE49-F238E27FC236}">
                    <a16:creationId xmlns:a16="http://schemas.microsoft.com/office/drawing/2014/main" id="{7CE7A59F-3093-E047-8C73-51C1D349E96F}"/>
                  </a:ext>
                </a:extLst>
              </p14:cNvPr>
              <p14:cNvContentPartPr/>
              <p14:nvPr/>
            </p14:nvContentPartPr>
            <p14:xfrm>
              <a:off x="9458183" y="633275"/>
              <a:ext cx="107280" cy="275400"/>
            </p14:xfrm>
          </p:contentPart>
        </mc:Choice>
        <mc:Fallback>
          <p:pic>
            <p:nvPicPr>
              <p:cNvPr id="39" name="Ink 38">
                <a:extLst>
                  <a:ext uri="{FF2B5EF4-FFF2-40B4-BE49-F238E27FC236}">
                    <a16:creationId xmlns:a16="http://schemas.microsoft.com/office/drawing/2014/main" id="{7CE7A59F-3093-E047-8C73-51C1D349E96F}"/>
                  </a:ext>
                </a:extLst>
              </p:cNvPr>
              <p:cNvPicPr/>
              <p:nvPr/>
            </p:nvPicPr>
            <p:blipFill>
              <a:blip r:embed="rId61"/>
              <a:stretch>
                <a:fillRect/>
              </a:stretch>
            </p:blipFill>
            <p:spPr>
              <a:xfrm>
                <a:off x="9449183" y="624635"/>
                <a:ext cx="124920" cy="293040"/>
              </a:xfrm>
              <a:prstGeom prst="rect">
                <a:avLst/>
              </a:prstGeom>
            </p:spPr>
          </p:pic>
        </mc:Fallback>
      </mc:AlternateContent>
      <p:grpSp>
        <p:nvGrpSpPr>
          <p:cNvPr id="43" name="Group 42">
            <a:extLst>
              <a:ext uri="{FF2B5EF4-FFF2-40B4-BE49-F238E27FC236}">
                <a16:creationId xmlns:a16="http://schemas.microsoft.com/office/drawing/2014/main" id="{05EDB8AB-7613-D44E-B76F-3560B4CD05F1}"/>
              </a:ext>
            </a:extLst>
          </p:cNvPr>
          <p:cNvGrpSpPr/>
          <p:nvPr/>
        </p:nvGrpSpPr>
        <p:grpSpPr>
          <a:xfrm>
            <a:off x="9741503" y="642635"/>
            <a:ext cx="397800" cy="420120"/>
            <a:chOff x="9741503" y="642635"/>
            <a:chExt cx="397800" cy="420120"/>
          </a:xfrm>
        </p:grpSpPr>
        <mc:AlternateContent xmlns:mc="http://schemas.openxmlformats.org/markup-compatibility/2006">
          <mc:Choice xmlns:p14="http://schemas.microsoft.com/office/powerpoint/2010/main" Requires="p14">
            <p:contentPart p14:bwMode="auto" r:id="rId62">
              <p14:nvContentPartPr>
                <p14:cNvPr id="40" name="Ink 39">
                  <a:extLst>
                    <a:ext uri="{FF2B5EF4-FFF2-40B4-BE49-F238E27FC236}">
                      <a16:creationId xmlns:a16="http://schemas.microsoft.com/office/drawing/2014/main" id="{54FF2BF3-F673-C646-BE4E-82B0C8D6A987}"/>
                    </a:ext>
                  </a:extLst>
                </p14:cNvPr>
                <p14:cNvContentPartPr/>
                <p14:nvPr/>
              </p14:nvContentPartPr>
              <p14:xfrm>
                <a:off x="9741503" y="873395"/>
                <a:ext cx="74160" cy="189360"/>
              </p14:xfrm>
            </p:contentPart>
          </mc:Choice>
          <mc:Fallback>
            <p:pic>
              <p:nvPicPr>
                <p:cNvPr id="40" name="Ink 39">
                  <a:extLst>
                    <a:ext uri="{FF2B5EF4-FFF2-40B4-BE49-F238E27FC236}">
                      <a16:creationId xmlns:a16="http://schemas.microsoft.com/office/drawing/2014/main" id="{54FF2BF3-F673-C646-BE4E-82B0C8D6A987}"/>
                    </a:ext>
                  </a:extLst>
                </p:cNvPr>
                <p:cNvPicPr/>
                <p:nvPr/>
              </p:nvPicPr>
              <p:blipFill>
                <a:blip r:embed="rId63"/>
                <a:stretch>
                  <a:fillRect/>
                </a:stretch>
              </p:blipFill>
              <p:spPr>
                <a:xfrm>
                  <a:off x="9732503" y="864755"/>
                  <a:ext cx="91800" cy="20700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41" name="Ink 40">
                  <a:extLst>
                    <a:ext uri="{FF2B5EF4-FFF2-40B4-BE49-F238E27FC236}">
                      <a16:creationId xmlns:a16="http://schemas.microsoft.com/office/drawing/2014/main" id="{2433ECF8-12E8-1040-A32F-326D38382765}"/>
                    </a:ext>
                  </a:extLst>
                </p14:cNvPr>
                <p14:cNvContentPartPr/>
                <p14:nvPr/>
              </p14:nvContentPartPr>
              <p14:xfrm>
                <a:off x="9963263" y="642635"/>
                <a:ext cx="176040" cy="390240"/>
              </p14:xfrm>
            </p:contentPart>
          </mc:Choice>
          <mc:Fallback>
            <p:pic>
              <p:nvPicPr>
                <p:cNvPr id="41" name="Ink 40">
                  <a:extLst>
                    <a:ext uri="{FF2B5EF4-FFF2-40B4-BE49-F238E27FC236}">
                      <a16:creationId xmlns:a16="http://schemas.microsoft.com/office/drawing/2014/main" id="{2433ECF8-12E8-1040-A32F-326D38382765}"/>
                    </a:ext>
                  </a:extLst>
                </p:cNvPr>
                <p:cNvPicPr/>
                <p:nvPr/>
              </p:nvPicPr>
              <p:blipFill>
                <a:blip r:embed="rId65"/>
                <a:stretch>
                  <a:fillRect/>
                </a:stretch>
              </p:blipFill>
              <p:spPr>
                <a:xfrm>
                  <a:off x="9954263" y="633635"/>
                  <a:ext cx="193680" cy="407880"/>
                </a:xfrm>
                <a:prstGeom prst="rect">
                  <a:avLst/>
                </a:prstGeom>
              </p:spPr>
            </p:pic>
          </mc:Fallback>
        </mc:AlternateContent>
      </p:grpSp>
      <p:grpSp>
        <p:nvGrpSpPr>
          <p:cNvPr id="46" name="Group 45">
            <a:extLst>
              <a:ext uri="{FF2B5EF4-FFF2-40B4-BE49-F238E27FC236}">
                <a16:creationId xmlns:a16="http://schemas.microsoft.com/office/drawing/2014/main" id="{949DE88E-D145-C342-8E65-7290A3FF6E2C}"/>
              </a:ext>
            </a:extLst>
          </p:cNvPr>
          <p:cNvGrpSpPr/>
          <p:nvPr/>
        </p:nvGrpSpPr>
        <p:grpSpPr>
          <a:xfrm>
            <a:off x="10338023" y="700595"/>
            <a:ext cx="351000" cy="382320"/>
            <a:chOff x="10338023" y="700595"/>
            <a:chExt cx="351000" cy="382320"/>
          </a:xfrm>
        </p:grpSpPr>
        <mc:AlternateContent xmlns:mc="http://schemas.openxmlformats.org/markup-compatibility/2006">
          <mc:Choice xmlns:p14="http://schemas.microsoft.com/office/powerpoint/2010/main" Requires="p14">
            <p:contentPart p14:bwMode="auto" r:id="rId66">
              <p14:nvContentPartPr>
                <p14:cNvPr id="42" name="Ink 41">
                  <a:extLst>
                    <a:ext uri="{FF2B5EF4-FFF2-40B4-BE49-F238E27FC236}">
                      <a16:creationId xmlns:a16="http://schemas.microsoft.com/office/drawing/2014/main" id="{AC919304-BE55-A446-BF38-B0896EC2F8D8}"/>
                    </a:ext>
                  </a:extLst>
                </p14:cNvPr>
                <p14:cNvContentPartPr/>
                <p14:nvPr/>
              </p14:nvContentPartPr>
              <p14:xfrm>
                <a:off x="10338023" y="700595"/>
                <a:ext cx="162720" cy="261000"/>
              </p14:xfrm>
            </p:contentPart>
          </mc:Choice>
          <mc:Fallback>
            <p:pic>
              <p:nvPicPr>
                <p:cNvPr id="42" name="Ink 41">
                  <a:extLst>
                    <a:ext uri="{FF2B5EF4-FFF2-40B4-BE49-F238E27FC236}">
                      <a16:creationId xmlns:a16="http://schemas.microsoft.com/office/drawing/2014/main" id="{AC919304-BE55-A446-BF38-B0896EC2F8D8}"/>
                    </a:ext>
                  </a:extLst>
                </p:cNvPr>
                <p:cNvPicPr/>
                <p:nvPr/>
              </p:nvPicPr>
              <p:blipFill>
                <a:blip r:embed="rId67"/>
                <a:stretch>
                  <a:fillRect/>
                </a:stretch>
              </p:blipFill>
              <p:spPr>
                <a:xfrm>
                  <a:off x="10329383" y="691595"/>
                  <a:ext cx="180360" cy="278640"/>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45" name="Ink 44">
                  <a:extLst>
                    <a:ext uri="{FF2B5EF4-FFF2-40B4-BE49-F238E27FC236}">
                      <a16:creationId xmlns:a16="http://schemas.microsoft.com/office/drawing/2014/main" id="{8694C1B0-80D9-F040-9678-DFCCDFDCA81E}"/>
                    </a:ext>
                  </a:extLst>
                </p14:cNvPr>
                <p14:cNvContentPartPr/>
                <p14:nvPr/>
              </p14:nvContentPartPr>
              <p14:xfrm>
                <a:off x="10619543" y="928475"/>
                <a:ext cx="69480" cy="154440"/>
              </p14:xfrm>
            </p:contentPart>
          </mc:Choice>
          <mc:Fallback>
            <p:pic>
              <p:nvPicPr>
                <p:cNvPr id="45" name="Ink 44">
                  <a:extLst>
                    <a:ext uri="{FF2B5EF4-FFF2-40B4-BE49-F238E27FC236}">
                      <a16:creationId xmlns:a16="http://schemas.microsoft.com/office/drawing/2014/main" id="{8694C1B0-80D9-F040-9678-DFCCDFDCA81E}"/>
                    </a:ext>
                  </a:extLst>
                </p:cNvPr>
                <p:cNvPicPr/>
                <p:nvPr/>
              </p:nvPicPr>
              <p:blipFill>
                <a:blip r:embed="rId69"/>
                <a:stretch>
                  <a:fillRect/>
                </a:stretch>
              </p:blipFill>
              <p:spPr>
                <a:xfrm>
                  <a:off x="10610543" y="919475"/>
                  <a:ext cx="87120" cy="172080"/>
                </a:xfrm>
                <a:prstGeom prst="rect">
                  <a:avLst/>
                </a:prstGeom>
              </p:spPr>
            </p:pic>
          </mc:Fallback>
        </mc:AlternateContent>
      </p:grpSp>
      <p:grpSp>
        <p:nvGrpSpPr>
          <p:cNvPr id="49" name="Group 48">
            <a:extLst>
              <a:ext uri="{FF2B5EF4-FFF2-40B4-BE49-F238E27FC236}">
                <a16:creationId xmlns:a16="http://schemas.microsoft.com/office/drawing/2014/main" id="{ECC53395-20C6-0F4C-AE62-077AD806FDA0}"/>
              </a:ext>
            </a:extLst>
          </p:cNvPr>
          <p:cNvGrpSpPr/>
          <p:nvPr/>
        </p:nvGrpSpPr>
        <p:grpSpPr>
          <a:xfrm>
            <a:off x="10957223" y="638675"/>
            <a:ext cx="284760" cy="264600"/>
            <a:chOff x="10957223" y="638675"/>
            <a:chExt cx="284760" cy="264600"/>
          </a:xfrm>
        </p:grpSpPr>
        <mc:AlternateContent xmlns:mc="http://schemas.openxmlformats.org/markup-compatibility/2006">
          <mc:Choice xmlns:p14="http://schemas.microsoft.com/office/powerpoint/2010/main" Requires="p14">
            <p:contentPart p14:bwMode="auto" r:id="rId70">
              <p14:nvContentPartPr>
                <p14:cNvPr id="47" name="Ink 46">
                  <a:extLst>
                    <a:ext uri="{FF2B5EF4-FFF2-40B4-BE49-F238E27FC236}">
                      <a16:creationId xmlns:a16="http://schemas.microsoft.com/office/drawing/2014/main" id="{9ADC00A7-EFF0-7C4C-AFA6-292BBD8E716F}"/>
                    </a:ext>
                  </a:extLst>
                </p14:cNvPr>
                <p14:cNvContentPartPr/>
                <p14:nvPr/>
              </p14:nvContentPartPr>
              <p14:xfrm>
                <a:off x="10957223" y="652355"/>
                <a:ext cx="14040" cy="250920"/>
              </p14:xfrm>
            </p:contentPart>
          </mc:Choice>
          <mc:Fallback>
            <p:pic>
              <p:nvPicPr>
                <p:cNvPr id="47" name="Ink 46">
                  <a:extLst>
                    <a:ext uri="{FF2B5EF4-FFF2-40B4-BE49-F238E27FC236}">
                      <a16:creationId xmlns:a16="http://schemas.microsoft.com/office/drawing/2014/main" id="{9ADC00A7-EFF0-7C4C-AFA6-292BBD8E716F}"/>
                    </a:ext>
                  </a:extLst>
                </p:cNvPr>
                <p:cNvPicPr/>
                <p:nvPr/>
              </p:nvPicPr>
              <p:blipFill>
                <a:blip r:embed="rId71"/>
                <a:stretch>
                  <a:fillRect/>
                </a:stretch>
              </p:blipFill>
              <p:spPr>
                <a:xfrm>
                  <a:off x="10948223" y="643715"/>
                  <a:ext cx="31680" cy="268560"/>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48" name="Ink 47">
                  <a:extLst>
                    <a:ext uri="{FF2B5EF4-FFF2-40B4-BE49-F238E27FC236}">
                      <a16:creationId xmlns:a16="http://schemas.microsoft.com/office/drawing/2014/main" id="{0BC72411-45BF-A048-B95B-4DA67AA04802}"/>
                    </a:ext>
                  </a:extLst>
                </p14:cNvPr>
                <p14:cNvContentPartPr/>
                <p14:nvPr/>
              </p14:nvContentPartPr>
              <p14:xfrm>
                <a:off x="11065943" y="638675"/>
                <a:ext cx="176040" cy="261720"/>
              </p14:xfrm>
            </p:contentPart>
          </mc:Choice>
          <mc:Fallback>
            <p:pic>
              <p:nvPicPr>
                <p:cNvPr id="48" name="Ink 47">
                  <a:extLst>
                    <a:ext uri="{FF2B5EF4-FFF2-40B4-BE49-F238E27FC236}">
                      <a16:creationId xmlns:a16="http://schemas.microsoft.com/office/drawing/2014/main" id="{0BC72411-45BF-A048-B95B-4DA67AA04802}"/>
                    </a:ext>
                  </a:extLst>
                </p:cNvPr>
                <p:cNvPicPr/>
                <p:nvPr/>
              </p:nvPicPr>
              <p:blipFill>
                <a:blip r:embed="rId73"/>
                <a:stretch>
                  <a:fillRect/>
                </a:stretch>
              </p:blipFill>
              <p:spPr>
                <a:xfrm>
                  <a:off x="11057303" y="630035"/>
                  <a:ext cx="193680" cy="27936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74">
            <p14:nvContentPartPr>
              <p14:cNvPr id="50" name="Ink 49">
                <a:extLst>
                  <a:ext uri="{FF2B5EF4-FFF2-40B4-BE49-F238E27FC236}">
                    <a16:creationId xmlns:a16="http://schemas.microsoft.com/office/drawing/2014/main" id="{D5CE581E-DCCC-A945-A8F1-AB1862E72ACB}"/>
                  </a:ext>
                </a:extLst>
              </p14:cNvPr>
              <p14:cNvContentPartPr/>
              <p14:nvPr/>
            </p14:nvContentPartPr>
            <p14:xfrm>
              <a:off x="2042543" y="1346795"/>
              <a:ext cx="503280" cy="65880"/>
            </p14:xfrm>
          </p:contentPart>
        </mc:Choice>
        <mc:Fallback>
          <p:pic>
            <p:nvPicPr>
              <p:cNvPr id="50" name="Ink 49">
                <a:extLst>
                  <a:ext uri="{FF2B5EF4-FFF2-40B4-BE49-F238E27FC236}">
                    <a16:creationId xmlns:a16="http://schemas.microsoft.com/office/drawing/2014/main" id="{D5CE581E-DCCC-A945-A8F1-AB1862E72ACB}"/>
                  </a:ext>
                </a:extLst>
              </p:cNvPr>
              <p:cNvPicPr/>
              <p:nvPr/>
            </p:nvPicPr>
            <p:blipFill>
              <a:blip r:embed="rId75"/>
              <a:stretch>
                <a:fillRect/>
              </a:stretch>
            </p:blipFill>
            <p:spPr>
              <a:xfrm>
                <a:off x="2033543" y="1338155"/>
                <a:ext cx="520920" cy="83520"/>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51" name="Ink 50">
                <a:extLst>
                  <a:ext uri="{FF2B5EF4-FFF2-40B4-BE49-F238E27FC236}">
                    <a16:creationId xmlns:a16="http://schemas.microsoft.com/office/drawing/2014/main" id="{06012DE1-453D-6C49-BC30-3E2DE21B97B6}"/>
                  </a:ext>
                </a:extLst>
              </p14:cNvPr>
              <p14:cNvContentPartPr/>
              <p14:nvPr/>
            </p14:nvContentPartPr>
            <p14:xfrm>
              <a:off x="2935703" y="1432115"/>
              <a:ext cx="332280" cy="58320"/>
            </p14:xfrm>
          </p:contentPart>
        </mc:Choice>
        <mc:Fallback>
          <p:pic>
            <p:nvPicPr>
              <p:cNvPr id="51" name="Ink 50">
                <a:extLst>
                  <a:ext uri="{FF2B5EF4-FFF2-40B4-BE49-F238E27FC236}">
                    <a16:creationId xmlns:a16="http://schemas.microsoft.com/office/drawing/2014/main" id="{06012DE1-453D-6C49-BC30-3E2DE21B97B6}"/>
                  </a:ext>
                </a:extLst>
              </p:cNvPr>
              <p:cNvPicPr/>
              <p:nvPr/>
            </p:nvPicPr>
            <p:blipFill>
              <a:blip r:embed="rId77"/>
              <a:stretch>
                <a:fillRect/>
              </a:stretch>
            </p:blipFill>
            <p:spPr>
              <a:xfrm>
                <a:off x="2926703" y="1423115"/>
                <a:ext cx="349920" cy="75960"/>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52" name="Ink 51">
                <a:extLst>
                  <a:ext uri="{FF2B5EF4-FFF2-40B4-BE49-F238E27FC236}">
                    <a16:creationId xmlns:a16="http://schemas.microsoft.com/office/drawing/2014/main" id="{AD20F932-E8F7-B746-89CD-58129D865F78}"/>
                  </a:ext>
                </a:extLst>
              </p14:cNvPr>
              <p14:cNvContentPartPr/>
              <p14:nvPr/>
            </p14:nvContentPartPr>
            <p14:xfrm>
              <a:off x="3741383" y="1298195"/>
              <a:ext cx="383400" cy="126720"/>
            </p14:xfrm>
          </p:contentPart>
        </mc:Choice>
        <mc:Fallback>
          <p:pic>
            <p:nvPicPr>
              <p:cNvPr id="52" name="Ink 51">
                <a:extLst>
                  <a:ext uri="{FF2B5EF4-FFF2-40B4-BE49-F238E27FC236}">
                    <a16:creationId xmlns:a16="http://schemas.microsoft.com/office/drawing/2014/main" id="{AD20F932-E8F7-B746-89CD-58129D865F78}"/>
                  </a:ext>
                </a:extLst>
              </p:cNvPr>
              <p:cNvPicPr/>
              <p:nvPr/>
            </p:nvPicPr>
            <p:blipFill>
              <a:blip r:embed="rId79"/>
              <a:stretch>
                <a:fillRect/>
              </a:stretch>
            </p:blipFill>
            <p:spPr>
              <a:xfrm>
                <a:off x="3732743" y="1289555"/>
                <a:ext cx="401040" cy="144360"/>
              </a:xfrm>
              <a:prstGeom prst="rect">
                <a:avLst/>
              </a:prstGeom>
            </p:spPr>
          </p:pic>
        </mc:Fallback>
      </mc:AlternateContent>
      <mc:AlternateContent xmlns:mc="http://schemas.openxmlformats.org/markup-compatibility/2006">
        <mc:Choice xmlns:p14="http://schemas.microsoft.com/office/powerpoint/2010/main" Requires="p14">
          <p:contentPart p14:bwMode="auto" r:id="rId80">
            <p14:nvContentPartPr>
              <p14:cNvPr id="53" name="Ink 52">
                <a:extLst>
                  <a:ext uri="{FF2B5EF4-FFF2-40B4-BE49-F238E27FC236}">
                    <a16:creationId xmlns:a16="http://schemas.microsoft.com/office/drawing/2014/main" id="{3F3BFD16-797B-E641-A569-F07D08DE3075}"/>
                  </a:ext>
                </a:extLst>
              </p14:cNvPr>
              <p14:cNvContentPartPr/>
              <p14:nvPr/>
            </p14:nvContentPartPr>
            <p14:xfrm>
              <a:off x="4618343" y="1269755"/>
              <a:ext cx="307800" cy="61920"/>
            </p14:xfrm>
          </p:contentPart>
        </mc:Choice>
        <mc:Fallback>
          <p:pic>
            <p:nvPicPr>
              <p:cNvPr id="53" name="Ink 52">
                <a:extLst>
                  <a:ext uri="{FF2B5EF4-FFF2-40B4-BE49-F238E27FC236}">
                    <a16:creationId xmlns:a16="http://schemas.microsoft.com/office/drawing/2014/main" id="{3F3BFD16-797B-E641-A569-F07D08DE3075}"/>
                  </a:ext>
                </a:extLst>
              </p:cNvPr>
              <p:cNvPicPr/>
              <p:nvPr/>
            </p:nvPicPr>
            <p:blipFill>
              <a:blip r:embed="rId81"/>
              <a:stretch>
                <a:fillRect/>
              </a:stretch>
            </p:blipFill>
            <p:spPr>
              <a:xfrm>
                <a:off x="4609343" y="1260755"/>
                <a:ext cx="325440" cy="79560"/>
              </a:xfrm>
              <a:prstGeom prst="rect">
                <a:avLst/>
              </a:prstGeom>
            </p:spPr>
          </p:pic>
        </mc:Fallback>
      </mc:AlternateContent>
      <mc:AlternateContent xmlns:mc="http://schemas.openxmlformats.org/markup-compatibility/2006">
        <mc:Choice xmlns:p14="http://schemas.microsoft.com/office/powerpoint/2010/main" Requires="p14">
          <p:contentPart p14:bwMode="auto" r:id="rId82">
            <p14:nvContentPartPr>
              <p14:cNvPr id="54" name="Ink 53">
                <a:extLst>
                  <a:ext uri="{FF2B5EF4-FFF2-40B4-BE49-F238E27FC236}">
                    <a16:creationId xmlns:a16="http://schemas.microsoft.com/office/drawing/2014/main" id="{7E20F42F-0274-804A-B9C9-FB118939768E}"/>
                  </a:ext>
                </a:extLst>
              </p14:cNvPr>
              <p14:cNvContentPartPr/>
              <p14:nvPr/>
            </p14:nvContentPartPr>
            <p14:xfrm>
              <a:off x="5308463" y="1320875"/>
              <a:ext cx="260640" cy="97920"/>
            </p14:xfrm>
          </p:contentPart>
        </mc:Choice>
        <mc:Fallback>
          <p:pic>
            <p:nvPicPr>
              <p:cNvPr id="54" name="Ink 53">
                <a:extLst>
                  <a:ext uri="{FF2B5EF4-FFF2-40B4-BE49-F238E27FC236}">
                    <a16:creationId xmlns:a16="http://schemas.microsoft.com/office/drawing/2014/main" id="{7E20F42F-0274-804A-B9C9-FB118939768E}"/>
                  </a:ext>
                </a:extLst>
              </p:cNvPr>
              <p:cNvPicPr/>
              <p:nvPr/>
            </p:nvPicPr>
            <p:blipFill>
              <a:blip r:embed="rId83"/>
              <a:stretch>
                <a:fillRect/>
              </a:stretch>
            </p:blipFill>
            <p:spPr>
              <a:xfrm>
                <a:off x="5299823" y="1312235"/>
                <a:ext cx="278280" cy="115560"/>
              </a:xfrm>
              <a:prstGeom prst="rect">
                <a:avLst/>
              </a:prstGeom>
            </p:spPr>
          </p:pic>
        </mc:Fallback>
      </mc:AlternateContent>
      <mc:AlternateContent xmlns:mc="http://schemas.openxmlformats.org/markup-compatibility/2006">
        <mc:Choice xmlns:p14="http://schemas.microsoft.com/office/powerpoint/2010/main" Requires="p14">
          <p:contentPart p14:bwMode="auto" r:id="rId84">
            <p14:nvContentPartPr>
              <p14:cNvPr id="55" name="Ink 54">
                <a:extLst>
                  <a:ext uri="{FF2B5EF4-FFF2-40B4-BE49-F238E27FC236}">
                    <a16:creationId xmlns:a16="http://schemas.microsoft.com/office/drawing/2014/main" id="{A8A118C7-7208-154A-9D0F-86BA30CBE838}"/>
                  </a:ext>
                </a:extLst>
              </p14:cNvPr>
              <p14:cNvContentPartPr/>
              <p14:nvPr/>
            </p14:nvContentPartPr>
            <p14:xfrm>
              <a:off x="5907863" y="1211435"/>
              <a:ext cx="378360" cy="103320"/>
            </p14:xfrm>
          </p:contentPart>
        </mc:Choice>
        <mc:Fallback>
          <p:pic>
            <p:nvPicPr>
              <p:cNvPr id="55" name="Ink 54">
                <a:extLst>
                  <a:ext uri="{FF2B5EF4-FFF2-40B4-BE49-F238E27FC236}">
                    <a16:creationId xmlns:a16="http://schemas.microsoft.com/office/drawing/2014/main" id="{A8A118C7-7208-154A-9D0F-86BA30CBE838}"/>
                  </a:ext>
                </a:extLst>
              </p:cNvPr>
              <p:cNvPicPr/>
              <p:nvPr/>
            </p:nvPicPr>
            <p:blipFill>
              <a:blip r:embed="rId85"/>
              <a:stretch>
                <a:fillRect/>
              </a:stretch>
            </p:blipFill>
            <p:spPr>
              <a:xfrm>
                <a:off x="5899223" y="1202795"/>
                <a:ext cx="396000" cy="120960"/>
              </a:xfrm>
              <a:prstGeom prst="rect">
                <a:avLst/>
              </a:prstGeom>
            </p:spPr>
          </p:pic>
        </mc:Fallback>
      </mc:AlternateContent>
      <mc:AlternateContent xmlns:mc="http://schemas.openxmlformats.org/markup-compatibility/2006">
        <mc:Choice xmlns:p14="http://schemas.microsoft.com/office/powerpoint/2010/main" Requires="p14">
          <p:contentPart p14:bwMode="auto" r:id="rId86">
            <p14:nvContentPartPr>
              <p14:cNvPr id="56" name="Ink 55">
                <a:extLst>
                  <a:ext uri="{FF2B5EF4-FFF2-40B4-BE49-F238E27FC236}">
                    <a16:creationId xmlns:a16="http://schemas.microsoft.com/office/drawing/2014/main" id="{47F137D8-DF42-494E-9AA4-D10A747413BC}"/>
                  </a:ext>
                </a:extLst>
              </p14:cNvPr>
              <p14:cNvContentPartPr/>
              <p14:nvPr/>
            </p14:nvContentPartPr>
            <p14:xfrm>
              <a:off x="6844583" y="1237715"/>
              <a:ext cx="335520" cy="98640"/>
            </p14:xfrm>
          </p:contentPart>
        </mc:Choice>
        <mc:Fallback>
          <p:pic>
            <p:nvPicPr>
              <p:cNvPr id="56" name="Ink 55">
                <a:extLst>
                  <a:ext uri="{FF2B5EF4-FFF2-40B4-BE49-F238E27FC236}">
                    <a16:creationId xmlns:a16="http://schemas.microsoft.com/office/drawing/2014/main" id="{47F137D8-DF42-494E-9AA4-D10A747413BC}"/>
                  </a:ext>
                </a:extLst>
              </p:cNvPr>
              <p:cNvPicPr/>
              <p:nvPr/>
            </p:nvPicPr>
            <p:blipFill>
              <a:blip r:embed="rId87"/>
              <a:stretch>
                <a:fillRect/>
              </a:stretch>
            </p:blipFill>
            <p:spPr>
              <a:xfrm>
                <a:off x="6835583" y="1228715"/>
                <a:ext cx="353160" cy="116280"/>
              </a:xfrm>
              <a:prstGeom prst="rect">
                <a:avLst/>
              </a:prstGeom>
            </p:spPr>
          </p:pic>
        </mc:Fallback>
      </mc:AlternateContent>
      <mc:AlternateContent xmlns:mc="http://schemas.openxmlformats.org/markup-compatibility/2006">
        <mc:Choice xmlns:p14="http://schemas.microsoft.com/office/powerpoint/2010/main" Requires="p14">
          <p:contentPart p14:bwMode="auto" r:id="rId88">
            <p14:nvContentPartPr>
              <p14:cNvPr id="57" name="Ink 56">
                <a:extLst>
                  <a:ext uri="{FF2B5EF4-FFF2-40B4-BE49-F238E27FC236}">
                    <a16:creationId xmlns:a16="http://schemas.microsoft.com/office/drawing/2014/main" id="{AC04123F-A0C6-B14E-A641-45C63C586D09}"/>
                  </a:ext>
                </a:extLst>
              </p14:cNvPr>
              <p14:cNvContentPartPr/>
              <p14:nvPr/>
            </p14:nvContentPartPr>
            <p14:xfrm>
              <a:off x="7988303" y="1193795"/>
              <a:ext cx="295200" cy="62640"/>
            </p14:xfrm>
          </p:contentPart>
        </mc:Choice>
        <mc:Fallback>
          <p:pic>
            <p:nvPicPr>
              <p:cNvPr id="57" name="Ink 56">
                <a:extLst>
                  <a:ext uri="{FF2B5EF4-FFF2-40B4-BE49-F238E27FC236}">
                    <a16:creationId xmlns:a16="http://schemas.microsoft.com/office/drawing/2014/main" id="{AC04123F-A0C6-B14E-A641-45C63C586D09}"/>
                  </a:ext>
                </a:extLst>
              </p:cNvPr>
              <p:cNvPicPr/>
              <p:nvPr/>
            </p:nvPicPr>
            <p:blipFill>
              <a:blip r:embed="rId89"/>
              <a:stretch>
                <a:fillRect/>
              </a:stretch>
            </p:blipFill>
            <p:spPr>
              <a:xfrm>
                <a:off x="7979303" y="1184795"/>
                <a:ext cx="312840" cy="80280"/>
              </a:xfrm>
              <a:prstGeom prst="rect">
                <a:avLst/>
              </a:prstGeom>
            </p:spPr>
          </p:pic>
        </mc:Fallback>
      </mc:AlternateContent>
      <mc:AlternateContent xmlns:mc="http://schemas.openxmlformats.org/markup-compatibility/2006">
        <mc:Choice xmlns:p14="http://schemas.microsoft.com/office/powerpoint/2010/main" Requires="p14">
          <p:contentPart p14:bwMode="auto" r:id="rId90">
            <p14:nvContentPartPr>
              <p14:cNvPr id="58" name="Ink 57">
                <a:extLst>
                  <a:ext uri="{FF2B5EF4-FFF2-40B4-BE49-F238E27FC236}">
                    <a16:creationId xmlns:a16="http://schemas.microsoft.com/office/drawing/2014/main" id="{37AD65ED-324F-844F-A283-DB8595631E9C}"/>
                  </a:ext>
                </a:extLst>
              </p14:cNvPr>
              <p14:cNvContentPartPr/>
              <p14:nvPr/>
            </p14:nvContentPartPr>
            <p14:xfrm>
              <a:off x="8623703" y="1240955"/>
              <a:ext cx="288360" cy="63360"/>
            </p14:xfrm>
          </p:contentPart>
        </mc:Choice>
        <mc:Fallback>
          <p:pic>
            <p:nvPicPr>
              <p:cNvPr id="58" name="Ink 57">
                <a:extLst>
                  <a:ext uri="{FF2B5EF4-FFF2-40B4-BE49-F238E27FC236}">
                    <a16:creationId xmlns:a16="http://schemas.microsoft.com/office/drawing/2014/main" id="{37AD65ED-324F-844F-A283-DB8595631E9C}"/>
                  </a:ext>
                </a:extLst>
              </p:cNvPr>
              <p:cNvPicPr/>
              <p:nvPr/>
            </p:nvPicPr>
            <p:blipFill>
              <a:blip r:embed="rId91"/>
              <a:stretch>
                <a:fillRect/>
              </a:stretch>
            </p:blipFill>
            <p:spPr>
              <a:xfrm>
                <a:off x="8615063" y="1232315"/>
                <a:ext cx="306000" cy="81000"/>
              </a:xfrm>
              <a:prstGeom prst="rect">
                <a:avLst/>
              </a:prstGeom>
            </p:spPr>
          </p:pic>
        </mc:Fallback>
      </mc:AlternateContent>
      <mc:AlternateContent xmlns:mc="http://schemas.openxmlformats.org/markup-compatibility/2006">
        <mc:Choice xmlns:p14="http://schemas.microsoft.com/office/powerpoint/2010/main" Requires="p14">
          <p:contentPart p14:bwMode="auto" r:id="rId92">
            <p14:nvContentPartPr>
              <p14:cNvPr id="59" name="Ink 58">
                <a:extLst>
                  <a:ext uri="{FF2B5EF4-FFF2-40B4-BE49-F238E27FC236}">
                    <a16:creationId xmlns:a16="http://schemas.microsoft.com/office/drawing/2014/main" id="{2DC087AA-A447-1441-98CF-8BFAD81B90B8}"/>
                  </a:ext>
                </a:extLst>
              </p14:cNvPr>
              <p14:cNvContentPartPr/>
              <p14:nvPr/>
            </p14:nvContentPartPr>
            <p14:xfrm>
              <a:off x="9443063" y="1212875"/>
              <a:ext cx="194760" cy="36000"/>
            </p14:xfrm>
          </p:contentPart>
        </mc:Choice>
        <mc:Fallback>
          <p:pic>
            <p:nvPicPr>
              <p:cNvPr id="59" name="Ink 58">
                <a:extLst>
                  <a:ext uri="{FF2B5EF4-FFF2-40B4-BE49-F238E27FC236}">
                    <a16:creationId xmlns:a16="http://schemas.microsoft.com/office/drawing/2014/main" id="{2DC087AA-A447-1441-98CF-8BFAD81B90B8}"/>
                  </a:ext>
                </a:extLst>
              </p:cNvPr>
              <p:cNvPicPr/>
              <p:nvPr/>
            </p:nvPicPr>
            <p:blipFill>
              <a:blip r:embed="rId93"/>
              <a:stretch>
                <a:fillRect/>
              </a:stretch>
            </p:blipFill>
            <p:spPr>
              <a:xfrm>
                <a:off x="9434063" y="1204235"/>
                <a:ext cx="212400" cy="53640"/>
              </a:xfrm>
              <a:prstGeom prst="rect">
                <a:avLst/>
              </a:prstGeom>
            </p:spPr>
          </p:pic>
        </mc:Fallback>
      </mc:AlternateContent>
      <mc:AlternateContent xmlns:mc="http://schemas.openxmlformats.org/markup-compatibility/2006">
        <mc:Choice xmlns:p14="http://schemas.microsoft.com/office/powerpoint/2010/main" Requires="p14">
          <p:contentPart p14:bwMode="auto" r:id="rId94">
            <p14:nvContentPartPr>
              <p14:cNvPr id="60" name="Ink 59">
                <a:extLst>
                  <a:ext uri="{FF2B5EF4-FFF2-40B4-BE49-F238E27FC236}">
                    <a16:creationId xmlns:a16="http://schemas.microsoft.com/office/drawing/2014/main" id="{017A0335-2027-8141-8FEC-3CEA6F94DB90}"/>
                  </a:ext>
                </a:extLst>
              </p14:cNvPr>
              <p14:cNvContentPartPr/>
              <p14:nvPr/>
            </p14:nvContentPartPr>
            <p14:xfrm>
              <a:off x="10096463" y="1257155"/>
              <a:ext cx="429840" cy="106560"/>
            </p14:xfrm>
          </p:contentPart>
        </mc:Choice>
        <mc:Fallback>
          <p:pic>
            <p:nvPicPr>
              <p:cNvPr id="60" name="Ink 59">
                <a:extLst>
                  <a:ext uri="{FF2B5EF4-FFF2-40B4-BE49-F238E27FC236}">
                    <a16:creationId xmlns:a16="http://schemas.microsoft.com/office/drawing/2014/main" id="{017A0335-2027-8141-8FEC-3CEA6F94DB90}"/>
                  </a:ext>
                </a:extLst>
              </p:cNvPr>
              <p:cNvPicPr/>
              <p:nvPr/>
            </p:nvPicPr>
            <p:blipFill>
              <a:blip r:embed="rId95"/>
              <a:stretch>
                <a:fillRect/>
              </a:stretch>
            </p:blipFill>
            <p:spPr>
              <a:xfrm>
                <a:off x="10087823" y="1248515"/>
                <a:ext cx="447480" cy="124200"/>
              </a:xfrm>
              <a:prstGeom prst="rect">
                <a:avLst/>
              </a:prstGeom>
            </p:spPr>
          </p:pic>
        </mc:Fallback>
      </mc:AlternateContent>
      <mc:AlternateContent xmlns:mc="http://schemas.openxmlformats.org/markup-compatibility/2006">
        <mc:Choice xmlns:p14="http://schemas.microsoft.com/office/powerpoint/2010/main" Requires="p14">
          <p:contentPart p14:bwMode="auto" r:id="rId96">
            <p14:nvContentPartPr>
              <p14:cNvPr id="61" name="Ink 60">
                <a:extLst>
                  <a:ext uri="{FF2B5EF4-FFF2-40B4-BE49-F238E27FC236}">
                    <a16:creationId xmlns:a16="http://schemas.microsoft.com/office/drawing/2014/main" id="{A9DBC546-985F-974A-BB8E-7C8727876113}"/>
                  </a:ext>
                </a:extLst>
              </p14:cNvPr>
              <p14:cNvContentPartPr/>
              <p14:nvPr/>
            </p14:nvContentPartPr>
            <p14:xfrm>
              <a:off x="11079263" y="1159955"/>
              <a:ext cx="304200" cy="86760"/>
            </p14:xfrm>
          </p:contentPart>
        </mc:Choice>
        <mc:Fallback>
          <p:pic>
            <p:nvPicPr>
              <p:cNvPr id="61" name="Ink 60">
                <a:extLst>
                  <a:ext uri="{FF2B5EF4-FFF2-40B4-BE49-F238E27FC236}">
                    <a16:creationId xmlns:a16="http://schemas.microsoft.com/office/drawing/2014/main" id="{A9DBC546-985F-974A-BB8E-7C8727876113}"/>
                  </a:ext>
                </a:extLst>
              </p:cNvPr>
              <p:cNvPicPr/>
              <p:nvPr/>
            </p:nvPicPr>
            <p:blipFill>
              <a:blip r:embed="rId97"/>
              <a:stretch>
                <a:fillRect/>
              </a:stretch>
            </p:blipFill>
            <p:spPr>
              <a:xfrm>
                <a:off x="11070263" y="1151315"/>
                <a:ext cx="321840" cy="104400"/>
              </a:xfrm>
              <a:prstGeom prst="rect">
                <a:avLst/>
              </a:prstGeom>
            </p:spPr>
          </p:pic>
        </mc:Fallback>
      </mc:AlternateContent>
      <p:grpSp>
        <p:nvGrpSpPr>
          <p:cNvPr id="94" name="Group 93">
            <a:extLst>
              <a:ext uri="{FF2B5EF4-FFF2-40B4-BE49-F238E27FC236}">
                <a16:creationId xmlns:a16="http://schemas.microsoft.com/office/drawing/2014/main" id="{504D809C-0C6E-7A4B-993E-A2D6493FA5A2}"/>
              </a:ext>
            </a:extLst>
          </p:cNvPr>
          <p:cNvGrpSpPr/>
          <p:nvPr/>
        </p:nvGrpSpPr>
        <p:grpSpPr>
          <a:xfrm>
            <a:off x="2117063" y="3653315"/>
            <a:ext cx="1463760" cy="454320"/>
            <a:chOff x="2117063" y="3653315"/>
            <a:chExt cx="1463760" cy="454320"/>
          </a:xfrm>
        </p:grpSpPr>
        <mc:AlternateContent xmlns:mc="http://schemas.openxmlformats.org/markup-compatibility/2006">
          <mc:Choice xmlns:p14="http://schemas.microsoft.com/office/powerpoint/2010/main" Requires="p14">
            <p:contentPart p14:bwMode="auto" r:id="rId98">
              <p14:nvContentPartPr>
                <p14:cNvPr id="81" name="Ink 80">
                  <a:extLst>
                    <a:ext uri="{FF2B5EF4-FFF2-40B4-BE49-F238E27FC236}">
                      <a16:creationId xmlns:a16="http://schemas.microsoft.com/office/drawing/2014/main" id="{E6CC7EFB-4FAC-A243-9B88-E3497610936A}"/>
                    </a:ext>
                  </a:extLst>
                </p14:cNvPr>
                <p14:cNvContentPartPr/>
                <p14:nvPr/>
              </p14:nvContentPartPr>
              <p14:xfrm>
                <a:off x="2117063" y="3737555"/>
                <a:ext cx="745920" cy="321480"/>
              </p14:xfrm>
            </p:contentPart>
          </mc:Choice>
          <mc:Fallback>
            <p:pic>
              <p:nvPicPr>
                <p:cNvPr id="81" name="Ink 80">
                  <a:extLst>
                    <a:ext uri="{FF2B5EF4-FFF2-40B4-BE49-F238E27FC236}">
                      <a16:creationId xmlns:a16="http://schemas.microsoft.com/office/drawing/2014/main" id="{E6CC7EFB-4FAC-A243-9B88-E3497610936A}"/>
                    </a:ext>
                  </a:extLst>
                </p:cNvPr>
                <p:cNvPicPr/>
                <p:nvPr/>
              </p:nvPicPr>
              <p:blipFill>
                <a:blip r:embed="rId99"/>
                <a:stretch>
                  <a:fillRect/>
                </a:stretch>
              </p:blipFill>
              <p:spPr>
                <a:xfrm>
                  <a:off x="2108423" y="3728915"/>
                  <a:ext cx="763560" cy="339120"/>
                </a:xfrm>
                <a:prstGeom prst="rect">
                  <a:avLst/>
                </a:prstGeom>
              </p:spPr>
            </p:pic>
          </mc:Fallback>
        </mc:AlternateContent>
        <mc:AlternateContent xmlns:mc="http://schemas.openxmlformats.org/markup-compatibility/2006">
          <mc:Choice xmlns:p14="http://schemas.microsoft.com/office/powerpoint/2010/main" Requires="p14">
            <p:contentPart p14:bwMode="auto" r:id="rId100">
              <p14:nvContentPartPr>
                <p14:cNvPr id="82" name="Ink 81">
                  <a:extLst>
                    <a:ext uri="{FF2B5EF4-FFF2-40B4-BE49-F238E27FC236}">
                      <a16:creationId xmlns:a16="http://schemas.microsoft.com/office/drawing/2014/main" id="{964B83BC-416D-334B-A591-C1CAA13B869F}"/>
                    </a:ext>
                  </a:extLst>
                </p14:cNvPr>
                <p14:cNvContentPartPr/>
                <p14:nvPr/>
              </p14:nvContentPartPr>
              <p14:xfrm>
                <a:off x="3015263" y="3818915"/>
                <a:ext cx="154800" cy="24120"/>
              </p14:xfrm>
            </p:contentPart>
          </mc:Choice>
          <mc:Fallback>
            <p:pic>
              <p:nvPicPr>
                <p:cNvPr id="82" name="Ink 81">
                  <a:extLst>
                    <a:ext uri="{FF2B5EF4-FFF2-40B4-BE49-F238E27FC236}">
                      <a16:creationId xmlns:a16="http://schemas.microsoft.com/office/drawing/2014/main" id="{964B83BC-416D-334B-A591-C1CAA13B869F}"/>
                    </a:ext>
                  </a:extLst>
                </p:cNvPr>
                <p:cNvPicPr/>
                <p:nvPr/>
              </p:nvPicPr>
              <p:blipFill>
                <a:blip r:embed="rId101"/>
                <a:stretch>
                  <a:fillRect/>
                </a:stretch>
              </p:blipFill>
              <p:spPr>
                <a:xfrm>
                  <a:off x="3006263" y="3809915"/>
                  <a:ext cx="172440" cy="41760"/>
                </a:xfrm>
                <a:prstGeom prst="rect">
                  <a:avLst/>
                </a:prstGeom>
              </p:spPr>
            </p:pic>
          </mc:Fallback>
        </mc:AlternateContent>
        <mc:AlternateContent xmlns:mc="http://schemas.openxmlformats.org/markup-compatibility/2006">
          <mc:Choice xmlns:p14="http://schemas.microsoft.com/office/powerpoint/2010/main" Requires="p14">
            <p:contentPart p14:bwMode="auto" r:id="rId102">
              <p14:nvContentPartPr>
                <p14:cNvPr id="83" name="Ink 82">
                  <a:extLst>
                    <a:ext uri="{FF2B5EF4-FFF2-40B4-BE49-F238E27FC236}">
                      <a16:creationId xmlns:a16="http://schemas.microsoft.com/office/drawing/2014/main" id="{9FAF7475-1FA4-BF4D-A838-95B0FFFD7F30}"/>
                    </a:ext>
                  </a:extLst>
                </p14:cNvPr>
                <p14:cNvContentPartPr/>
                <p14:nvPr/>
              </p14:nvContentPartPr>
              <p14:xfrm>
                <a:off x="3028583" y="3954635"/>
                <a:ext cx="145080" cy="39240"/>
              </p14:xfrm>
            </p:contentPart>
          </mc:Choice>
          <mc:Fallback>
            <p:pic>
              <p:nvPicPr>
                <p:cNvPr id="83" name="Ink 82">
                  <a:extLst>
                    <a:ext uri="{FF2B5EF4-FFF2-40B4-BE49-F238E27FC236}">
                      <a16:creationId xmlns:a16="http://schemas.microsoft.com/office/drawing/2014/main" id="{9FAF7475-1FA4-BF4D-A838-95B0FFFD7F30}"/>
                    </a:ext>
                  </a:extLst>
                </p:cNvPr>
                <p:cNvPicPr/>
                <p:nvPr/>
              </p:nvPicPr>
              <p:blipFill>
                <a:blip r:embed="rId103"/>
                <a:stretch>
                  <a:fillRect/>
                </a:stretch>
              </p:blipFill>
              <p:spPr>
                <a:xfrm>
                  <a:off x="3019943" y="3945995"/>
                  <a:ext cx="162720" cy="56880"/>
                </a:xfrm>
                <a:prstGeom prst="rect">
                  <a:avLst/>
                </a:prstGeom>
              </p:spPr>
            </p:pic>
          </mc:Fallback>
        </mc:AlternateContent>
        <mc:AlternateContent xmlns:mc="http://schemas.openxmlformats.org/markup-compatibility/2006">
          <mc:Choice xmlns:p14="http://schemas.microsoft.com/office/powerpoint/2010/main" Requires="p14">
            <p:contentPart p14:bwMode="auto" r:id="rId104">
              <p14:nvContentPartPr>
                <p14:cNvPr id="84" name="Ink 83">
                  <a:extLst>
                    <a:ext uri="{FF2B5EF4-FFF2-40B4-BE49-F238E27FC236}">
                      <a16:creationId xmlns:a16="http://schemas.microsoft.com/office/drawing/2014/main" id="{5B09A0E7-A169-524E-A14F-401869E30DD2}"/>
                    </a:ext>
                  </a:extLst>
                </p14:cNvPr>
                <p14:cNvContentPartPr/>
                <p14:nvPr/>
              </p14:nvContentPartPr>
              <p14:xfrm>
                <a:off x="3387503" y="3653315"/>
                <a:ext cx="157320" cy="275400"/>
              </p14:xfrm>
            </p:contentPart>
          </mc:Choice>
          <mc:Fallback>
            <p:pic>
              <p:nvPicPr>
                <p:cNvPr id="84" name="Ink 83">
                  <a:extLst>
                    <a:ext uri="{FF2B5EF4-FFF2-40B4-BE49-F238E27FC236}">
                      <a16:creationId xmlns:a16="http://schemas.microsoft.com/office/drawing/2014/main" id="{5B09A0E7-A169-524E-A14F-401869E30DD2}"/>
                    </a:ext>
                  </a:extLst>
                </p:cNvPr>
                <p:cNvPicPr/>
                <p:nvPr/>
              </p:nvPicPr>
              <p:blipFill>
                <a:blip r:embed="rId105"/>
                <a:stretch>
                  <a:fillRect/>
                </a:stretch>
              </p:blipFill>
              <p:spPr>
                <a:xfrm>
                  <a:off x="3378503" y="3644675"/>
                  <a:ext cx="174960" cy="293040"/>
                </a:xfrm>
                <a:prstGeom prst="rect">
                  <a:avLst/>
                </a:prstGeom>
              </p:spPr>
            </p:pic>
          </mc:Fallback>
        </mc:AlternateContent>
        <mc:AlternateContent xmlns:mc="http://schemas.openxmlformats.org/markup-compatibility/2006">
          <mc:Choice xmlns:p14="http://schemas.microsoft.com/office/powerpoint/2010/main" Requires="p14">
            <p:contentPart p14:bwMode="auto" r:id="rId106">
              <p14:nvContentPartPr>
                <p14:cNvPr id="85" name="Ink 84">
                  <a:extLst>
                    <a:ext uri="{FF2B5EF4-FFF2-40B4-BE49-F238E27FC236}">
                      <a16:creationId xmlns:a16="http://schemas.microsoft.com/office/drawing/2014/main" id="{BEB904C1-C349-8747-8CF4-98665182E656}"/>
                    </a:ext>
                  </a:extLst>
                </p14:cNvPr>
                <p14:cNvContentPartPr/>
                <p14:nvPr/>
              </p14:nvContentPartPr>
              <p14:xfrm>
                <a:off x="3511343" y="4078835"/>
                <a:ext cx="69480" cy="28800"/>
              </p14:xfrm>
            </p:contentPart>
          </mc:Choice>
          <mc:Fallback>
            <p:pic>
              <p:nvPicPr>
                <p:cNvPr id="85" name="Ink 84">
                  <a:extLst>
                    <a:ext uri="{FF2B5EF4-FFF2-40B4-BE49-F238E27FC236}">
                      <a16:creationId xmlns:a16="http://schemas.microsoft.com/office/drawing/2014/main" id="{BEB904C1-C349-8747-8CF4-98665182E656}"/>
                    </a:ext>
                  </a:extLst>
                </p:cNvPr>
                <p:cNvPicPr/>
                <p:nvPr/>
              </p:nvPicPr>
              <p:blipFill>
                <a:blip r:embed="rId107"/>
                <a:stretch>
                  <a:fillRect/>
                </a:stretch>
              </p:blipFill>
              <p:spPr>
                <a:xfrm>
                  <a:off x="3502703" y="4070195"/>
                  <a:ext cx="87120" cy="46440"/>
                </a:xfrm>
                <a:prstGeom prst="rect">
                  <a:avLst/>
                </a:prstGeom>
              </p:spPr>
            </p:pic>
          </mc:Fallback>
        </mc:AlternateContent>
      </p:grpSp>
      <p:grpSp>
        <p:nvGrpSpPr>
          <p:cNvPr id="93" name="Group 92">
            <a:extLst>
              <a:ext uri="{FF2B5EF4-FFF2-40B4-BE49-F238E27FC236}">
                <a16:creationId xmlns:a16="http://schemas.microsoft.com/office/drawing/2014/main" id="{C229C36D-ECB6-1544-95C6-749193F7AB7B}"/>
              </a:ext>
            </a:extLst>
          </p:cNvPr>
          <p:cNvGrpSpPr/>
          <p:nvPr/>
        </p:nvGrpSpPr>
        <p:grpSpPr>
          <a:xfrm>
            <a:off x="2109863" y="4311035"/>
            <a:ext cx="1762200" cy="448920"/>
            <a:chOff x="2109863" y="4311035"/>
            <a:chExt cx="1762200" cy="448920"/>
          </a:xfrm>
        </p:grpSpPr>
        <mc:AlternateContent xmlns:mc="http://schemas.openxmlformats.org/markup-compatibility/2006">
          <mc:Choice xmlns:p14="http://schemas.microsoft.com/office/powerpoint/2010/main" Requires="p14">
            <p:contentPart p14:bwMode="auto" r:id="rId108">
              <p14:nvContentPartPr>
                <p14:cNvPr id="86" name="Ink 85">
                  <a:extLst>
                    <a:ext uri="{FF2B5EF4-FFF2-40B4-BE49-F238E27FC236}">
                      <a16:creationId xmlns:a16="http://schemas.microsoft.com/office/drawing/2014/main" id="{BDD62619-FEAE-A342-9B7E-E9545EEFDFA4}"/>
                    </a:ext>
                  </a:extLst>
                </p14:cNvPr>
                <p14:cNvContentPartPr/>
                <p14:nvPr/>
              </p14:nvContentPartPr>
              <p14:xfrm>
                <a:off x="2109863" y="4392395"/>
                <a:ext cx="779400" cy="280440"/>
              </p14:xfrm>
            </p:contentPart>
          </mc:Choice>
          <mc:Fallback>
            <p:pic>
              <p:nvPicPr>
                <p:cNvPr id="86" name="Ink 85">
                  <a:extLst>
                    <a:ext uri="{FF2B5EF4-FFF2-40B4-BE49-F238E27FC236}">
                      <a16:creationId xmlns:a16="http://schemas.microsoft.com/office/drawing/2014/main" id="{BDD62619-FEAE-A342-9B7E-E9545EEFDFA4}"/>
                    </a:ext>
                  </a:extLst>
                </p:cNvPr>
                <p:cNvPicPr/>
                <p:nvPr/>
              </p:nvPicPr>
              <p:blipFill>
                <a:blip r:embed="rId109"/>
                <a:stretch>
                  <a:fillRect/>
                </a:stretch>
              </p:blipFill>
              <p:spPr>
                <a:xfrm>
                  <a:off x="2101223" y="4383395"/>
                  <a:ext cx="797040" cy="298080"/>
                </a:xfrm>
                <a:prstGeom prst="rect">
                  <a:avLst/>
                </a:prstGeom>
              </p:spPr>
            </p:pic>
          </mc:Fallback>
        </mc:AlternateContent>
        <mc:AlternateContent xmlns:mc="http://schemas.openxmlformats.org/markup-compatibility/2006">
          <mc:Choice xmlns:p14="http://schemas.microsoft.com/office/powerpoint/2010/main" Requires="p14">
            <p:contentPart p14:bwMode="auto" r:id="rId110">
              <p14:nvContentPartPr>
                <p14:cNvPr id="87" name="Ink 86">
                  <a:extLst>
                    <a:ext uri="{FF2B5EF4-FFF2-40B4-BE49-F238E27FC236}">
                      <a16:creationId xmlns:a16="http://schemas.microsoft.com/office/drawing/2014/main" id="{CD2197C9-4DFB-234D-96F9-B818AC5933C2}"/>
                    </a:ext>
                  </a:extLst>
                </p14:cNvPr>
                <p14:cNvContentPartPr/>
                <p14:nvPr/>
              </p14:nvContentPartPr>
              <p14:xfrm>
                <a:off x="2753903" y="4311035"/>
                <a:ext cx="20520" cy="51120"/>
              </p14:xfrm>
            </p:contentPart>
          </mc:Choice>
          <mc:Fallback>
            <p:pic>
              <p:nvPicPr>
                <p:cNvPr id="87" name="Ink 86">
                  <a:extLst>
                    <a:ext uri="{FF2B5EF4-FFF2-40B4-BE49-F238E27FC236}">
                      <a16:creationId xmlns:a16="http://schemas.microsoft.com/office/drawing/2014/main" id="{CD2197C9-4DFB-234D-96F9-B818AC5933C2}"/>
                    </a:ext>
                  </a:extLst>
                </p:cNvPr>
                <p:cNvPicPr/>
                <p:nvPr/>
              </p:nvPicPr>
              <p:blipFill>
                <a:blip r:embed="rId111"/>
                <a:stretch>
                  <a:fillRect/>
                </a:stretch>
              </p:blipFill>
              <p:spPr>
                <a:xfrm>
                  <a:off x="2745263" y="4302395"/>
                  <a:ext cx="38160" cy="68760"/>
                </a:xfrm>
                <a:prstGeom prst="rect">
                  <a:avLst/>
                </a:prstGeom>
              </p:spPr>
            </p:pic>
          </mc:Fallback>
        </mc:AlternateContent>
        <mc:AlternateContent xmlns:mc="http://schemas.openxmlformats.org/markup-compatibility/2006">
          <mc:Choice xmlns:p14="http://schemas.microsoft.com/office/powerpoint/2010/main" Requires="p14">
            <p:contentPart p14:bwMode="auto" r:id="rId112">
              <p14:nvContentPartPr>
                <p14:cNvPr id="88" name="Ink 87">
                  <a:extLst>
                    <a:ext uri="{FF2B5EF4-FFF2-40B4-BE49-F238E27FC236}">
                      <a16:creationId xmlns:a16="http://schemas.microsoft.com/office/drawing/2014/main" id="{CF6A7D9A-01EA-CD44-9BA9-296C711F76C3}"/>
                    </a:ext>
                  </a:extLst>
                </p14:cNvPr>
                <p14:cNvContentPartPr/>
                <p14:nvPr/>
              </p14:nvContentPartPr>
              <p14:xfrm>
                <a:off x="2942903" y="4425155"/>
                <a:ext cx="331560" cy="172440"/>
              </p14:xfrm>
            </p:contentPart>
          </mc:Choice>
          <mc:Fallback>
            <p:pic>
              <p:nvPicPr>
                <p:cNvPr id="88" name="Ink 87">
                  <a:extLst>
                    <a:ext uri="{FF2B5EF4-FFF2-40B4-BE49-F238E27FC236}">
                      <a16:creationId xmlns:a16="http://schemas.microsoft.com/office/drawing/2014/main" id="{CF6A7D9A-01EA-CD44-9BA9-296C711F76C3}"/>
                    </a:ext>
                  </a:extLst>
                </p:cNvPr>
                <p:cNvPicPr/>
                <p:nvPr/>
              </p:nvPicPr>
              <p:blipFill>
                <a:blip r:embed="rId113"/>
                <a:stretch>
                  <a:fillRect/>
                </a:stretch>
              </p:blipFill>
              <p:spPr>
                <a:xfrm>
                  <a:off x="2934263" y="4416155"/>
                  <a:ext cx="349200" cy="190080"/>
                </a:xfrm>
                <a:prstGeom prst="rect">
                  <a:avLst/>
                </a:prstGeom>
              </p:spPr>
            </p:pic>
          </mc:Fallback>
        </mc:AlternateContent>
        <mc:AlternateContent xmlns:mc="http://schemas.openxmlformats.org/markup-compatibility/2006">
          <mc:Choice xmlns:p14="http://schemas.microsoft.com/office/powerpoint/2010/main" Requires="p14">
            <p:contentPart p14:bwMode="auto" r:id="rId114">
              <p14:nvContentPartPr>
                <p14:cNvPr id="89" name="Ink 88">
                  <a:extLst>
                    <a:ext uri="{FF2B5EF4-FFF2-40B4-BE49-F238E27FC236}">
                      <a16:creationId xmlns:a16="http://schemas.microsoft.com/office/drawing/2014/main" id="{5424466A-F2C9-134A-9B01-48766417AB7D}"/>
                    </a:ext>
                  </a:extLst>
                </p14:cNvPr>
                <p14:cNvContentPartPr/>
                <p14:nvPr/>
              </p14:nvContentPartPr>
              <p14:xfrm>
                <a:off x="3444023" y="4456475"/>
                <a:ext cx="116640" cy="18720"/>
              </p14:xfrm>
            </p:contentPart>
          </mc:Choice>
          <mc:Fallback>
            <p:pic>
              <p:nvPicPr>
                <p:cNvPr id="89" name="Ink 88">
                  <a:extLst>
                    <a:ext uri="{FF2B5EF4-FFF2-40B4-BE49-F238E27FC236}">
                      <a16:creationId xmlns:a16="http://schemas.microsoft.com/office/drawing/2014/main" id="{5424466A-F2C9-134A-9B01-48766417AB7D}"/>
                    </a:ext>
                  </a:extLst>
                </p:cNvPr>
                <p:cNvPicPr/>
                <p:nvPr/>
              </p:nvPicPr>
              <p:blipFill>
                <a:blip r:embed="rId115"/>
                <a:stretch>
                  <a:fillRect/>
                </a:stretch>
              </p:blipFill>
              <p:spPr>
                <a:xfrm>
                  <a:off x="3435023" y="4447475"/>
                  <a:ext cx="134280" cy="36360"/>
                </a:xfrm>
                <a:prstGeom prst="rect">
                  <a:avLst/>
                </a:prstGeom>
              </p:spPr>
            </p:pic>
          </mc:Fallback>
        </mc:AlternateContent>
        <mc:AlternateContent xmlns:mc="http://schemas.openxmlformats.org/markup-compatibility/2006">
          <mc:Choice xmlns:p14="http://schemas.microsoft.com/office/powerpoint/2010/main" Requires="p14">
            <p:contentPart p14:bwMode="auto" r:id="rId116">
              <p14:nvContentPartPr>
                <p14:cNvPr id="90" name="Ink 89">
                  <a:extLst>
                    <a:ext uri="{FF2B5EF4-FFF2-40B4-BE49-F238E27FC236}">
                      <a16:creationId xmlns:a16="http://schemas.microsoft.com/office/drawing/2014/main" id="{A9F5E2CF-2BE8-EA40-A61F-694BDB1FAEE0}"/>
                    </a:ext>
                  </a:extLst>
                </p14:cNvPr>
                <p14:cNvContentPartPr/>
                <p14:nvPr/>
              </p14:nvContentPartPr>
              <p14:xfrm>
                <a:off x="3457343" y="4568075"/>
                <a:ext cx="119520" cy="13320"/>
              </p14:xfrm>
            </p:contentPart>
          </mc:Choice>
          <mc:Fallback>
            <p:pic>
              <p:nvPicPr>
                <p:cNvPr id="90" name="Ink 89">
                  <a:extLst>
                    <a:ext uri="{FF2B5EF4-FFF2-40B4-BE49-F238E27FC236}">
                      <a16:creationId xmlns:a16="http://schemas.microsoft.com/office/drawing/2014/main" id="{A9F5E2CF-2BE8-EA40-A61F-694BDB1FAEE0}"/>
                    </a:ext>
                  </a:extLst>
                </p:cNvPr>
                <p:cNvPicPr/>
                <p:nvPr/>
              </p:nvPicPr>
              <p:blipFill>
                <a:blip r:embed="rId117"/>
                <a:stretch>
                  <a:fillRect/>
                </a:stretch>
              </p:blipFill>
              <p:spPr>
                <a:xfrm>
                  <a:off x="3448703" y="4559075"/>
                  <a:ext cx="137160" cy="30960"/>
                </a:xfrm>
                <a:prstGeom prst="rect">
                  <a:avLst/>
                </a:prstGeom>
              </p:spPr>
            </p:pic>
          </mc:Fallback>
        </mc:AlternateContent>
        <mc:AlternateContent xmlns:mc="http://schemas.openxmlformats.org/markup-compatibility/2006">
          <mc:Choice xmlns:p14="http://schemas.microsoft.com/office/powerpoint/2010/main" Requires="p14">
            <p:contentPart p14:bwMode="auto" r:id="rId118">
              <p14:nvContentPartPr>
                <p14:cNvPr id="91" name="Ink 90">
                  <a:extLst>
                    <a:ext uri="{FF2B5EF4-FFF2-40B4-BE49-F238E27FC236}">
                      <a16:creationId xmlns:a16="http://schemas.microsoft.com/office/drawing/2014/main" id="{0C17E268-B4DC-2843-B296-24A7B48D6255}"/>
                    </a:ext>
                  </a:extLst>
                </p14:cNvPr>
                <p14:cNvContentPartPr/>
                <p14:nvPr/>
              </p14:nvContentPartPr>
              <p14:xfrm>
                <a:off x="3774143" y="4403915"/>
                <a:ext cx="70200" cy="231120"/>
              </p14:xfrm>
            </p:contentPart>
          </mc:Choice>
          <mc:Fallback>
            <p:pic>
              <p:nvPicPr>
                <p:cNvPr id="91" name="Ink 90">
                  <a:extLst>
                    <a:ext uri="{FF2B5EF4-FFF2-40B4-BE49-F238E27FC236}">
                      <a16:creationId xmlns:a16="http://schemas.microsoft.com/office/drawing/2014/main" id="{0C17E268-B4DC-2843-B296-24A7B48D6255}"/>
                    </a:ext>
                  </a:extLst>
                </p:cNvPr>
                <p:cNvPicPr/>
                <p:nvPr/>
              </p:nvPicPr>
              <p:blipFill>
                <a:blip r:embed="rId119"/>
                <a:stretch>
                  <a:fillRect/>
                </a:stretch>
              </p:blipFill>
              <p:spPr>
                <a:xfrm>
                  <a:off x="3765143" y="4395275"/>
                  <a:ext cx="87840" cy="248760"/>
                </a:xfrm>
                <a:prstGeom prst="rect">
                  <a:avLst/>
                </a:prstGeom>
              </p:spPr>
            </p:pic>
          </mc:Fallback>
        </mc:AlternateContent>
        <mc:AlternateContent xmlns:mc="http://schemas.openxmlformats.org/markup-compatibility/2006">
          <mc:Choice xmlns:p14="http://schemas.microsoft.com/office/powerpoint/2010/main" Requires="p14">
            <p:contentPart p14:bwMode="auto" r:id="rId120">
              <p14:nvContentPartPr>
                <p14:cNvPr id="92" name="Ink 91">
                  <a:extLst>
                    <a:ext uri="{FF2B5EF4-FFF2-40B4-BE49-F238E27FC236}">
                      <a16:creationId xmlns:a16="http://schemas.microsoft.com/office/drawing/2014/main" id="{C66027AD-06F3-E74F-8D86-199E06E5CF30}"/>
                    </a:ext>
                  </a:extLst>
                </p14:cNvPr>
                <p14:cNvContentPartPr/>
                <p14:nvPr/>
              </p14:nvContentPartPr>
              <p14:xfrm>
                <a:off x="3845423" y="4721795"/>
                <a:ext cx="26640" cy="38160"/>
              </p14:xfrm>
            </p:contentPart>
          </mc:Choice>
          <mc:Fallback>
            <p:pic>
              <p:nvPicPr>
                <p:cNvPr id="92" name="Ink 91">
                  <a:extLst>
                    <a:ext uri="{FF2B5EF4-FFF2-40B4-BE49-F238E27FC236}">
                      <a16:creationId xmlns:a16="http://schemas.microsoft.com/office/drawing/2014/main" id="{C66027AD-06F3-E74F-8D86-199E06E5CF30}"/>
                    </a:ext>
                  </a:extLst>
                </p:cNvPr>
                <p:cNvPicPr/>
                <p:nvPr/>
              </p:nvPicPr>
              <p:blipFill>
                <a:blip r:embed="rId121"/>
                <a:stretch>
                  <a:fillRect/>
                </a:stretch>
              </p:blipFill>
              <p:spPr>
                <a:xfrm>
                  <a:off x="3836423" y="4713155"/>
                  <a:ext cx="44280" cy="558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22">
            <p14:nvContentPartPr>
              <p14:cNvPr id="95" name="Ink 94">
                <a:extLst>
                  <a:ext uri="{FF2B5EF4-FFF2-40B4-BE49-F238E27FC236}">
                    <a16:creationId xmlns:a16="http://schemas.microsoft.com/office/drawing/2014/main" id="{38710241-AB3C-814C-903D-2A8659104D43}"/>
                  </a:ext>
                </a:extLst>
              </p14:cNvPr>
              <p14:cNvContentPartPr/>
              <p14:nvPr/>
            </p14:nvContentPartPr>
            <p14:xfrm>
              <a:off x="5298383" y="2941955"/>
              <a:ext cx="77400" cy="2585160"/>
            </p14:xfrm>
          </p:contentPart>
        </mc:Choice>
        <mc:Fallback>
          <p:pic>
            <p:nvPicPr>
              <p:cNvPr id="95" name="Ink 94">
                <a:extLst>
                  <a:ext uri="{FF2B5EF4-FFF2-40B4-BE49-F238E27FC236}">
                    <a16:creationId xmlns:a16="http://schemas.microsoft.com/office/drawing/2014/main" id="{38710241-AB3C-814C-903D-2A8659104D43}"/>
                  </a:ext>
                </a:extLst>
              </p:cNvPr>
              <p:cNvPicPr/>
              <p:nvPr/>
            </p:nvPicPr>
            <p:blipFill>
              <a:blip r:embed="rId123"/>
              <a:stretch>
                <a:fillRect/>
              </a:stretch>
            </p:blipFill>
            <p:spPr>
              <a:xfrm>
                <a:off x="5289743" y="2932955"/>
                <a:ext cx="95040" cy="2602800"/>
              </a:xfrm>
              <a:prstGeom prst="rect">
                <a:avLst/>
              </a:prstGeom>
            </p:spPr>
          </p:pic>
        </mc:Fallback>
      </mc:AlternateContent>
      <p:grpSp>
        <p:nvGrpSpPr>
          <p:cNvPr id="97" name="Group 96">
            <a:extLst>
              <a:ext uri="{FF2B5EF4-FFF2-40B4-BE49-F238E27FC236}">
                <a16:creationId xmlns:a16="http://schemas.microsoft.com/office/drawing/2014/main" id="{71130ED2-F70D-884A-AE6E-336D2EC9FD35}"/>
              </a:ext>
            </a:extLst>
          </p:cNvPr>
          <p:cNvGrpSpPr/>
          <p:nvPr/>
        </p:nvGrpSpPr>
        <p:grpSpPr>
          <a:xfrm>
            <a:off x="1591823" y="1585475"/>
            <a:ext cx="4146840" cy="1500840"/>
            <a:chOff x="1591823" y="1585475"/>
            <a:chExt cx="4146840" cy="1500840"/>
          </a:xfrm>
        </p:grpSpPr>
        <mc:AlternateContent xmlns:mc="http://schemas.openxmlformats.org/markup-compatibility/2006">
          <mc:Choice xmlns:p14="http://schemas.microsoft.com/office/powerpoint/2010/main" Requires="p14">
            <p:contentPart p14:bwMode="auto" r:id="rId124">
              <p14:nvContentPartPr>
                <p14:cNvPr id="62" name="Ink 61">
                  <a:extLst>
                    <a:ext uri="{FF2B5EF4-FFF2-40B4-BE49-F238E27FC236}">
                      <a16:creationId xmlns:a16="http://schemas.microsoft.com/office/drawing/2014/main" id="{B4C0DE60-B57B-1743-BFC1-E1F821738706}"/>
                    </a:ext>
                  </a:extLst>
                </p14:cNvPr>
                <p14:cNvContentPartPr/>
                <p14:nvPr/>
              </p14:nvContentPartPr>
              <p14:xfrm>
                <a:off x="1643303" y="1838195"/>
                <a:ext cx="502920" cy="276480"/>
              </p14:xfrm>
            </p:contentPart>
          </mc:Choice>
          <mc:Fallback>
            <p:pic>
              <p:nvPicPr>
                <p:cNvPr id="62" name="Ink 61">
                  <a:extLst>
                    <a:ext uri="{FF2B5EF4-FFF2-40B4-BE49-F238E27FC236}">
                      <a16:creationId xmlns:a16="http://schemas.microsoft.com/office/drawing/2014/main" id="{B4C0DE60-B57B-1743-BFC1-E1F821738706}"/>
                    </a:ext>
                  </a:extLst>
                </p:cNvPr>
                <p:cNvPicPr/>
                <p:nvPr/>
              </p:nvPicPr>
              <p:blipFill>
                <a:blip r:embed="rId125"/>
                <a:stretch>
                  <a:fillRect/>
                </a:stretch>
              </p:blipFill>
              <p:spPr>
                <a:xfrm>
                  <a:off x="1634303" y="1829195"/>
                  <a:ext cx="520560" cy="294120"/>
                </a:xfrm>
                <a:prstGeom prst="rect">
                  <a:avLst/>
                </a:prstGeom>
              </p:spPr>
            </p:pic>
          </mc:Fallback>
        </mc:AlternateContent>
        <mc:AlternateContent xmlns:mc="http://schemas.openxmlformats.org/markup-compatibility/2006">
          <mc:Choice xmlns:p14="http://schemas.microsoft.com/office/powerpoint/2010/main" Requires="p14">
            <p:contentPart p14:bwMode="auto" r:id="rId126">
              <p14:nvContentPartPr>
                <p14:cNvPr id="67" name="Ink 66">
                  <a:extLst>
                    <a:ext uri="{FF2B5EF4-FFF2-40B4-BE49-F238E27FC236}">
                      <a16:creationId xmlns:a16="http://schemas.microsoft.com/office/drawing/2014/main" id="{DEE76625-42E9-8A49-BDEF-1B6FE7D2759F}"/>
                    </a:ext>
                  </a:extLst>
                </p14:cNvPr>
                <p14:cNvContentPartPr/>
                <p14:nvPr/>
              </p14:nvContentPartPr>
              <p14:xfrm>
                <a:off x="1591823" y="2657915"/>
                <a:ext cx="688320" cy="281160"/>
              </p14:xfrm>
            </p:contentPart>
          </mc:Choice>
          <mc:Fallback>
            <p:pic>
              <p:nvPicPr>
                <p:cNvPr id="67" name="Ink 66">
                  <a:extLst>
                    <a:ext uri="{FF2B5EF4-FFF2-40B4-BE49-F238E27FC236}">
                      <a16:creationId xmlns:a16="http://schemas.microsoft.com/office/drawing/2014/main" id="{DEE76625-42E9-8A49-BDEF-1B6FE7D2759F}"/>
                    </a:ext>
                  </a:extLst>
                </p:cNvPr>
                <p:cNvPicPr/>
                <p:nvPr/>
              </p:nvPicPr>
              <p:blipFill>
                <a:blip r:embed="rId127"/>
                <a:stretch>
                  <a:fillRect/>
                </a:stretch>
              </p:blipFill>
              <p:spPr>
                <a:xfrm>
                  <a:off x="1583183" y="2649275"/>
                  <a:ext cx="705960" cy="298800"/>
                </a:xfrm>
                <a:prstGeom prst="rect">
                  <a:avLst/>
                </a:prstGeom>
              </p:spPr>
            </p:pic>
          </mc:Fallback>
        </mc:AlternateContent>
        <mc:AlternateContent xmlns:mc="http://schemas.openxmlformats.org/markup-compatibility/2006">
          <mc:Choice xmlns:p14="http://schemas.microsoft.com/office/powerpoint/2010/main" Requires="p14">
            <p:contentPart p14:bwMode="auto" r:id="rId128">
              <p14:nvContentPartPr>
                <p14:cNvPr id="63" name="Ink 62">
                  <a:extLst>
                    <a:ext uri="{FF2B5EF4-FFF2-40B4-BE49-F238E27FC236}">
                      <a16:creationId xmlns:a16="http://schemas.microsoft.com/office/drawing/2014/main" id="{6B89E389-9410-154B-829D-2148EE169542}"/>
                    </a:ext>
                  </a:extLst>
                </p14:cNvPr>
                <p14:cNvContentPartPr/>
                <p14:nvPr/>
              </p14:nvContentPartPr>
              <p14:xfrm>
                <a:off x="2559863" y="1856555"/>
                <a:ext cx="172440" cy="346680"/>
              </p14:xfrm>
            </p:contentPart>
          </mc:Choice>
          <mc:Fallback>
            <p:pic>
              <p:nvPicPr>
                <p:cNvPr id="63" name="Ink 62">
                  <a:extLst>
                    <a:ext uri="{FF2B5EF4-FFF2-40B4-BE49-F238E27FC236}">
                      <a16:creationId xmlns:a16="http://schemas.microsoft.com/office/drawing/2014/main" id="{6B89E389-9410-154B-829D-2148EE169542}"/>
                    </a:ext>
                  </a:extLst>
                </p:cNvPr>
                <p:cNvPicPr/>
                <p:nvPr/>
              </p:nvPicPr>
              <p:blipFill>
                <a:blip r:embed="rId129"/>
                <a:stretch>
                  <a:fillRect/>
                </a:stretch>
              </p:blipFill>
              <p:spPr>
                <a:xfrm>
                  <a:off x="2550863" y="1847555"/>
                  <a:ext cx="190080" cy="364320"/>
                </a:xfrm>
                <a:prstGeom prst="rect">
                  <a:avLst/>
                </a:prstGeom>
              </p:spPr>
            </p:pic>
          </mc:Fallback>
        </mc:AlternateContent>
        <mc:AlternateContent xmlns:mc="http://schemas.openxmlformats.org/markup-compatibility/2006">
          <mc:Choice xmlns:p14="http://schemas.microsoft.com/office/powerpoint/2010/main" Requires="p14">
            <p:contentPart p14:bwMode="auto" r:id="rId130">
              <p14:nvContentPartPr>
                <p14:cNvPr id="64" name="Ink 63">
                  <a:extLst>
                    <a:ext uri="{FF2B5EF4-FFF2-40B4-BE49-F238E27FC236}">
                      <a16:creationId xmlns:a16="http://schemas.microsoft.com/office/drawing/2014/main" id="{D797B99E-FFBD-C34D-A271-090437330DBE}"/>
                    </a:ext>
                  </a:extLst>
                </p14:cNvPr>
                <p14:cNvContentPartPr/>
                <p14:nvPr/>
              </p14:nvContentPartPr>
              <p14:xfrm>
                <a:off x="2527823" y="1940075"/>
                <a:ext cx="386280" cy="183960"/>
              </p14:xfrm>
            </p:contentPart>
          </mc:Choice>
          <mc:Fallback>
            <p:pic>
              <p:nvPicPr>
                <p:cNvPr id="64" name="Ink 63">
                  <a:extLst>
                    <a:ext uri="{FF2B5EF4-FFF2-40B4-BE49-F238E27FC236}">
                      <a16:creationId xmlns:a16="http://schemas.microsoft.com/office/drawing/2014/main" id="{D797B99E-FFBD-C34D-A271-090437330DBE}"/>
                    </a:ext>
                  </a:extLst>
                </p:cNvPr>
                <p:cNvPicPr/>
                <p:nvPr/>
              </p:nvPicPr>
              <p:blipFill>
                <a:blip r:embed="rId131"/>
                <a:stretch>
                  <a:fillRect/>
                </a:stretch>
              </p:blipFill>
              <p:spPr>
                <a:xfrm>
                  <a:off x="2519183" y="1931075"/>
                  <a:ext cx="403920" cy="201600"/>
                </a:xfrm>
                <a:prstGeom prst="rect">
                  <a:avLst/>
                </a:prstGeom>
              </p:spPr>
            </p:pic>
          </mc:Fallback>
        </mc:AlternateContent>
        <mc:AlternateContent xmlns:mc="http://schemas.openxmlformats.org/markup-compatibility/2006">
          <mc:Choice xmlns:p14="http://schemas.microsoft.com/office/powerpoint/2010/main" Requires="p14">
            <p:contentPart p14:bwMode="auto" r:id="rId132">
              <p14:nvContentPartPr>
                <p14:cNvPr id="65" name="Ink 64">
                  <a:extLst>
                    <a:ext uri="{FF2B5EF4-FFF2-40B4-BE49-F238E27FC236}">
                      <a16:creationId xmlns:a16="http://schemas.microsoft.com/office/drawing/2014/main" id="{FC5257FC-D829-FB44-A5E1-EA3156A83D61}"/>
                    </a:ext>
                  </a:extLst>
                </p14:cNvPr>
                <p14:cNvContentPartPr/>
                <p14:nvPr/>
              </p14:nvContentPartPr>
              <p14:xfrm>
                <a:off x="3003743" y="1924595"/>
                <a:ext cx="132120" cy="349920"/>
              </p14:xfrm>
            </p:contentPart>
          </mc:Choice>
          <mc:Fallback>
            <p:pic>
              <p:nvPicPr>
                <p:cNvPr id="65" name="Ink 64">
                  <a:extLst>
                    <a:ext uri="{FF2B5EF4-FFF2-40B4-BE49-F238E27FC236}">
                      <a16:creationId xmlns:a16="http://schemas.microsoft.com/office/drawing/2014/main" id="{FC5257FC-D829-FB44-A5E1-EA3156A83D61}"/>
                    </a:ext>
                  </a:extLst>
                </p:cNvPr>
                <p:cNvPicPr/>
                <p:nvPr/>
              </p:nvPicPr>
              <p:blipFill>
                <a:blip r:embed="rId133"/>
                <a:stretch>
                  <a:fillRect/>
                </a:stretch>
              </p:blipFill>
              <p:spPr>
                <a:xfrm>
                  <a:off x="2994743" y="1915595"/>
                  <a:ext cx="149760" cy="367560"/>
                </a:xfrm>
                <a:prstGeom prst="rect">
                  <a:avLst/>
                </a:prstGeom>
              </p:spPr>
            </p:pic>
          </mc:Fallback>
        </mc:AlternateContent>
        <mc:AlternateContent xmlns:mc="http://schemas.openxmlformats.org/markup-compatibility/2006">
          <mc:Choice xmlns:p14="http://schemas.microsoft.com/office/powerpoint/2010/main" Requires="p14">
            <p:contentPart p14:bwMode="auto" r:id="rId134">
              <p14:nvContentPartPr>
                <p14:cNvPr id="66" name="Ink 65">
                  <a:extLst>
                    <a:ext uri="{FF2B5EF4-FFF2-40B4-BE49-F238E27FC236}">
                      <a16:creationId xmlns:a16="http://schemas.microsoft.com/office/drawing/2014/main" id="{25B58780-E702-C54F-95A7-7BA584CD1F53}"/>
                    </a:ext>
                  </a:extLst>
                </p14:cNvPr>
                <p14:cNvContentPartPr/>
                <p14:nvPr/>
              </p14:nvContentPartPr>
              <p14:xfrm>
                <a:off x="3262223" y="1961315"/>
                <a:ext cx="20160" cy="57600"/>
              </p14:xfrm>
            </p:contentPart>
          </mc:Choice>
          <mc:Fallback>
            <p:pic>
              <p:nvPicPr>
                <p:cNvPr id="66" name="Ink 65">
                  <a:extLst>
                    <a:ext uri="{FF2B5EF4-FFF2-40B4-BE49-F238E27FC236}">
                      <a16:creationId xmlns:a16="http://schemas.microsoft.com/office/drawing/2014/main" id="{25B58780-E702-C54F-95A7-7BA584CD1F53}"/>
                    </a:ext>
                  </a:extLst>
                </p:cNvPr>
                <p:cNvPicPr/>
                <p:nvPr/>
              </p:nvPicPr>
              <p:blipFill>
                <a:blip r:embed="rId135"/>
                <a:stretch>
                  <a:fillRect/>
                </a:stretch>
              </p:blipFill>
              <p:spPr>
                <a:xfrm>
                  <a:off x="3253223" y="1952675"/>
                  <a:ext cx="37800" cy="75240"/>
                </a:xfrm>
                <a:prstGeom prst="rect">
                  <a:avLst/>
                </a:prstGeom>
              </p:spPr>
            </p:pic>
          </mc:Fallback>
        </mc:AlternateContent>
        <mc:AlternateContent xmlns:mc="http://schemas.openxmlformats.org/markup-compatibility/2006">
          <mc:Choice xmlns:p14="http://schemas.microsoft.com/office/powerpoint/2010/main" Requires="p14">
            <p:contentPart p14:bwMode="auto" r:id="rId136">
              <p14:nvContentPartPr>
                <p14:cNvPr id="69" name="Ink 68">
                  <a:extLst>
                    <a:ext uri="{FF2B5EF4-FFF2-40B4-BE49-F238E27FC236}">
                      <a16:creationId xmlns:a16="http://schemas.microsoft.com/office/drawing/2014/main" id="{4B4748C6-C53B-854D-A803-D64671E275A2}"/>
                    </a:ext>
                  </a:extLst>
                </p14:cNvPr>
                <p14:cNvContentPartPr/>
                <p14:nvPr/>
              </p14:nvContentPartPr>
              <p14:xfrm>
                <a:off x="3515663" y="1726595"/>
                <a:ext cx="132480" cy="515520"/>
              </p14:xfrm>
            </p:contentPart>
          </mc:Choice>
          <mc:Fallback>
            <p:pic>
              <p:nvPicPr>
                <p:cNvPr id="69" name="Ink 68">
                  <a:extLst>
                    <a:ext uri="{FF2B5EF4-FFF2-40B4-BE49-F238E27FC236}">
                      <a16:creationId xmlns:a16="http://schemas.microsoft.com/office/drawing/2014/main" id="{4B4748C6-C53B-854D-A803-D64671E275A2}"/>
                    </a:ext>
                  </a:extLst>
                </p:cNvPr>
                <p:cNvPicPr/>
                <p:nvPr/>
              </p:nvPicPr>
              <p:blipFill>
                <a:blip r:embed="rId137"/>
                <a:stretch>
                  <a:fillRect/>
                </a:stretch>
              </p:blipFill>
              <p:spPr>
                <a:xfrm>
                  <a:off x="3507023" y="1717595"/>
                  <a:ext cx="150120" cy="533160"/>
                </a:xfrm>
                <a:prstGeom prst="rect">
                  <a:avLst/>
                </a:prstGeom>
              </p:spPr>
            </p:pic>
          </mc:Fallback>
        </mc:AlternateContent>
        <mc:AlternateContent xmlns:mc="http://schemas.openxmlformats.org/markup-compatibility/2006">
          <mc:Choice xmlns:p14="http://schemas.microsoft.com/office/powerpoint/2010/main" Requires="p14">
            <p:contentPart p14:bwMode="auto" r:id="rId138">
              <p14:nvContentPartPr>
                <p14:cNvPr id="70" name="Ink 69">
                  <a:extLst>
                    <a:ext uri="{FF2B5EF4-FFF2-40B4-BE49-F238E27FC236}">
                      <a16:creationId xmlns:a16="http://schemas.microsoft.com/office/drawing/2014/main" id="{2F2E4EFE-0ACC-794B-94BF-511DC3530E30}"/>
                    </a:ext>
                  </a:extLst>
                </p14:cNvPr>
                <p14:cNvContentPartPr/>
                <p14:nvPr/>
              </p14:nvContentPartPr>
              <p14:xfrm>
                <a:off x="3734183" y="1710395"/>
                <a:ext cx="936720" cy="330480"/>
              </p14:xfrm>
            </p:contentPart>
          </mc:Choice>
          <mc:Fallback>
            <p:pic>
              <p:nvPicPr>
                <p:cNvPr id="70" name="Ink 69">
                  <a:extLst>
                    <a:ext uri="{FF2B5EF4-FFF2-40B4-BE49-F238E27FC236}">
                      <a16:creationId xmlns:a16="http://schemas.microsoft.com/office/drawing/2014/main" id="{2F2E4EFE-0ACC-794B-94BF-511DC3530E30}"/>
                    </a:ext>
                  </a:extLst>
                </p:cNvPr>
                <p:cNvPicPr/>
                <p:nvPr/>
              </p:nvPicPr>
              <p:blipFill>
                <a:blip r:embed="rId139"/>
                <a:stretch>
                  <a:fillRect/>
                </a:stretch>
              </p:blipFill>
              <p:spPr>
                <a:xfrm>
                  <a:off x="3725543" y="1701755"/>
                  <a:ext cx="954360" cy="348120"/>
                </a:xfrm>
                <a:prstGeom prst="rect">
                  <a:avLst/>
                </a:prstGeom>
              </p:spPr>
            </p:pic>
          </mc:Fallback>
        </mc:AlternateContent>
        <mc:AlternateContent xmlns:mc="http://schemas.openxmlformats.org/markup-compatibility/2006">
          <mc:Choice xmlns:p14="http://schemas.microsoft.com/office/powerpoint/2010/main" Requires="p14">
            <p:contentPart p14:bwMode="auto" r:id="rId140">
              <p14:nvContentPartPr>
                <p14:cNvPr id="71" name="Ink 70">
                  <a:extLst>
                    <a:ext uri="{FF2B5EF4-FFF2-40B4-BE49-F238E27FC236}">
                      <a16:creationId xmlns:a16="http://schemas.microsoft.com/office/drawing/2014/main" id="{78BA19BD-35E8-F64A-A23A-AD8748CB1ADE}"/>
                    </a:ext>
                  </a:extLst>
                </p14:cNvPr>
                <p14:cNvContentPartPr/>
                <p14:nvPr/>
              </p14:nvContentPartPr>
              <p14:xfrm>
                <a:off x="3786023" y="1909835"/>
                <a:ext cx="964080" cy="271440"/>
              </p14:xfrm>
            </p:contentPart>
          </mc:Choice>
          <mc:Fallback>
            <p:pic>
              <p:nvPicPr>
                <p:cNvPr id="71" name="Ink 70">
                  <a:extLst>
                    <a:ext uri="{FF2B5EF4-FFF2-40B4-BE49-F238E27FC236}">
                      <a16:creationId xmlns:a16="http://schemas.microsoft.com/office/drawing/2014/main" id="{78BA19BD-35E8-F64A-A23A-AD8748CB1ADE}"/>
                    </a:ext>
                  </a:extLst>
                </p:cNvPr>
                <p:cNvPicPr/>
                <p:nvPr/>
              </p:nvPicPr>
              <p:blipFill>
                <a:blip r:embed="rId141"/>
                <a:stretch>
                  <a:fillRect/>
                </a:stretch>
              </p:blipFill>
              <p:spPr>
                <a:xfrm>
                  <a:off x="3777023" y="1900835"/>
                  <a:ext cx="981720" cy="289080"/>
                </a:xfrm>
                <a:prstGeom prst="rect">
                  <a:avLst/>
                </a:prstGeom>
              </p:spPr>
            </p:pic>
          </mc:Fallback>
        </mc:AlternateContent>
        <mc:AlternateContent xmlns:mc="http://schemas.openxmlformats.org/markup-compatibility/2006">
          <mc:Choice xmlns:p14="http://schemas.microsoft.com/office/powerpoint/2010/main" Requires="p14">
            <p:contentPart p14:bwMode="auto" r:id="rId142">
              <p14:nvContentPartPr>
                <p14:cNvPr id="72" name="Ink 71">
                  <a:extLst>
                    <a:ext uri="{FF2B5EF4-FFF2-40B4-BE49-F238E27FC236}">
                      <a16:creationId xmlns:a16="http://schemas.microsoft.com/office/drawing/2014/main" id="{34759B45-B4BE-6142-BA60-D1BC682993A5}"/>
                    </a:ext>
                  </a:extLst>
                </p14:cNvPr>
                <p14:cNvContentPartPr/>
                <p14:nvPr/>
              </p14:nvContentPartPr>
              <p14:xfrm>
                <a:off x="3951263" y="1955915"/>
                <a:ext cx="782640" cy="266040"/>
              </p14:xfrm>
            </p:contentPart>
          </mc:Choice>
          <mc:Fallback>
            <p:pic>
              <p:nvPicPr>
                <p:cNvPr id="72" name="Ink 71">
                  <a:extLst>
                    <a:ext uri="{FF2B5EF4-FFF2-40B4-BE49-F238E27FC236}">
                      <a16:creationId xmlns:a16="http://schemas.microsoft.com/office/drawing/2014/main" id="{34759B45-B4BE-6142-BA60-D1BC682993A5}"/>
                    </a:ext>
                  </a:extLst>
                </p:cNvPr>
                <p:cNvPicPr/>
                <p:nvPr/>
              </p:nvPicPr>
              <p:blipFill>
                <a:blip r:embed="rId143"/>
                <a:stretch>
                  <a:fillRect/>
                </a:stretch>
              </p:blipFill>
              <p:spPr>
                <a:xfrm>
                  <a:off x="3942263" y="1946915"/>
                  <a:ext cx="800280" cy="283680"/>
                </a:xfrm>
                <a:prstGeom prst="rect">
                  <a:avLst/>
                </a:prstGeom>
              </p:spPr>
            </p:pic>
          </mc:Fallback>
        </mc:AlternateContent>
        <mc:AlternateContent xmlns:mc="http://schemas.openxmlformats.org/markup-compatibility/2006">
          <mc:Choice xmlns:p14="http://schemas.microsoft.com/office/powerpoint/2010/main" Requires="p14">
            <p:contentPart p14:bwMode="auto" r:id="rId144">
              <p14:nvContentPartPr>
                <p14:cNvPr id="73" name="Ink 72">
                  <a:extLst>
                    <a:ext uri="{FF2B5EF4-FFF2-40B4-BE49-F238E27FC236}">
                      <a16:creationId xmlns:a16="http://schemas.microsoft.com/office/drawing/2014/main" id="{D7ED8417-39AF-1146-B72E-02A41B40A13C}"/>
                    </a:ext>
                  </a:extLst>
                </p14:cNvPr>
                <p14:cNvContentPartPr/>
                <p14:nvPr/>
              </p14:nvContentPartPr>
              <p14:xfrm>
                <a:off x="2613863" y="2608595"/>
                <a:ext cx="956520" cy="387360"/>
              </p14:xfrm>
            </p:contentPart>
          </mc:Choice>
          <mc:Fallback>
            <p:pic>
              <p:nvPicPr>
                <p:cNvPr id="73" name="Ink 72">
                  <a:extLst>
                    <a:ext uri="{FF2B5EF4-FFF2-40B4-BE49-F238E27FC236}">
                      <a16:creationId xmlns:a16="http://schemas.microsoft.com/office/drawing/2014/main" id="{D7ED8417-39AF-1146-B72E-02A41B40A13C}"/>
                    </a:ext>
                  </a:extLst>
                </p:cNvPr>
                <p:cNvPicPr/>
                <p:nvPr/>
              </p:nvPicPr>
              <p:blipFill>
                <a:blip r:embed="rId145"/>
                <a:stretch>
                  <a:fillRect/>
                </a:stretch>
              </p:blipFill>
              <p:spPr>
                <a:xfrm>
                  <a:off x="2604863" y="2599955"/>
                  <a:ext cx="974160" cy="405000"/>
                </a:xfrm>
                <a:prstGeom prst="rect">
                  <a:avLst/>
                </a:prstGeom>
              </p:spPr>
            </p:pic>
          </mc:Fallback>
        </mc:AlternateContent>
        <mc:AlternateContent xmlns:mc="http://schemas.openxmlformats.org/markup-compatibility/2006">
          <mc:Choice xmlns:p14="http://schemas.microsoft.com/office/powerpoint/2010/main" Requires="p14">
            <p:contentPart p14:bwMode="auto" r:id="rId146">
              <p14:nvContentPartPr>
                <p14:cNvPr id="74" name="Ink 73">
                  <a:extLst>
                    <a:ext uri="{FF2B5EF4-FFF2-40B4-BE49-F238E27FC236}">
                      <a16:creationId xmlns:a16="http://schemas.microsoft.com/office/drawing/2014/main" id="{AC9CD6CA-B1EF-E142-AFDF-4D0AB1EF63DA}"/>
                    </a:ext>
                  </a:extLst>
                </p14:cNvPr>
                <p14:cNvContentPartPr/>
                <p14:nvPr/>
              </p14:nvContentPartPr>
              <p14:xfrm>
                <a:off x="3397583" y="2468555"/>
                <a:ext cx="23400" cy="34200"/>
              </p14:xfrm>
            </p:contentPart>
          </mc:Choice>
          <mc:Fallback>
            <p:pic>
              <p:nvPicPr>
                <p:cNvPr id="74" name="Ink 73">
                  <a:extLst>
                    <a:ext uri="{FF2B5EF4-FFF2-40B4-BE49-F238E27FC236}">
                      <a16:creationId xmlns:a16="http://schemas.microsoft.com/office/drawing/2014/main" id="{AC9CD6CA-B1EF-E142-AFDF-4D0AB1EF63DA}"/>
                    </a:ext>
                  </a:extLst>
                </p:cNvPr>
                <p:cNvPicPr/>
                <p:nvPr/>
              </p:nvPicPr>
              <p:blipFill>
                <a:blip r:embed="rId147"/>
                <a:stretch>
                  <a:fillRect/>
                </a:stretch>
              </p:blipFill>
              <p:spPr>
                <a:xfrm>
                  <a:off x="3388943" y="2459915"/>
                  <a:ext cx="41040" cy="51840"/>
                </a:xfrm>
                <a:prstGeom prst="rect">
                  <a:avLst/>
                </a:prstGeom>
              </p:spPr>
            </p:pic>
          </mc:Fallback>
        </mc:AlternateContent>
        <mc:AlternateContent xmlns:mc="http://schemas.openxmlformats.org/markup-compatibility/2006">
          <mc:Choice xmlns:p14="http://schemas.microsoft.com/office/powerpoint/2010/main" Requires="p14">
            <p:contentPart p14:bwMode="auto" r:id="rId148">
              <p14:nvContentPartPr>
                <p14:cNvPr id="75" name="Ink 74">
                  <a:extLst>
                    <a:ext uri="{FF2B5EF4-FFF2-40B4-BE49-F238E27FC236}">
                      <a16:creationId xmlns:a16="http://schemas.microsoft.com/office/drawing/2014/main" id="{5D90F96F-EF83-E640-9A53-3CF5EAA031F8}"/>
                    </a:ext>
                  </a:extLst>
                </p14:cNvPr>
                <p14:cNvContentPartPr/>
                <p14:nvPr/>
              </p14:nvContentPartPr>
              <p14:xfrm>
                <a:off x="3638783" y="2542355"/>
                <a:ext cx="599760" cy="205200"/>
              </p14:xfrm>
            </p:contentPart>
          </mc:Choice>
          <mc:Fallback>
            <p:pic>
              <p:nvPicPr>
                <p:cNvPr id="75" name="Ink 74">
                  <a:extLst>
                    <a:ext uri="{FF2B5EF4-FFF2-40B4-BE49-F238E27FC236}">
                      <a16:creationId xmlns:a16="http://schemas.microsoft.com/office/drawing/2014/main" id="{5D90F96F-EF83-E640-9A53-3CF5EAA031F8}"/>
                    </a:ext>
                  </a:extLst>
                </p:cNvPr>
                <p:cNvPicPr/>
                <p:nvPr/>
              </p:nvPicPr>
              <p:blipFill>
                <a:blip r:embed="rId149"/>
                <a:stretch>
                  <a:fillRect/>
                </a:stretch>
              </p:blipFill>
              <p:spPr>
                <a:xfrm>
                  <a:off x="3629783" y="2533715"/>
                  <a:ext cx="617400" cy="222840"/>
                </a:xfrm>
                <a:prstGeom prst="rect">
                  <a:avLst/>
                </a:prstGeom>
              </p:spPr>
            </p:pic>
          </mc:Fallback>
        </mc:AlternateContent>
        <mc:AlternateContent xmlns:mc="http://schemas.openxmlformats.org/markup-compatibility/2006">
          <mc:Choice xmlns:p14="http://schemas.microsoft.com/office/powerpoint/2010/main" Requires="p14">
            <p:contentPart p14:bwMode="auto" r:id="rId150">
              <p14:nvContentPartPr>
                <p14:cNvPr id="78" name="Ink 77">
                  <a:extLst>
                    <a:ext uri="{FF2B5EF4-FFF2-40B4-BE49-F238E27FC236}">
                      <a16:creationId xmlns:a16="http://schemas.microsoft.com/office/drawing/2014/main" id="{0CD26787-DDD4-7A45-B51B-4C10B0A4237A}"/>
                    </a:ext>
                  </a:extLst>
                </p14:cNvPr>
                <p14:cNvContentPartPr/>
                <p14:nvPr/>
              </p14:nvContentPartPr>
              <p14:xfrm>
                <a:off x="4923983" y="1740275"/>
                <a:ext cx="582840" cy="282600"/>
              </p14:xfrm>
            </p:contentPart>
          </mc:Choice>
          <mc:Fallback>
            <p:pic>
              <p:nvPicPr>
                <p:cNvPr id="78" name="Ink 77">
                  <a:extLst>
                    <a:ext uri="{FF2B5EF4-FFF2-40B4-BE49-F238E27FC236}">
                      <a16:creationId xmlns:a16="http://schemas.microsoft.com/office/drawing/2014/main" id="{0CD26787-DDD4-7A45-B51B-4C10B0A4237A}"/>
                    </a:ext>
                  </a:extLst>
                </p:cNvPr>
                <p:cNvPicPr/>
                <p:nvPr/>
              </p:nvPicPr>
              <p:blipFill>
                <a:blip r:embed="rId151"/>
                <a:stretch>
                  <a:fillRect/>
                </a:stretch>
              </p:blipFill>
              <p:spPr>
                <a:xfrm>
                  <a:off x="4914983" y="1731635"/>
                  <a:ext cx="600480" cy="300240"/>
                </a:xfrm>
                <a:prstGeom prst="rect">
                  <a:avLst/>
                </a:prstGeom>
              </p:spPr>
            </p:pic>
          </mc:Fallback>
        </mc:AlternateContent>
        <mc:AlternateContent xmlns:mc="http://schemas.openxmlformats.org/markup-compatibility/2006">
          <mc:Choice xmlns:p14="http://schemas.microsoft.com/office/powerpoint/2010/main" Requires="p14">
            <p:contentPart p14:bwMode="auto" r:id="rId152">
              <p14:nvContentPartPr>
                <p14:cNvPr id="79" name="Ink 78">
                  <a:extLst>
                    <a:ext uri="{FF2B5EF4-FFF2-40B4-BE49-F238E27FC236}">
                      <a16:creationId xmlns:a16="http://schemas.microsoft.com/office/drawing/2014/main" id="{70117295-080A-874A-A647-46CBDB8E6A9E}"/>
                    </a:ext>
                  </a:extLst>
                </p14:cNvPr>
                <p14:cNvContentPartPr/>
                <p14:nvPr/>
              </p14:nvContentPartPr>
              <p14:xfrm>
                <a:off x="4637783" y="2158595"/>
                <a:ext cx="916560" cy="464040"/>
              </p14:xfrm>
            </p:contentPart>
          </mc:Choice>
          <mc:Fallback>
            <p:pic>
              <p:nvPicPr>
                <p:cNvPr id="79" name="Ink 78">
                  <a:extLst>
                    <a:ext uri="{FF2B5EF4-FFF2-40B4-BE49-F238E27FC236}">
                      <a16:creationId xmlns:a16="http://schemas.microsoft.com/office/drawing/2014/main" id="{70117295-080A-874A-A647-46CBDB8E6A9E}"/>
                    </a:ext>
                  </a:extLst>
                </p:cNvPr>
                <p:cNvPicPr/>
                <p:nvPr/>
              </p:nvPicPr>
              <p:blipFill>
                <a:blip r:embed="rId153"/>
                <a:stretch>
                  <a:fillRect/>
                </a:stretch>
              </p:blipFill>
              <p:spPr>
                <a:xfrm>
                  <a:off x="4629143" y="2149595"/>
                  <a:ext cx="934200" cy="481680"/>
                </a:xfrm>
                <a:prstGeom prst="rect">
                  <a:avLst/>
                </a:prstGeom>
              </p:spPr>
            </p:pic>
          </mc:Fallback>
        </mc:AlternateContent>
        <mc:AlternateContent xmlns:mc="http://schemas.openxmlformats.org/markup-compatibility/2006">
          <mc:Choice xmlns:p14="http://schemas.microsoft.com/office/powerpoint/2010/main" Requires="p14">
            <p:contentPart p14:bwMode="auto" r:id="rId154">
              <p14:nvContentPartPr>
                <p14:cNvPr id="96" name="Ink 95">
                  <a:extLst>
                    <a:ext uri="{FF2B5EF4-FFF2-40B4-BE49-F238E27FC236}">
                      <a16:creationId xmlns:a16="http://schemas.microsoft.com/office/drawing/2014/main" id="{7E6842A8-5145-F543-8AB3-63A16A4BD528}"/>
                    </a:ext>
                  </a:extLst>
                </p14:cNvPr>
                <p14:cNvContentPartPr/>
                <p14:nvPr/>
              </p14:nvContentPartPr>
              <p14:xfrm>
                <a:off x="5277863" y="1585475"/>
                <a:ext cx="460800" cy="1500840"/>
              </p14:xfrm>
            </p:contentPart>
          </mc:Choice>
          <mc:Fallback>
            <p:pic>
              <p:nvPicPr>
                <p:cNvPr id="96" name="Ink 95">
                  <a:extLst>
                    <a:ext uri="{FF2B5EF4-FFF2-40B4-BE49-F238E27FC236}">
                      <a16:creationId xmlns:a16="http://schemas.microsoft.com/office/drawing/2014/main" id="{7E6842A8-5145-F543-8AB3-63A16A4BD528}"/>
                    </a:ext>
                  </a:extLst>
                </p:cNvPr>
                <p:cNvPicPr/>
                <p:nvPr/>
              </p:nvPicPr>
              <p:blipFill>
                <a:blip r:embed="rId155"/>
                <a:stretch>
                  <a:fillRect/>
                </a:stretch>
              </p:blipFill>
              <p:spPr>
                <a:xfrm>
                  <a:off x="5269223" y="1576835"/>
                  <a:ext cx="478440" cy="151848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56">
            <p14:nvContentPartPr>
              <p14:cNvPr id="98" name="Ink 97">
                <a:extLst>
                  <a:ext uri="{FF2B5EF4-FFF2-40B4-BE49-F238E27FC236}">
                    <a16:creationId xmlns:a16="http://schemas.microsoft.com/office/drawing/2014/main" id="{8A757327-A9C9-F644-B34B-1070D931CF67}"/>
                  </a:ext>
                </a:extLst>
              </p14:cNvPr>
              <p14:cNvContentPartPr/>
              <p14:nvPr/>
            </p14:nvContentPartPr>
            <p14:xfrm>
              <a:off x="5335463" y="5456555"/>
              <a:ext cx="104040" cy="394920"/>
            </p14:xfrm>
          </p:contentPart>
        </mc:Choice>
        <mc:Fallback>
          <p:pic>
            <p:nvPicPr>
              <p:cNvPr id="98" name="Ink 97">
                <a:extLst>
                  <a:ext uri="{FF2B5EF4-FFF2-40B4-BE49-F238E27FC236}">
                    <a16:creationId xmlns:a16="http://schemas.microsoft.com/office/drawing/2014/main" id="{8A757327-A9C9-F644-B34B-1070D931CF67}"/>
                  </a:ext>
                </a:extLst>
              </p:cNvPr>
              <p:cNvPicPr/>
              <p:nvPr/>
            </p:nvPicPr>
            <p:blipFill>
              <a:blip r:embed="rId157"/>
              <a:stretch>
                <a:fillRect/>
              </a:stretch>
            </p:blipFill>
            <p:spPr>
              <a:xfrm>
                <a:off x="5326463" y="5447555"/>
                <a:ext cx="121680" cy="412560"/>
              </a:xfrm>
              <a:prstGeom prst="rect">
                <a:avLst/>
              </a:prstGeom>
            </p:spPr>
          </p:pic>
        </mc:Fallback>
      </mc:AlternateContent>
      <mc:AlternateContent xmlns:mc="http://schemas.openxmlformats.org/markup-compatibility/2006">
        <mc:Choice xmlns:p14="http://schemas.microsoft.com/office/powerpoint/2010/main" Requires="p14">
          <p:contentPart p14:bwMode="auto" r:id="rId158">
            <p14:nvContentPartPr>
              <p14:cNvPr id="99" name="Ink 98">
                <a:extLst>
                  <a:ext uri="{FF2B5EF4-FFF2-40B4-BE49-F238E27FC236}">
                    <a16:creationId xmlns:a16="http://schemas.microsoft.com/office/drawing/2014/main" id="{9DB7668C-665D-5643-92C1-7D1EDE49D320}"/>
                  </a:ext>
                </a:extLst>
              </p14:cNvPr>
              <p14:cNvContentPartPr/>
              <p14:nvPr/>
            </p14:nvContentPartPr>
            <p14:xfrm>
              <a:off x="6434903" y="2349395"/>
              <a:ext cx="6120" cy="1440"/>
            </p14:xfrm>
          </p:contentPart>
        </mc:Choice>
        <mc:Fallback>
          <p:pic>
            <p:nvPicPr>
              <p:cNvPr id="99" name="Ink 98">
                <a:extLst>
                  <a:ext uri="{FF2B5EF4-FFF2-40B4-BE49-F238E27FC236}">
                    <a16:creationId xmlns:a16="http://schemas.microsoft.com/office/drawing/2014/main" id="{9DB7668C-665D-5643-92C1-7D1EDE49D320}"/>
                  </a:ext>
                </a:extLst>
              </p:cNvPr>
              <p:cNvPicPr/>
              <p:nvPr/>
            </p:nvPicPr>
            <p:blipFill>
              <a:blip r:embed="rId159"/>
              <a:stretch>
                <a:fillRect/>
              </a:stretch>
            </p:blipFill>
            <p:spPr>
              <a:xfrm>
                <a:off x="6430583" y="2345075"/>
                <a:ext cx="14760" cy="10080"/>
              </a:xfrm>
              <a:prstGeom prst="rect">
                <a:avLst/>
              </a:prstGeom>
            </p:spPr>
          </p:pic>
        </mc:Fallback>
      </mc:AlternateContent>
      <mc:AlternateContent xmlns:mc="http://schemas.openxmlformats.org/markup-compatibility/2006">
        <mc:Choice xmlns:p14="http://schemas.microsoft.com/office/powerpoint/2010/main" Requires="p14">
          <p:contentPart p14:bwMode="auto" r:id="rId160">
            <p14:nvContentPartPr>
              <p14:cNvPr id="100" name="Ink 99">
                <a:extLst>
                  <a:ext uri="{FF2B5EF4-FFF2-40B4-BE49-F238E27FC236}">
                    <a16:creationId xmlns:a16="http://schemas.microsoft.com/office/drawing/2014/main" id="{8D44781C-04F9-3147-B754-523148D97D3E}"/>
                  </a:ext>
                </a:extLst>
              </p14:cNvPr>
              <p14:cNvContentPartPr/>
              <p14:nvPr/>
            </p14:nvContentPartPr>
            <p14:xfrm>
              <a:off x="4151423" y="2730635"/>
              <a:ext cx="1848600" cy="1143720"/>
            </p14:xfrm>
          </p:contentPart>
        </mc:Choice>
        <mc:Fallback>
          <p:pic>
            <p:nvPicPr>
              <p:cNvPr id="100" name="Ink 99">
                <a:extLst>
                  <a:ext uri="{FF2B5EF4-FFF2-40B4-BE49-F238E27FC236}">
                    <a16:creationId xmlns:a16="http://schemas.microsoft.com/office/drawing/2014/main" id="{8D44781C-04F9-3147-B754-523148D97D3E}"/>
                  </a:ext>
                </a:extLst>
              </p:cNvPr>
              <p:cNvPicPr/>
              <p:nvPr/>
            </p:nvPicPr>
            <p:blipFill>
              <a:blip r:embed="rId161"/>
              <a:stretch>
                <a:fillRect/>
              </a:stretch>
            </p:blipFill>
            <p:spPr>
              <a:xfrm>
                <a:off x="4147103" y="2726315"/>
                <a:ext cx="1857240" cy="1152360"/>
              </a:xfrm>
              <a:prstGeom prst="rect">
                <a:avLst/>
              </a:prstGeom>
            </p:spPr>
          </p:pic>
        </mc:Fallback>
      </mc:AlternateContent>
      <mc:AlternateContent xmlns:mc="http://schemas.openxmlformats.org/markup-compatibility/2006">
        <mc:Choice xmlns:p14="http://schemas.microsoft.com/office/powerpoint/2010/main" Requires="p14">
          <p:contentPart p14:bwMode="auto" r:id="rId162">
            <p14:nvContentPartPr>
              <p14:cNvPr id="101" name="Ink 100">
                <a:extLst>
                  <a:ext uri="{FF2B5EF4-FFF2-40B4-BE49-F238E27FC236}">
                    <a16:creationId xmlns:a16="http://schemas.microsoft.com/office/drawing/2014/main" id="{B7ADE0C1-CA8A-5D4D-B86E-F072627D36EC}"/>
                  </a:ext>
                </a:extLst>
              </p14:cNvPr>
              <p14:cNvContentPartPr/>
              <p14:nvPr/>
            </p14:nvContentPartPr>
            <p14:xfrm>
              <a:off x="4295063" y="4524875"/>
              <a:ext cx="2028960" cy="626760"/>
            </p14:xfrm>
          </p:contentPart>
        </mc:Choice>
        <mc:Fallback>
          <p:pic>
            <p:nvPicPr>
              <p:cNvPr id="101" name="Ink 100">
                <a:extLst>
                  <a:ext uri="{FF2B5EF4-FFF2-40B4-BE49-F238E27FC236}">
                    <a16:creationId xmlns:a16="http://schemas.microsoft.com/office/drawing/2014/main" id="{B7ADE0C1-CA8A-5D4D-B86E-F072627D36EC}"/>
                  </a:ext>
                </a:extLst>
              </p:cNvPr>
              <p:cNvPicPr/>
              <p:nvPr/>
            </p:nvPicPr>
            <p:blipFill>
              <a:blip r:embed="rId163"/>
              <a:stretch>
                <a:fillRect/>
              </a:stretch>
            </p:blipFill>
            <p:spPr>
              <a:xfrm>
                <a:off x="4290743" y="4520555"/>
                <a:ext cx="2037600" cy="635400"/>
              </a:xfrm>
              <a:prstGeom prst="rect">
                <a:avLst/>
              </a:prstGeom>
            </p:spPr>
          </p:pic>
        </mc:Fallback>
      </mc:AlternateContent>
      <p:grpSp>
        <p:nvGrpSpPr>
          <p:cNvPr id="127" name="Group 126">
            <a:extLst>
              <a:ext uri="{FF2B5EF4-FFF2-40B4-BE49-F238E27FC236}">
                <a16:creationId xmlns:a16="http://schemas.microsoft.com/office/drawing/2014/main" id="{A488E3C1-0214-3E4C-BC2D-19360012CC39}"/>
              </a:ext>
            </a:extLst>
          </p:cNvPr>
          <p:cNvGrpSpPr/>
          <p:nvPr/>
        </p:nvGrpSpPr>
        <p:grpSpPr>
          <a:xfrm>
            <a:off x="6383063" y="2183795"/>
            <a:ext cx="4111200" cy="590400"/>
            <a:chOff x="6383063" y="2183795"/>
            <a:chExt cx="4111200" cy="590400"/>
          </a:xfrm>
        </p:grpSpPr>
        <mc:AlternateContent xmlns:mc="http://schemas.openxmlformats.org/markup-compatibility/2006">
          <mc:Choice xmlns:p14="http://schemas.microsoft.com/office/powerpoint/2010/main" Requires="p14">
            <p:contentPart p14:bwMode="auto" r:id="rId164">
              <p14:nvContentPartPr>
                <p14:cNvPr id="102" name="Ink 101">
                  <a:extLst>
                    <a:ext uri="{FF2B5EF4-FFF2-40B4-BE49-F238E27FC236}">
                      <a16:creationId xmlns:a16="http://schemas.microsoft.com/office/drawing/2014/main" id="{D55D94FF-B415-C040-A51F-A4F9E8CEB104}"/>
                    </a:ext>
                  </a:extLst>
                </p14:cNvPr>
                <p14:cNvContentPartPr/>
                <p14:nvPr/>
              </p14:nvContentPartPr>
              <p14:xfrm>
                <a:off x="6444263" y="2339315"/>
                <a:ext cx="110520" cy="20880"/>
              </p14:xfrm>
            </p:contentPart>
          </mc:Choice>
          <mc:Fallback>
            <p:pic>
              <p:nvPicPr>
                <p:cNvPr id="102" name="Ink 101">
                  <a:extLst>
                    <a:ext uri="{FF2B5EF4-FFF2-40B4-BE49-F238E27FC236}">
                      <a16:creationId xmlns:a16="http://schemas.microsoft.com/office/drawing/2014/main" id="{D55D94FF-B415-C040-A51F-A4F9E8CEB104}"/>
                    </a:ext>
                  </a:extLst>
                </p:cNvPr>
                <p:cNvPicPr/>
                <p:nvPr/>
              </p:nvPicPr>
              <p:blipFill>
                <a:blip r:embed="rId165"/>
                <a:stretch>
                  <a:fillRect/>
                </a:stretch>
              </p:blipFill>
              <p:spPr>
                <a:xfrm>
                  <a:off x="6439943" y="2334995"/>
                  <a:ext cx="119160" cy="29520"/>
                </a:xfrm>
                <a:prstGeom prst="rect">
                  <a:avLst/>
                </a:prstGeom>
              </p:spPr>
            </p:pic>
          </mc:Fallback>
        </mc:AlternateContent>
        <mc:AlternateContent xmlns:mc="http://schemas.openxmlformats.org/markup-compatibility/2006">
          <mc:Choice xmlns:p14="http://schemas.microsoft.com/office/powerpoint/2010/main" Requires="p14">
            <p:contentPart p14:bwMode="auto" r:id="rId166">
              <p14:nvContentPartPr>
                <p14:cNvPr id="103" name="Ink 102">
                  <a:extLst>
                    <a:ext uri="{FF2B5EF4-FFF2-40B4-BE49-F238E27FC236}">
                      <a16:creationId xmlns:a16="http://schemas.microsoft.com/office/drawing/2014/main" id="{EF593715-E512-5944-BFE2-12B50738F06E}"/>
                    </a:ext>
                  </a:extLst>
                </p14:cNvPr>
                <p14:cNvContentPartPr/>
                <p14:nvPr/>
              </p14:nvContentPartPr>
              <p14:xfrm>
                <a:off x="6429143" y="2374595"/>
                <a:ext cx="123840" cy="233640"/>
              </p14:xfrm>
            </p:contentPart>
          </mc:Choice>
          <mc:Fallback>
            <p:pic>
              <p:nvPicPr>
                <p:cNvPr id="103" name="Ink 102">
                  <a:extLst>
                    <a:ext uri="{FF2B5EF4-FFF2-40B4-BE49-F238E27FC236}">
                      <a16:creationId xmlns:a16="http://schemas.microsoft.com/office/drawing/2014/main" id="{EF593715-E512-5944-BFE2-12B50738F06E}"/>
                    </a:ext>
                  </a:extLst>
                </p:cNvPr>
                <p:cNvPicPr/>
                <p:nvPr/>
              </p:nvPicPr>
              <p:blipFill>
                <a:blip r:embed="rId167"/>
                <a:stretch>
                  <a:fillRect/>
                </a:stretch>
              </p:blipFill>
              <p:spPr>
                <a:xfrm>
                  <a:off x="6424823" y="2370275"/>
                  <a:ext cx="132480" cy="242280"/>
                </a:xfrm>
                <a:prstGeom prst="rect">
                  <a:avLst/>
                </a:prstGeom>
              </p:spPr>
            </p:pic>
          </mc:Fallback>
        </mc:AlternateContent>
        <mc:AlternateContent xmlns:mc="http://schemas.openxmlformats.org/markup-compatibility/2006">
          <mc:Choice xmlns:p14="http://schemas.microsoft.com/office/powerpoint/2010/main" Requires="p14">
            <p:contentPart p14:bwMode="auto" r:id="rId168">
              <p14:nvContentPartPr>
                <p14:cNvPr id="104" name="Ink 103">
                  <a:extLst>
                    <a:ext uri="{FF2B5EF4-FFF2-40B4-BE49-F238E27FC236}">
                      <a16:creationId xmlns:a16="http://schemas.microsoft.com/office/drawing/2014/main" id="{1B45B968-4BC2-634C-AA51-27124BF2608A}"/>
                    </a:ext>
                  </a:extLst>
                </p14:cNvPr>
                <p14:cNvContentPartPr/>
                <p14:nvPr/>
              </p14:nvContentPartPr>
              <p14:xfrm>
                <a:off x="6644063" y="2323835"/>
                <a:ext cx="9360" cy="249480"/>
              </p14:xfrm>
            </p:contentPart>
          </mc:Choice>
          <mc:Fallback>
            <p:pic>
              <p:nvPicPr>
                <p:cNvPr id="104" name="Ink 103">
                  <a:extLst>
                    <a:ext uri="{FF2B5EF4-FFF2-40B4-BE49-F238E27FC236}">
                      <a16:creationId xmlns:a16="http://schemas.microsoft.com/office/drawing/2014/main" id="{1B45B968-4BC2-634C-AA51-27124BF2608A}"/>
                    </a:ext>
                  </a:extLst>
                </p:cNvPr>
                <p:cNvPicPr/>
                <p:nvPr/>
              </p:nvPicPr>
              <p:blipFill>
                <a:blip r:embed="rId169"/>
                <a:stretch>
                  <a:fillRect/>
                </a:stretch>
              </p:blipFill>
              <p:spPr>
                <a:xfrm>
                  <a:off x="6639743" y="2319515"/>
                  <a:ext cx="18000" cy="258120"/>
                </a:xfrm>
                <a:prstGeom prst="rect">
                  <a:avLst/>
                </a:prstGeom>
              </p:spPr>
            </p:pic>
          </mc:Fallback>
        </mc:AlternateContent>
        <mc:AlternateContent xmlns:mc="http://schemas.openxmlformats.org/markup-compatibility/2006">
          <mc:Choice xmlns:p14="http://schemas.microsoft.com/office/powerpoint/2010/main" Requires="p14">
            <p:contentPart p14:bwMode="auto" r:id="rId170">
              <p14:nvContentPartPr>
                <p14:cNvPr id="106" name="Ink 105">
                  <a:extLst>
                    <a:ext uri="{FF2B5EF4-FFF2-40B4-BE49-F238E27FC236}">
                      <a16:creationId xmlns:a16="http://schemas.microsoft.com/office/drawing/2014/main" id="{2C6B95E2-75B2-BE4C-AB1F-32A2BE025CDE}"/>
                    </a:ext>
                  </a:extLst>
                </p14:cNvPr>
                <p14:cNvContentPartPr/>
                <p14:nvPr/>
              </p14:nvContentPartPr>
              <p14:xfrm>
                <a:off x="6790583" y="2403395"/>
                <a:ext cx="201960" cy="51120"/>
              </p14:xfrm>
            </p:contentPart>
          </mc:Choice>
          <mc:Fallback>
            <p:pic>
              <p:nvPicPr>
                <p:cNvPr id="106" name="Ink 105">
                  <a:extLst>
                    <a:ext uri="{FF2B5EF4-FFF2-40B4-BE49-F238E27FC236}">
                      <a16:creationId xmlns:a16="http://schemas.microsoft.com/office/drawing/2014/main" id="{2C6B95E2-75B2-BE4C-AB1F-32A2BE025CDE}"/>
                    </a:ext>
                  </a:extLst>
                </p:cNvPr>
                <p:cNvPicPr/>
                <p:nvPr/>
              </p:nvPicPr>
              <p:blipFill>
                <a:blip r:embed="rId171"/>
                <a:stretch>
                  <a:fillRect/>
                </a:stretch>
              </p:blipFill>
              <p:spPr>
                <a:xfrm>
                  <a:off x="6786263" y="2399075"/>
                  <a:ext cx="210600" cy="59760"/>
                </a:xfrm>
                <a:prstGeom prst="rect">
                  <a:avLst/>
                </a:prstGeom>
              </p:spPr>
            </p:pic>
          </mc:Fallback>
        </mc:AlternateContent>
        <mc:AlternateContent xmlns:mc="http://schemas.openxmlformats.org/markup-compatibility/2006">
          <mc:Choice xmlns:p14="http://schemas.microsoft.com/office/powerpoint/2010/main" Requires="p14">
            <p:contentPart p14:bwMode="auto" r:id="rId172">
              <p14:nvContentPartPr>
                <p14:cNvPr id="107" name="Ink 106">
                  <a:extLst>
                    <a:ext uri="{FF2B5EF4-FFF2-40B4-BE49-F238E27FC236}">
                      <a16:creationId xmlns:a16="http://schemas.microsoft.com/office/drawing/2014/main" id="{ECCCEEE3-C02C-AC4E-A074-E83C024B502B}"/>
                    </a:ext>
                  </a:extLst>
                </p14:cNvPr>
                <p14:cNvContentPartPr/>
                <p14:nvPr/>
              </p14:nvContentPartPr>
              <p14:xfrm>
                <a:off x="6853223" y="2333915"/>
                <a:ext cx="24120" cy="237960"/>
              </p14:xfrm>
            </p:contentPart>
          </mc:Choice>
          <mc:Fallback>
            <p:pic>
              <p:nvPicPr>
                <p:cNvPr id="107" name="Ink 106">
                  <a:extLst>
                    <a:ext uri="{FF2B5EF4-FFF2-40B4-BE49-F238E27FC236}">
                      <a16:creationId xmlns:a16="http://schemas.microsoft.com/office/drawing/2014/main" id="{ECCCEEE3-C02C-AC4E-A074-E83C024B502B}"/>
                    </a:ext>
                  </a:extLst>
                </p:cNvPr>
                <p:cNvPicPr/>
                <p:nvPr/>
              </p:nvPicPr>
              <p:blipFill>
                <a:blip r:embed="rId173"/>
                <a:stretch>
                  <a:fillRect/>
                </a:stretch>
              </p:blipFill>
              <p:spPr>
                <a:xfrm>
                  <a:off x="6848903" y="2329595"/>
                  <a:ext cx="32760" cy="246600"/>
                </a:xfrm>
                <a:prstGeom prst="rect">
                  <a:avLst/>
                </a:prstGeom>
              </p:spPr>
            </p:pic>
          </mc:Fallback>
        </mc:AlternateContent>
        <mc:AlternateContent xmlns:mc="http://schemas.openxmlformats.org/markup-compatibility/2006">
          <mc:Choice xmlns:p14="http://schemas.microsoft.com/office/powerpoint/2010/main" Requires="p14">
            <p:contentPart p14:bwMode="auto" r:id="rId174">
              <p14:nvContentPartPr>
                <p14:cNvPr id="108" name="Ink 107">
                  <a:extLst>
                    <a:ext uri="{FF2B5EF4-FFF2-40B4-BE49-F238E27FC236}">
                      <a16:creationId xmlns:a16="http://schemas.microsoft.com/office/drawing/2014/main" id="{E127786B-1C28-9149-8896-40D17A830558}"/>
                    </a:ext>
                  </a:extLst>
                </p14:cNvPr>
                <p14:cNvContentPartPr/>
                <p14:nvPr/>
              </p14:nvContentPartPr>
              <p14:xfrm>
                <a:off x="7119623" y="2301155"/>
                <a:ext cx="35640" cy="186480"/>
              </p14:xfrm>
            </p:contentPart>
          </mc:Choice>
          <mc:Fallback>
            <p:pic>
              <p:nvPicPr>
                <p:cNvPr id="108" name="Ink 107">
                  <a:extLst>
                    <a:ext uri="{FF2B5EF4-FFF2-40B4-BE49-F238E27FC236}">
                      <a16:creationId xmlns:a16="http://schemas.microsoft.com/office/drawing/2014/main" id="{E127786B-1C28-9149-8896-40D17A830558}"/>
                    </a:ext>
                  </a:extLst>
                </p:cNvPr>
                <p:cNvPicPr/>
                <p:nvPr/>
              </p:nvPicPr>
              <p:blipFill>
                <a:blip r:embed="rId175"/>
                <a:stretch>
                  <a:fillRect/>
                </a:stretch>
              </p:blipFill>
              <p:spPr>
                <a:xfrm>
                  <a:off x="7115303" y="2296835"/>
                  <a:ext cx="44280" cy="195120"/>
                </a:xfrm>
                <a:prstGeom prst="rect">
                  <a:avLst/>
                </a:prstGeom>
              </p:spPr>
            </p:pic>
          </mc:Fallback>
        </mc:AlternateContent>
        <mc:AlternateContent xmlns:mc="http://schemas.openxmlformats.org/markup-compatibility/2006">
          <mc:Choice xmlns:p14="http://schemas.microsoft.com/office/powerpoint/2010/main" Requires="p14">
            <p:contentPart p14:bwMode="auto" r:id="rId176">
              <p14:nvContentPartPr>
                <p14:cNvPr id="109" name="Ink 108">
                  <a:extLst>
                    <a:ext uri="{FF2B5EF4-FFF2-40B4-BE49-F238E27FC236}">
                      <a16:creationId xmlns:a16="http://schemas.microsoft.com/office/drawing/2014/main" id="{B73B1361-0A46-5640-84BF-C7E20BC81A66}"/>
                    </a:ext>
                  </a:extLst>
                </p14:cNvPr>
                <p14:cNvContentPartPr/>
                <p14:nvPr/>
              </p14:nvContentPartPr>
              <p14:xfrm>
                <a:off x="7195583" y="2275595"/>
                <a:ext cx="130320" cy="243720"/>
              </p14:xfrm>
            </p:contentPart>
          </mc:Choice>
          <mc:Fallback>
            <p:pic>
              <p:nvPicPr>
                <p:cNvPr id="109" name="Ink 108">
                  <a:extLst>
                    <a:ext uri="{FF2B5EF4-FFF2-40B4-BE49-F238E27FC236}">
                      <a16:creationId xmlns:a16="http://schemas.microsoft.com/office/drawing/2014/main" id="{B73B1361-0A46-5640-84BF-C7E20BC81A66}"/>
                    </a:ext>
                  </a:extLst>
                </p:cNvPr>
                <p:cNvPicPr/>
                <p:nvPr/>
              </p:nvPicPr>
              <p:blipFill>
                <a:blip r:embed="rId177"/>
                <a:stretch>
                  <a:fillRect/>
                </a:stretch>
              </p:blipFill>
              <p:spPr>
                <a:xfrm>
                  <a:off x="7191263" y="2271275"/>
                  <a:ext cx="138960" cy="252360"/>
                </a:xfrm>
                <a:prstGeom prst="rect">
                  <a:avLst/>
                </a:prstGeom>
              </p:spPr>
            </p:pic>
          </mc:Fallback>
        </mc:AlternateContent>
        <mc:AlternateContent xmlns:mc="http://schemas.openxmlformats.org/markup-compatibility/2006">
          <mc:Choice xmlns:p14="http://schemas.microsoft.com/office/powerpoint/2010/main" Requires="p14">
            <p:contentPart p14:bwMode="auto" r:id="rId178">
              <p14:nvContentPartPr>
                <p14:cNvPr id="111" name="Ink 110">
                  <a:extLst>
                    <a:ext uri="{FF2B5EF4-FFF2-40B4-BE49-F238E27FC236}">
                      <a16:creationId xmlns:a16="http://schemas.microsoft.com/office/drawing/2014/main" id="{8732CC6D-3B8C-004F-8FCA-DBAB503BDA78}"/>
                    </a:ext>
                  </a:extLst>
                </p14:cNvPr>
                <p14:cNvContentPartPr/>
                <p14:nvPr/>
              </p14:nvContentPartPr>
              <p14:xfrm>
                <a:off x="7472063" y="2383595"/>
                <a:ext cx="164520" cy="43920"/>
              </p14:xfrm>
            </p:contentPart>
          </mc:Choice>
          <mc:Fallback>
            <p:pic>
              <p:nvPicPr>
                <p:cNvPr id="111" name="Ink 110">
                  <a:extLst>
                    <a:ext uri="{FF2B5EF4-FFF2-40B4-BE49-F238E27FC236}">
                      <a16:creationId xmlns:a16="http://schemas.microsoft.com/office/drawing/2014/main" id="{8732CC6D-3B8C-004F-8FCA-DBAB503BDA78}"/>
                    </a:ext>
                  </a:extLst>
                </p:cNvPr>
                <p:cNvPicPr/>
                <p:nvPr/>
              </p:nvPicPr>
              <p:blipFill>
                <a:blip r:embed="rId179"/>
                <a:stretch>
                  <a:fillRect/>
                </a:stretch>
              </p:blipFill>
              <p:spPr>
                <a:xfrm>
                  <a:off x="7467743" y="2379275"/>
                  <a:ext cx="173160" cy="52560"/>
                </a:xfrm>
                <a:prstGeom prst="rect">
                  <a:avLst/>
                </a:prstGeom>
              </p:spPr>
            </p:pic>
          </mc:Fallback>
        </mc:AlternateContent>
        <mc:AlternateContent xmlns:mc="http://schemas.openxmlformats.org/markup-compatibility/2006">
          <mc:Choice xmlns:p14="http://schemas.microsoft.com/office/powerpoint/2010/main" Requires="p14">
            <p:contentPart p14:bwMode="auto" r:id="rId180">
              <p14:nvContentPartPr>
                <p14:cNvPr id="112" name="Ink 111">
                  <a:extLst>
                    <a:ext uri="{FF2B5EF4-FFF2-40B4-BE49-F238E27FC236}">
                      <a16:creationId xmlns:a16="http://schemas.microsoft.com/office/drawing/2014/main" id="{2BF32AA6-627B-FD46-8564-6C097DE3344F}"/>
                    </a:ext>
                  </a:extLst>
                </p14:cNvPr>
                <p14:cNvContentPartPr/>
                <p14:nvPr/>
              </p14:nvContentPartPr>
              <p14:xfrm>
                <a:off x="7535783" y="2341115"/>
                <a:ext cx="24480" cy="213840"/>
              </p14:xfrm>
            </p:contentPart>
          </mc:Choice>
          <mc:Fallback>
            <p:pic>
              <p:nvPicPr>
                <p:cNvPr id="112" name="Ink 111">
                  <a:extLst>
                    <a:ext uri="{FF2B5EF4-FFF2-40B4-BE49-F238E27FC236}">
                      <a16:creationId xmlns:a16="http://schemas.microsoft.com/office/drawing/2014/main" id="{2BF32AA6-627B-FD46-8564-6C097DE3344F}"/>
                    </a:ext>
                  </a:extLst>
                </p:cNvPr>
                <p:cNvPicPr/>
                <p:nvPr/>
              </p:nvPicPr>
              <p:blipFill>
                <a:blip r:embed="rId181"/>
                <a:stretch>
                  <a:fillRect/>
                </a:stretch>
              </p:blipFill>
              <p:spPr>
                <a:xfrm>
                  <a:off x="7531463" y="2336795"/>
                  <a:ext cx="33120" cy="222480"/>
                </a:xfrm>
                <a:prstGeom prst="rect">
                  <a:avLst/>
                </a:prstGeom>
              </p:spPr>
            </p:pic>
          </mc:Fallback>
        </mc:AlternateContent>
        <mc:AlternateContent xmlns:mc="http://schemas.openxmlformats.org/markup-compatibility/2006">
          <mc:Choice xmlns:p14="http://schemas.microsoft.com/office/powerpoint/2010/main" Requires="p14">
            <p:contentPart p14:bwMode="auto" r:id="rId182">
              <p14:nvContentPartPr>
                <p14:cNvPr id="113" name="Ink 112">
                  <a:extLst>
                    <a:ext uri="{FF2B5EF4-FFF2-40B4-BE49-F238E27FC236}">
                      <a16:creationId xmlns:a16="http://schemas.microsoft.com/office/drawing/2014/main" id="{3D52CDC5-0BC9-904C-890B-FED1EEF3967C}"/>
                    </a:ext>
                  </a:extLst>
                </p14:cNvPr>
                <p14:cNvContentPartPr/>
                <p14:nvPr/>
              </p14:nvContentPartPr>
              <p14:xfrm>
                <a:off x="7829543" y="2462795"/>
                <a:ext cx="66600" cy="5400"/>
              </p14:xfrm>
            </p:contentPart>
          </mc:Choice>
          <mc:Fallback>
            <p:pic>
              <p:nvPicPr>
                <p:cNvPr id="113" name="Ink 112">
                  <a:extLst>
                    <a:ext uri="{FF2B5EF4-FFF2-40B4-BE49-F238E27FC236}">
                      <a16:creationId xmlns:a16="http://schemas.microsoft.com/office/drawing/2014/main" id="{3D52CDC5-0BC9-904C-890B-FED1EEF3967C}"/>
                    </a:ext>
                  </a:extLst>
                </p:cNvPr>
                <p:cNvPicPr/>
                <p:nvPr/>
              </p:nvPicPr>
              <p:blipFill>
                <a:blip r:embed="rId183"/>
                <a:stretch>
                  <a:fillRect/>
                </a:stretch>
              </p:blipFill>
              <p:spPr>
                <a:xfrm>
                  <a:off x="7825223" y="2458475"/>
                  <a:ext cx="75240" cy="14040"/>
                </a:xfrm>
                <a:prstGeom prst="rect">
                  <a:avLst/>
                </a:prstGeom>
              </p:spPr>
            </p:pic>
          </mc:Fallback>
        </mc:AlternateContent>
        <mc:AlternateContent xmlns:mc="http://schemas.openxmlformats.org/markup-compatibility/2006">
          <mc:Choice xmlns:p14="http://schemas.microsoft.com/office/powerpoint/2010/main" Requires="p14">
            <p:contentPart p14:bwMode="auto" r:id="rId184">
              <p14:nvContentPartPr>
                <p14:cNvPr id="114" name="Ink 113">
                  <a:extLst>
                    <a:ext uri="{FF2B5EF4-FFF2-40B4-BE49-F238E27FC236}">
                      <a16:creationId xmlns:a16="http://schemas.microsoft.com/office/drawing/2014/main" id="{8DD74BCC-2238-2147-A193-E7563042C603}"/>
                    </a:ext>
                  </a:extLst>
                </p14:cNvPr>
                <p14:cNvContentPartPr/>
                <p14:nvPr/>
              </p14:nvContentPartPr>
              <p14:xfrm>
                <a:off x="8019983" y="2438315"/>
                <a:ext cx="55080" cy="5040"/>
              </p14:xfrm>
            </p:contentPart>
          </mc:Choice>
          <mc:Fallback>
            <p:pic>
              <p:nvPicPr>
                <p:cNvPr id="114" name="Ink 113">
                  <a:extLst>
                    <a:ext uri="{FF2B5EF4-FFF2-40B4-BE49-F238E27FC236}">
                      <a16:creationId xmlns:a16="http://schemas.microsoft.com/office/drawing/2014/main" id="{8DD74BCC-2238-2147-A193-E7563042C603}"/>
                    </a:ext>
                  </a:extLst>
                </p:cNvPr>
                <p:cNvPicPr/>
                <p:nvPr/>
              </p:nvPicPr>
              <p:blipFill>
                <a:blip r:embed="rId185"/>
                <a:stretch>
                  <a:fillRect/>
                </a:stretch>
              </p:blipFill>
              <p:spPr>
                <a:xfrm>
                  <a:off x="8015663" y="2433995"/>
                  <a:ext cx="63720" cy="13680"/>
                </a:xfrm>
                <a:prstGeom prst="rect">
                  <a:avLst/>
                </a:prstGeom>
              </p:spPr>
            </p:pic>
          </mc:Fallback>
        </mc:AlternateContent>
        <mc:AlternateContent xmlns:mc="http://schemas.openxmlformats.org/markup-compatibility/2006">
          <mc:Choice xmlns:p14="http://schemas.microsoft.com/office/powerpoint/2010/main" Requires="p14">
            <p:contentPart p14:bwMode="auto" r:id="rId186">
              <p14:nvContentPartPr>
                <p14:cNvPr id="115" name="Ink 114">
                  <a:extLst>
                    <a:ext uri="{FF2B5EF4-FFF2-40B4-BE49-F238E27FC236}">
                      <a16:creationId xmlns:a16="http://schemas.microsoft.com/office/drawing/2014/main" id="{02C68ACC-A03C-114E-9B24-6D10EF6FF15F}"/>
                    </a:ext>
                  </a:extLst>
                </p14:cNvPr>
                <p14:cNvContentPartPr/>
                <p14:nvPr/>
              </p14:nvContentPartPr>
              <p14:xfrm>
                <a:off x="8247143" y="2410595"/>
                <a:ext cx="82440" cy="16920"/>
              </p14:xfrm>
            </p:contentPart>
          </mc:Choice>
          <mc:Fallback>
            <p:pic>
              <p:nvPicPr>
                <p:cNvPr id="115" name="Ink 114">
                  <a:extLst>
                    <a:ext uri="{FF2B5EF4-FFF2-40B4-BE49-F238E27FC236}">
                      <a16:creationId xmlns:a16="http://schemas.microsoft.com/office/drawing/2014/main" id="{02C68ACC-A03C-114E-9B24-6D10EF6FF15F}"/>
                    </a:ext>
                  </a:extLst>
                </p:cNvPr>
                <p:cNvPicPr/>
                <p:nvPr/>
              </p:nvPicPr>
              <p:blipFill>
                <a:blip r:embed="rId187"/>
                <a:stretch>
                  <a:fillRect/>
                </a:stretch>
              </p:blipFill>
              <p:spPr>
                <a:xfrm>
                  <a:off x="8242823" y="2406275"/>
                  <a:ext cx="91080" cy="25560"/>
                </a:xfrm>
                <a:prstGeom prst="rect">
                  <a:avLst/>
                </a:prstGeom>
              </p:spPr>
            </p:pic>
          </mc:Fallback>
        </mc:AlternateContent>
        <mc:AlternateContent xmlns:mc="http://schemas.openxmlformats.org/markup-compatibility/2006">
          <mc:Choice xmlns:p14="http://schemas.microsoft.com/office/powerpoint/2010/main" Requires="p14">
            <p:contentPart p14:bwMode="auto" r:id="rId188">
              <p14:nvContentPartPr>
                <p14:cNvPr id="116" name="Ink 115">
                  <a:extLst>
                    <a:ext uri="{FF2B5EF4-FFF2-40B4-BE49-F238E27FC236}">
                      <a16:creationId xmlns:a16="http://schemas.microsoft.com/office/drawing/2014/main" id="{28D56063-6FEB-5241-B832-FF94D1458328}"/>
                    </a:ext>
                  </a:extLst>
                </p14:cNvPr>
                <p14:cNvContentPartPr/>
                <p14:nvPr/>
              </p14:nvContentPartPr>
              <p14:xfrm>
                <a:off x="8464583" y="2408435"/>
                <a:ext cx="71640" cy="9000"/>
              </p14:xfrm>
            </p:contentPart>
          </mc:Choice>
          <mc:Fallback>
            <p:pic>
              <p:nvPicPr>
                <p:cNvPr id="116" name="Ink 115">
                  <a:extLst>
                    <a:ext uri="{FF2B5EF4-FFF2-40B4-BE49-F238E27FC236}">
                      <a16:creationId xmlns:a16="http://schemas.microsoft.com/office/drawing/2014/main" id="{28D56063-6FEB-5241-B832-FF94D1458328}"/>
                    </a:ext>
                  </a:extLst>
                </p:cNvPr>
                <p:cNvPicPr/>
                <p:nvPr/>
              </p:nvPicPr>
              <p:blipFill>
                <a:blip r:embed="rId189"/>
                <a:stretch>
                  <a:fillRect/>
                </a:stretch>
              </p:blipFill>
              <p:spPr>
                <a:xfrm>
                  <a:off x="8460263" y="2404115"/>
                  <a:ext cx="80280" cy="17640"/>
                </a:xfrm>
                <a:prstGeom prst="rect">
                  <a:avLst/>
                </a:prstGeom>
              </p:spPr>
            </p:pic>
          </mc:Fallback>
        </mc:AlternateContent>
        <mc:AlternateContent xmlns:mc="http://schemas.openxmlformats.org/markup-compatibility/2006">
          <mc:Choice xmlns:p14="http://schemas.microsoft.com/office/powerpoint/2010/main" Requires="p14">
            <p:contentPart p14:bwMode="auto" r:id="rId190">
              <p14:nvContentPartPr>
                <p14:cNvPr id="117" name="Ink 116">
                  <a:extLst>
                    <a:ext uri="{FF2B5EF4-FFF2-40B4-BE49-F238E27FC236}">
                      <a16:creationId xmlns:a16="http://schemas.microsoft.com/office/drawing/2014/main" id="{A9E818BE-D631-F54E-BE72-2A2B6D9B590C}"/>
                    </a:ext>
                  </a:extLst>
                </p14:cNvPr>
                <p14:cNvContentPartPr/>
                <p14:nvPr/>
              </p14:nvContentPartPr>
              <p14:xfrm>
                <a:off x="8739263" y="2404475"/>
                <a:ext cx="52560" cy="11520"/>
              </p14:xfrm>
            </p:contentPart>
          </mc:Choice>
          <mc:Fallback>
            <p:pic>
              <p:nvPicPr>
                <p:cNvPr id="117" name="Ink 116">
                  <a:extLst>
                    <a:ext uri="{FF2B5EF4-FFF2-40B4-BE49-F238E27FC236}">
                      <a16:creationId xmlns:a16="http://schemas.microsoft.com/office/drawing/2014/main" id="{A9E818BE-D631-F54E-BE72-2A2B6D9B590C}"/>
                    </a:ext>
                  </a:extLst>
                </p:cNvPr>
                <p:cNvPicPr/>
                <p:nvPr/>
              </p:nvPicPr>
              <p:blipFill>
                <a:blip r:embed="rId191"/>
                <a:stretch>
                  <a:fillRect/>
                </a:stretch>
              </p:blipFill>
              <p:spPr>
                <a:xfrm>
                  <a:off x="8734943" y="2400155"/>
                  <a:ext cx="61200" cy="20160"/>
                </a:xfrm>
                <a:prstGeom prst="rect">
                  <a:avLst/>
                </a:prstGeom>
              </p:spPr>
            </p:pic>
          </mc:Fallback>
        </mc:AlternateContent>
        <mc:AlternateContent xmlns:mc="http://schemas.openxmlformats.org/markup-compatibility/2006">
          <mc:Choice xmlns:p14="http://schemas.microsoft.com/office/powerpoint/2010/main" Requires="p14">
            <p:contentPart p14:bwMode="auto" r:id="rId192">
              <p14:nvContentPartPr>
                <p14:cNvPr id="118" name="Ink 117">
                  <a:extLst>
                    <a:ext uri="{FF2B5EF4-FFF2-40B4-BE49-F238E27FC236}">
                      <a16:creationId xmlns:a16="http://schemas.microsoft.com/office/drawing/2014/main" id="{02B0B748-C3BD-B645-8756-C2310773E81B}"/>
                    </a:ext>
                  </a:extLst>
                </p14:cNvPr>
                <p14:cNvContentPartPr/>
                <p14:nvPr/>
              </p14:nvContentPartPr>
              <p14:xfrm>
                <a:off x="8982263" y="2402675"/>
                <a:ext cx="68040" cy="6120"/>
              </p14:xfrm>
            </p:contentPart>
          </mc:Choice>
          <mc:Fallback>
            <p:pic>
              <p:nvPicPr>
                <p:cNvPr id="118" name="Ink 117">
                  <a:extLst>
                    <a:ext uri="{FF2B5EF4-FFF2-40B4-BE49-F238E27FC236}">
                      <a16:creationId xmlns:a16="http://schemas.microsoft.com/office/drawing/2014/main" id="{02B0B748-C3BD-B645-8756-C2310773E81B}"/>
                    </a:ext>
                  </a:extLst>
                </p:cNvPr>
                <p:cNvPicPr/>
                <p:nvPr/>
              </p:nvPicPr>
              <p:blipFill>
                <a:blip r:embed="rId193"/>
                <a:stretch>
                  <a:fillRect/>
                </a:stretch>
              </p:blipFill>
              <p:spPr>
                <a:xfrm>
                  <a:off x="8977943" y="2398355"/>
                  <a:ext cx="76680" cy="14760"/>
                </a:xfrm>
                <a:prstGeom prst="rect">
                  <a:avLst/>
                </a:prstGeom>
              </p:spPr>
            </p:pic>
          </mc:Fallback>
        </mc:AlternateContent>
        <mc:AlternateContent xmlns:mc="http://schemas.openxmlformats.org/markup-compatibility/2006">
          <mc:Choice xmlns:p14="http://schemas.microsoft.com/office/powerpoint/2010/main" Requires="p14">
            <p:contentPart p14:bwMode="auto" r:id="rId194">
              <p14:nvContentPartPr>
                <p14:cNvPr id="119" name="Ink 118">
                  <a:extLst>
                    <a:ext uri="{FF2B5EF4-FFF2-40B4-BE49-F238E27FC236}">
                      <a16:creationId xmlns:a16="http://schemas.microsoft.com/office/drawing/2014/main" id="{0A710C49-33EC-4C43-967A-70EDDAD8691D}"/>
                    </a:ext>
                  </a:extLst>
                </p14:cNvPr>
                <p14:cNvContentPartPr/>
                <p14:nvPr/>
              </p14:nvContentPartPr>
              <p14:xfrm>
                <a:off x="9611903" y="2342555"/>
                <a:ext cx="201240" cy="34560"/>
              </p14:xfrm>
            </p:contentPart>
          </mc:Choice>
          <mc:Fallback>
            <p:pic>
              <p:nvPicPr>
                <p:cNvPr id="119" name="Ink 118">
                  <a:extLst>
                    <a:ext uri="{FF2B5EF4-FFF2-40B4-BE49-F238E27FC236}">
                      <a16:creationId xmlns:a16="http://schemas.microsoft.com/office/drawing/2014/main" id="{0A710C49-33EC-4C43-967A-70EDDAD8691D}"/>
                    </a:ext>
                  </a:extLst>
                </p:cNvPr>
                <p:cNvPicPr/>
                <p:nvPr/>
              </p:nvPicPr>
              <p:blipFill>
                <a:blip r:embed="rId195"/>
                <a:stretch>
                  <a:fillRect/>
                </a:stretch>
              </p:blipFill>
              <p:spPr>
                <a:xfrm>
                  <a:off x="9607583" y="2338235"/>
                  <a:ext cx="209880" cy="43200"/>
                </a:xfrm>
                <a:prstGeom prst="rect">
                  <a:avLst/>
                </a:prstGeom>
              </p:spPr>
            </p:pic>
          </mc:Fallback>
        </mc:AlternateContent>
        <mc:AlternateContent xmlns:mc="http://schemas.openxmlformats.org/markup-compatibility/2006">
          <mc:Choice xmlns:p14="http://schemas.microsoft.com/office/powerpoint/2010/main" Requires="p14">
            <p:contentPart p14:bwMode="auto" r:id="rId196">
              <p14:nvContentPartPr>
                <p14:cNvPr id="120" name="Ink 119">
                  <a:extLst>
                    <a:ext uri="{FF2B5EF4-FFF2-40B4-BE49-F238E27FC236}">
                      <a16:creationId xmlns:a16="http://schemas.microsoft.com/office/drawing/2014/main" id="{2F263DC3-5F53-B640-AD1E-A6BEC68603FF}"/>
                    </a:ext>
                  </a:extLst>
                </p14:cNvPr>
                <p14:cNvContentPartPr/>
                <p14:nvPr/>
              </p14:nvContentPartPr>
              <p14:xfrm>
                <a:off x="9705143" y="2284955"/>
                <a:ext cx="24480" cy="173880"/>
              </p14:xfrm>
            </p:contentPart>
          </mc:Choice>
          <mc:Fallback>
            <p:pic>
              <p:nvPicPr>
                <p:cNvPr id="120" name="Ink 119">
                  <a:extLst>
                    <a:ext uri="{FF2B5EF4-FFF2-40B4-BE49-F238E27FC236}">
                      <a16:creationId xmlns:a16="http://schemas.microsoft.com/office/drawing/2014/main" id="{2F263DC3-5F53-B640-AD1E-A6BEC68603FF}"/>
                    </a:ext>
                  </a:extLst>
                </p:cNvPr>
                <p:cNvPicPr/>
                <p:nvPr/>
              </p:nvPicPr>
              <p:blipFill>
                <a:blip r:embed="rId197"/>
                <a:stretch>
                  <a:fillRect/>
                </a:stretch>
              </p:blipFill>
              <p:spPr>
                <a:xfrm>
                  <a:off x="9700823" y="2280635"/>
                  <a:ext cx="33120" cy="182520"/>
                </a:xfrm>
                <a:prstGeom prst="rect">
                  <a:avLst/>
                </a:prstGeom>
              </p:spPr>
            </p:pic>
          </mc:Fallback>
        </mc:AlternateContent>
        <mc:AlternateContent xmlns:mc="http://schemas.openxmlformats.org/markup-compatibility/2006">
          <mc:Choice xmlns:p14="http://schemas.microsoft.com/office/powerpoint/2010/main" Requires="p14">
            <p:contentPart p14:bwMode="auto" r:id="rId198">
              <p14:nvContentPartPr>
                <p14:cNvPr id="121" name="Ink 120">
                  <a:extLst>
                    <a:ext uri="{FF2B5EF4-FFF2-40B4-BE49-F238E27FC236}">
                      <a16:creationId xmlns:a16="http://schemas.microsoft.com/office/drawing/2014/main" id="{0A189C28-DD26-004A-9D60-194E74B621AC}"/>
                    </a:ext>
                  </a:extLst>
                </p14:cNvPr>
                <p14:cNvContentPartPr/>
                <p14:nvPr/>
              </p14:nvContentPartPr>
              <p14:xfrm>
                <a:off x="9969383" y="2228795"/>
                <a:ext cx="19440" cy="186840"/>
              </p14:xfrm>
            </p:contentPart>
          </mc:Choice>
          <mc:Fallback>
            <p:pic>
              <p:nvPicPr>
                <p:cNvPr id="121" name="Ink 120">
                  <a:extLst>
                    <a:ext uri="{FF2B5EF4-FFF2-40B4-BE49-F238E27FC236}">
                      <a16:creationId xmlns:a16="http://schemas.microsoft.com/office/drawing/2014/main" id="{0A189C28-DD26-004A-9D60-194E74B621AC}"/>
                    </a:ext>
                  </a:extLst>
                </p:cNvPr>
                <p:cNvPicPr/>
                <p:nvPr/>
              </p:nvPicPr>
              <p:blipFill>
                <a:blip r:embed="rId199"/>
                <a:stretch>
                  <a:fillRect/>
                </a:stretch>
              </p:blipFill>
              <p:spPr>
                <a:xfrm>
                  <a:off x="9965063" y="2224475"/>
                  <a:ext cx="28080" cy="195480"/>
                </a:xfrm>
                <a:prstGeom prst="rect">
                  <a:avLst/>
                </a:prstGeom>
              </p:spPr>
            </p:pic>
          </mc:Fallback>
        </mc:AlternateContent>
        <mc:AlternateContent xmlns:mc="http://schemas.openxmlformats.org/markup-compatibility/2006">
          <mc:Choice xmlns:p14="http://schemas.microsoft.com/office/powerpoint/2010/main" Requires="p14">
            <p:contentPart p14:bwMode="auto" r:id="rId200">
              <p14:nvContentPartPr>
                <p14:cNvPr id="122" name="Ink 121">
                  <a:extLst>
                    <a:ext uri="{FF2B5EF4-FFF2-40B4-BE49-F238E27FC236}">
                      <a16:creationId xmlns:a16="http://schemas.microsoft.com/office/drawing/2014/main" id="{521F9DC8-B3E1-D649-B226-5438CB9BD24C}"/>
                    </a:ext>
                  </a:extLst>
                </p14:cNvPr>
                <p14:cNvContentPartPr/>
                <p14:nvPr/>
              </p14:nvContentPartPr>
              <p14:xfrm>
                <a:off x="10076663" y="2183795"/>
                <a:ext cx="206280" cy="214560"/>
              </p14:xfrm>
            </p:contentPart>
          </mc:Choice>
          <mc:Fallback>
            <p:pic>
              <p:nvPicPr>
                <p:cNvPr id="122" name="Ink 121">
                  <a:extLst>
                    <a:ext uri="{FF2B5EF4-FFF2-40B4-BE49-F238E27FC236}">
                      <a16:creationId xmlns:a16="http://schemas.microsoft.com/office/drawing/2014/main" id="{521F9DC8-B3E1-D649-B226-5438CB9BD24C}"/>
                    </a:ext>
                  </a:extLst>
                </p:cNvPr>
                <p:cNvPicPr/>
                <p:nvPr/>
              </p:nvPicPr>
              <p:blipFill>
                <a:blip r:embed="rId201"/>
                <a:stretch>
                  <a:fillRect/>
                </a:stretch>
              </p:blipFill>
              <p:spPr>
                <a:xfrm>
                  <a:off x="10072343" y="2179475"/>
                  <a:ext cx="214920" cy="223200"/>
                </a:xfrm>
                <a:prstGeom prst="rect">
                  <a:avLst/>
                </a:prstGeom>
              </p:spPr>
            </p:pic>
          </mc:Fallback>
        </mc:AlternateContent>
        <mc:AlternateContent xmlns:mc="http://schemas.openxmlformats.org/markup-compatibility/2006">
          <mc:Choice xmlns:p14="http://schemas.microsoft.com/office/powerpoint/2010/main" Requires="p14">
            <p:contentPart p14:bwMode="auto" r:id="rId202">
              <p14:nvContentPartPr>
                <p14:cNvPr id="126" name="Ink 125">
                  <a:extLst>
                    <a:ext uri="{FF2B5EF4-FFF2-40B4-BE49-F238E27FC236}">
                      <a16:creationId xmlns:a16="http://schemas.microsoft.com/office/drawing/2014/main" id="{CF154F9E-BAEF-764C-937E-EE8A87985685}"/>
                    </a:ext>
                  </a:extLst>
                </p14:cNvPr>
                <p14:cNvContentPartPr/>
                <p14:nvPr/>
              </p14:nvContentPartPr>
              <p14:xfrm>
                <a:off x="6383063" y="2463155"/>
                <a:ext cx="4111200" cy="311040"/>
              </p14:xfrm>
            </p:contentPart>
          </mc:Choice>
          <mc:Fallback>
            <p:pic>
              <p:nvPicPr>
                <p:cNvPr id="126" name="Ink 125">
                  <a:extLst>
                    <a:ext uri="{FF2B5EF4-FFF2-40B4-BE49-F238E27FC236}">
                      <a16:creationId xmlns:a16="http://schemas.microsoft.com/office/drawing/2014/main" id="{CF154F9E-BAEF-764C-937E-EE8A87985685}"/>
                    </a:ext>
                  </a:extLst>
                </p:cNvPr>
                <p:cNvPicPr/>
                <p:nvPr/>
              </p:nvPicPr>
              <p:blipFill>
                <a:blip r:embed="rId203"/>
                <a:stretch>
                  <a:fillRect/>
                </a:stretch>
              </p:blipFill>
              <p:spPr>
                <a:xfrm>
                  <a:off x="6378743" y="2458835"/>
                  <a:ext cx="4119840" cy="319680"/>
                </a:xfrm>
                <a:prstGeom prst="rect">
                  <a:avLst/>
                </a:prstGeom>
              </p:spPr>
            </p:pic>
          </mc:Fallback>
        </mc:AlternateContent>
      </p:grpSp>
      <p:grpSp>
        <p:nvGrpSpPr>
          <p:cNvPr id="139" name="Group 138">
            <a:extLst>
              <a:ext uri="{FF2B5EF4-FFF2-40B4-BE49-F238E27FC236}">
                <a16:creationId xmlns:a16="http://schemas.microsoft.com/office/drawing/2014/main" id="{B568AC0E-A0C6-BC45-86E8-052D05B2CCC2}"/>
              </a:ext>
            </a:extLst>
          </p:cNvPr>
          <p:cNvGrpSpPr/>
          <p:nvPr/>
        </p:nvGrpSpPr>
        <p:grpSpPr>
          <a:xfrm>
            <a:off x="7932503" y="2733155"/>
            <a:ext cx="350640" cy="241200"/>
            <a:chOff x="7932503" y="2733155"/>
            <a:chExt cx="350640" cy="241200"/>
          </a:xfrm>
        </p:grpSpPr>
        <mc:AlternateContent xmlns:mc="http://schemas.openxmlformats.org/markup-compatibility/2006">
          <mc:Choice xmlns:p14="http://schemas.microsoft.com/office/powerpoint/2010/main" Requires="p14">
            <p:contentPart p14:bwMode="auto" r:id="rId204">
              <p14:nvContentPartPr>
                <p14:cNvPr id="128" name="Ink 127">
                  <a:extLst>
                    <a:ext uri="{FF2B5EF4-FFF2-40B4-BE49-F238E27FC236}">
                      <a16:creationId xmlns:a16="http://schemas.microsoft.com/office/drawing/2014/main" id="{014E8A73-1DE2-5849-8F48-8AEE401E1A39}"/>
                    </a:ext>
                  </a:extLst>
                </p14:cNvPr>
                <p14:cNvContentPartPr/>
                <p14:nvPr/>
              </p14:nvContentPartPr>
              <p14:xfrm>
                <a:off x="7932503" y="2760875"/>
                <a:ext cx="56880" cy="213480"/>
              </p14:xfrm>
            </p:contentPart>
          </mc:Choice>
          <mc:Fallback>
            <p:pic>
              <p:nvPicPr>
                <p:cNvPr id="128" name="Ink 127">
                  <a:extLst>
                    <a:ext uri="{FF2B5EF4-FFF2-40B4-BE49-F238E27FC236}">
                      <a16:creationId xmlns:a16="http://schemas.microsoft.com/office/drawing/2014/main" id="{014E8A73-1DE2-5849-8F48-8AEE401E1A39}"/>
                    </a:ext>
                  </a:extLst>
                </p:cNvPr>
                <p:cNvPicPr/>
                <p:nvPr/>
              </p:nvPicPr>
              <p:blipFill>
                <a:blip r:embed="rId205"/>
                <a:stretch>
                  <a:fillRect/>
                </a:stretch>
              </p:blipFill>
              <p:spPr>
                <a:xfrm>
                  <a:off x="7928183" y="2756555"/>
                  <a:ext cx="65520" cy="222120"/>
                </a:xfrm>
                <a:prstGeom prst="rect">
                  <a:avLst/>
                </a:prstGeom>
              </p:spPr>
            </p:pic>
          </mc:Fallback>
        </mc:AlternateContent>
        <mc:AlternateContent xmlns:mc="http://schemas.openxmlformats.org/markup-compatibility/2006">
          <mc:Choice xmlns:p14="http://schemas.microsoft.com/office/powerpoint/2010/main" Requires="p14">
            <p:contentPart p14:bwMode="auto" r:id="rId206">
              <p14:nvContentPartPr>
                <p14:cNvPr id="129" name="Ink 128">
                  <a:extLst>
                    <a:ext uri="{FF2B5EF4-FFF2-40B4-BE49-F238E27FC236}">
                      <a16:creationId xmlns:a16="http://schemas.microsoft.com/office/drawing/2014/main" id="{F97C1E98-AA19-B847-9DCD-9C1719F6F5E8}"/>
                    </a:ext>
                  </a:extLst>
                </p14:cNvPr>
                <p14:cNvContentPartPr/>
                <p14:nvPr/>
              </p14:nvContentPartPr>
              <p14:xfrm>
                <a:off x="8050943" y="2733155"/>
                <a:ext cx="232200" cy="194760"/>
              </p14:xfrm>
            </p:contentPart>
          </mc:Choice>
          <mc:Fallback>
            <p:pic>
              <p:nvPicPr>
                <p:cNvPr id="129" name="Ink 128">
                  <a:extLst>
                    <a:ext uri="{FF2B5EF4-FFF2-40B4-BE49-F238E27FC236}">
                      <a16:creationId xmlns:a16="http://schemas.microsoft.com/office/drawing/2014/main" id="{F97C1E98-AA19-B847-9DCD-9C1719F6F5E8}"/>
                    </a:ext>
                  </a:extLst>
                </p:cNvPr>
                <p:cNvPicPr/>
                <p:nvPr/>
              </p:nvPicPr>
              <p:blipFill>
                <a:blip r:embed="rId207"/>
                <a:stretch>
                  <a:fillRect/>
                </a:stretch>
              </p:blipFill>
              <p:spPr>
                <a:xfrm>
                  <a:off x="8046623" y="2728835"/>
                  <a:ext cx="240840" cy="2034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208">
            <p14:nvContentPartPr>
              <p14:cNvPr id="130" name="Ink 129">
                <a:extLst>
                  <a:ext uri="{FF2B5EF4-FFF2-40B4-BE49-F238E27FC236}">
                    <a16:creationId xmlns:a16="http://schemas.microsoft.com/office/drawing/2014/main" id="{4376C7CD-B2B4-6443-B414-A5EE6CB4DF52}"/>
                  </a:ext>
                </a:extLst>
              </p14:cNvPr>
              <p14:cNvContentPartPr/>
              <p14:nvPr/>
            </p14:nvContentPartPr>
            <p14:xfrm>
              <a:off x="6435623" y="3456755"/>
              <a:ext cx="214560" cy="20520"/>
            </p14:xfrm>
          </p:contentPart>
        </mc:Choice>
        <mc:Fallback>
          <p:pic>
            <p:nvPicPr>
              <p:cNvPr id="130" name="Ink 129">
                <a:extLst>
                  <a:ext uri="{FF2B5EF4-FFF2-40B4-BE49-F238E27FC236}">
                    <a16:creationId xmlns:a16="http://schemas.microsoft.com/office/drawing/2014/main" id="{4376C7CD-B2B4-6443-B414-A5EE6CB4DF52}"/>
                  </a:ext>
                </a:extLst>
              </p:cNvPr>
              <p:cNvPicPr/>
              <p:nvPr/>
            </p:nvPicPr>
            <p:blipFill>
              <a:blip r:embed="rId209"/>
              <a:stretch>
                <a:fillRect/>
              </a:stretch>
            </p:blipFill>
            <p:spPr>
              <a:xfrm>
                <a:off x="6431303" y="3452435"/>
                <a:ext cx="223200" cy="29160"/>
              </a:xfrm>
              <a:prstGeom prst="rect">
                <a:avLst/>
              </a:prstGeom>
            </p:spPr>
          </p:pic>
        </mc:Fallback>
      </mc:AlternateContent>
      <mc:AlternateContent xmlns:mc="http://schemas.openxmlformats.org/markup-compatibility/2006">
        <mc:Choice xmlns:p14="http://schemas.microsoft.com/office/powerpoint/2010/main" Requires="p14">
          <p:contentPart p14:bwMode="auto" r:id="rId210">
            <p14:nvContentPartPr>
              <p14:cNvPr id="131" name="Ink 130">
                <a:extLst>
                  <a:ext uri="{FF2B5EF4-FFF2-40B4-BE49-F238E27FC236}">
                    <a16:creationId xmlns:a16="http://schemas.microsoft.com/office/drawing/2014/main" id="{DD3D6505-2DA3-AB4A-954A-0B0460A57833}"/>
                  </a:ext>
                </a:extLst>
              </p14:cNvPr>
              <p14:cNvContentPartPr/>
              <p14:nvPr/>
            </p14:nvContentPartPr>
            <p14:xfrm>
              <a:off x="6504383" y="3594275"/>
              <a:ext cx="192600" cy="6480"/>
            </p14:xfrm>
          </p:contentPart>
        </mc:Choice>
        <mc:Fallback>
          <p:pic>
            <p:nvPicPr>
              <p:cNvPr id="131" name="Ink 130">
                <a:extLst>
                  <a:ext uri="{FF2B5EF4-FFF2-40B4-BE49-F238E27FC236}">
                    <a16:creationId xmlns:a16="http://schemas.microsoft.com/office/drawing/2014/main" id="{DD3D6505-2DA3-AB4A-954A-0B0460A57833}"/>
                  </a:ext>
                </a:extLst>
              </p:cNvPr>
              <p:cNvPicPr/>
              <p:nvPr/>
            </p:nvPicPr>
            <p:blipFill>
              <a:blip r:embed="rId211"/>
              <a:stretch>
                <a:fillRect/>
              </a:stretch>
            </p:blipFill>
            <p:spPr>
              <a:xfrm>
                <a:off x="6500063" y="3589955"/>
                <a:ext cx="201240" cy="15120"/>
              </a:xfrm>
              <a:prstGeom prst="rect">
                <a:avLst/>
              </a:prstGeom>
            </p:spPr>
          </p:pic>
        </mc:Fallback>
      </mc:AlternateContent>
      <mc:AlternateContent xmlns:mc="http://schemas.openxmlformats.org/markup-compatibility/2006">
        <mc:Choice xmlns:p14="http://schemas.microsoft.com/office/powerpoint/2010/main" Requires="p14">
          <p:contentPart p14:bwMode="auto" r:id="rId212">
            <p14:nvContentPartPr>
              <p14:cNvPr id="134" name="Ink 133">
                <a:extLst>
                  <a:ext uri="{FF2B5EF4-FFF2-40B4-BE49-F238E27FC236}">
                    <a16:creationId xmlns:a16="http://schemas.microsoft.com/office/drawing/2014/main" id="{30CB4376-E912-B540-B271-B5AEF9419020}"/>
                  </a:ext>
                </a:extLst>
              </p14:cNvPr>
              <p14:cNvContentPartPr/>
              <p14:nvPr/>
            </p14:nvContentPartPr>
            <p14:xfrm>
              <a:off x="8611103" y="3325715"/>
              <a:ext cx="372240" cy="237960"/>
            </p14:xfrm>
          </p:contentPart>
        </mc:Choice>
        <mc:Fallback>
          <p:pic>
            <p:nvPicPr>
              <p:cNvPr id="134" name="Ink 133">
                <a:extLst>
                  <a:ext uri="{FF2B5EF4-FFF2-40B4-BE49-F238E27FC236}">
                    <a16:creationId xmlns:a16="http://schemas.microsoft.com/office/drawing/2014/main" id="{30CB4376-E912-B540-B271-B5AEF9419020}"/>
                  </a:ext>
                </a:extLst>
              </p:cNvPr>
              <p:cNvPicPr/>
              <p:nvPr/>
            </p:nvPicPr>
            <p:blipFill>
              <a:blip r:embed="rId213"/>
              <a:stretch>
                <a:fillRect/>
              </a:stretch>
            </p:blipFill>
            <p:spPr>
              <a:xfrm>
                <a:off x="8606783" y="3321395"/>
                <a:ext cx="380880" cy="246600"/>
              </a:xfrm>
              <a:prstGeom prst="rect">
                <a:avLst/>
              </a:prstGeom>
            </p:spPr>
          </p:pic>
        </mc:Fallback>
      </mc:AlternateContent>
      <mc:AlternateContent xmlns:mc="http://schemas.openxmlformats.org/markup-compatibility/2006">
        <mc:Choice xmlns:p14="http://schemas.microsoft.com/office/powerpoint/2010/main" Requires="p14">
          <p:contentPart p14:bwMode="auto" r:id="rId214">
            <p14:nvContentPartPr>
              <p14:cNvPr id="135" name="Ink 134">
                <a:extLst>
                  <a:ext uri="{FF2B5EF4-FFF2-40B4-BE49-F238E27FC236}">
                    <a16:creationId xmlns:a16="http://schemas.microsoft.com/office/drawing/2014/main" id="{CA3C5D76-48FC-934B-9D28-67B4F1247868}"/>
                  </a:ext>
                </a:extLst>
              </p14:cNvPr>
              <p14:cNvContentPartPr/>
              <p14:nvPr/>
            </p14:nvContentPartPr>
            <p14:xfrm>
              <a:off x="8799383" y="3286835"/>
              <a:ext cx="406440" cy="291600"/>
            </p14:xfrm>
          </p:contentPart>
        </mc:Choice>
        <mc:Fallback>
          <p:pic>
            <p:nvPicPr>
              <p:cNvPr id="135" name="Ink 134">
                <a:extLst>
                  <a:ext uri="{FF2B5EF4-FFF2-40B4-BE49-F238E27FC236}">
                    <a16:creationId xmlns:a16="http://schemas.microsoft.com/office/drawing/2014/main" id="{CA3C5D76-48FC-934B-9D28-67B4F1247868}"/>
                  </a:ext>
                </a:extLst>
              </p:cNvPr>
              <p:cNvPicPr/>
              <p:nvPr/>
            </p:nvPicPr>
            <p:blipFill>
              <a:blip r:embed="rId215"/>
              <a:stretch>
                <a:fillRect/>
              </a:stretch>
            </p:blipFill>
            <p:spPr>
              <a:xfrm>
                <a:off x="8795063" y="3282515"/>
                <a:ext cx="415080" cy="300240"/>
              </a:xfrm>
              <a:prstGeom prst="rect">
                <a:avLst/>
              </a:prstGeom>
            </p:spPr>
          </p:pic>
        </mc:Fallback>
      </mc:AlternateContent>
      <mc:AlternateContent xmlns:mc="http://schemas.openxmlformats.org/markup-compatibility/2006">
        <mc:Choice xmlns:p14="http://schemas.microsoft.com/office/powerpoint/2010/main" Requires="p14">
          <p:contentPart p14:bwMode="auto" r:id="rId216">
            <p14:nvContentPartPr>
              <p14:cNvPr id="140" name="Ink 139">
                <a:extLst>
                  <a:ext uri="{FF2B5EF4-FFF2-40B4-BE49-F238E27FC236}">
                    <a16:creationId xmlns:a16="http://schemas.microsoft.com/office/drawing/2014/main" id="{F2A0D313-7F72-C546-B761-57302B0B2B02}"/>
                  </a:ext>
                </a:extLst>
              </p14:cNvPr>
              <p14:cNvContentPartPr/>
              <p14:nvPr/>
            </p14:nvContentPartPr>
            <p14:xfrm>
              <a:off x="4949903" y="3861035"/>
              <a:ext cx="6283440" cy="372240"/>
            </p14:xfrm>
          </p:contentPart>
        </mc:Choice>
        <mc:Fallback>
          <p:pic>
            <p:nvPicPr>
              <p:cNvPr id="140" name="Ink 139">
                <a:extLst>
                  <a:ext uri="{FF2B5EF4-FFF2-40B4-BE49-F238E27FC236}">
                    <a16:creationId xmlns:a16="http://schemas.microsoft.com/office/drawing/2014/main" id="{F2A0D313-7F72-C546-B761-57302B0B2B02}"/>
                  </a:ext>
                </a:extLst>
              </p:cNvPr>
              <p:cNvPicPr/>
              <p:nvPr/>
            </p:nvPicPr>
            <p:blipFill>
              <a:blip r:embed="rId217"/>
              <a:stretch>
                <a:fillRect/>
              </a:stretch>
            </p:blipFill>
            <p:spPr>
              <a:xfrm>
                <a:off x="4945583" y="3856715"/>
                <a:ext cx="6292080" cy="380880"/>
              </a:xfrm>
              <a:prstGeom prst="rect">
                <a:avLst/>
              </a:prstGeom>
            </p:spPr>
          </p:pic>
        </mc:Fallback>
      </mc:AlternateContent>
      <p:grpSp>
        <p:nvGrpSpPr>
          <p:cNvPr id="144" name="Group 143">
            <a:extLst>
              <a:ext uri="{FF2B5EF4-FFF2-40B4-BE49-F238E27FC236}">
                <a16:creationId xmlns:a16="http://schemas.microsoft.com/office/drawing/2014/main" id="{43D4C772-61B6-FC41-856C-EB88E6C3CBB4}"/>
              </a:ext>
            </a:extLst>
          </p:cNvPr>
          <p:cNvGrpSpPr/>
          <p:nvPr/>
        </p:nvGrpSpPr>
        <p:grpSpPr>
          <a:xfrm>
            <a:off x="6283343" y="4371875"/>
            <a:ext cx="280080" cy="309960"/>
            <a:chOff x="6283343" y="4371875"/>
            <a:chExt cx="280080" cy="309960"/>
          </a:xfrm>
        </p:grpSpPr>
        <mc:AlternateContent xmlns:mc="http://schemas.openxmlformats.org/markup-compatibility/2006">
          <mc:Choice xmlns:p14="http://schemas.microsoft.com/office/powerpoint/2010/main" Requires="p14">
            <p:contentPart p14:bwMode="auto" r:id="rId218">
              <p14:nvContentPartPr>
                <p14:cNvPr id="142" name="Ink 141">
                  <a:extLst>
                    <a:ext uri="{FF2B5EF4-FFF2-40B4-BE49-F238E27FC236}">
                      <a16:creationId xmlns:a16="http://schemas.microsoft.com/office/drawing/2014/main" id="{6C8644E7-CB8D-FA47-A9C2-9D20950DE683}"/>
                    </a:ext>
                  </a:extLst>
                </p14:cNvPr>
                <p14:cNvContentPartPr/>
                <p14:nvPr/>
              </p14:nvContentPartPr>
              <p14:xfrm>
                <a:off x="6371183" y="4446755"/>
                <a:ext cx="18360" cy="180000"/>
              </p14:xfrm>
            </p:contentPart>
          </mc:Choice>
          <mc:Fallback>
            <p:pic>
              <p:nvPicPr>
                <p:cNvPr id="142" name="Ink 141">
                  <a:extLst>
                    <a:ext uri="{FF2B5EF4-FFF2-40B4-BE49-F238E27FC236}">
                      <a16:creationId xmlns:a16="http://schemas.microsoft.com/office/drawing/2014/main" id="{6C8644E7-CB8D-FA47-A9C2-9D20950DE683}"/>
                    </a:ext>
                  </a:extLst>
                </p:cNvPr>
                <p:cNvPicPr/>
                <p:nvPr/>
              </p:nvPicPr>
              <p:blipFill>
                <a:blip r:embed="rId219"/>
                <a:stretch>
                  <a:fillRect/>
                </a:stretch>
              </p:blipFill>
              <p:spPr>
                <a:xfrm>
                  <a:off x="6366863" y="4442435"/>
                  <a:ext cx="27000" cy="188640"/>
                </a:xfrm>
                <a:prstGeom prst="rect">
                  <a:avLst/>
                </a:prstGeom>
              </p:spPr>
            </p:pic>
          </mc:Fallback>
        </mc:AlternateContent>
        <mc:AlternateContent xmlns:mc="http://schemas.openxmlformats.org/markup-compatibility/2006">
          <mc:Choice xmlns:p14="http://schemas.microsoft.com/office/powerpoint/2010/main" Requires="p14">
            <p:contentPart p14:bwMode="auto" r:id="rId220">
              <p14:nvContentPartPr>
                <p14:cNvPr id="143" name="Ink 142">
                  <a:extLst>
                    <a:ext uri="{FF2B5EF4-FFF2-40B4-BE49-F238E27FC236}">
                      <a16:creationId xmlns:a16="http://schemas.microsoft.com/office/drawing/2014/main" id="{F27BBE91-89E9-A241-9A41-49766A8345FD}"/>
                    </a:ext>
                  </a:extLst>
                </p14:cNvPr>
                <p14:cNvContentPartPr/>
                <p14:nvPr/>
              </p14:nvContentPartPr>
              <p14:xfrm>
                <a:off x="6283343" y="4371875"/>
                <a:ext cx="280080" cy="309960"/>
              </p14:xfrm>
            </p:contentPart>
          </mc:Choice>
          <mc:Fallback>
            <p:pic>
              <p:nvPicPr>
                <p:cNvPr id="143" name="Ink 142">
                  <a:extLst>
                    <a:ext uri="{FF2B5EF4-FFF2-40B4-BE49-F238E27FC236}">
                      <a16:creationId xmlns:a16="http://schemas.microsoft.com/office/drawing/2014/main" id="{F27BBE91-89E9-A241-9A41-49766A8345FD}"/>
                    </a:ext>
                  </a:extLst>
                </p:cNvPr>
                <p:cNvPicPr/>
                <p:nvPr/>
              </p:nvPicPr>
              <p:blipFill>
                <a:blip r:embed="rId221"/>
                <a:stretch>
                  <a:fillRect/>
                </a:stretch>
              </p:blipFill>
              <p:spPr>
                <a:xfrm>
                  <a:off x="6279023" y="4367555"/>
                  <a:ext cx="288720" cy="3186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222">
            <p14:nvContentPartPr>
              <p14:cNvPr id="145" name="Ink 144">
                <a:extLst>
                  <a:ext uri="{FF2B5EF4-FFF2-40B4-BE49-F238E27FC236}">
                    <a16:creationId xmlns:a16="http://schemas.microsoft.com/office/drawing/2014/main" id="{61DEA70D-F247-6C4A-A67D-A009C64D0EDC}"/>
                  </a:ext>
                </a:extLst>
              </p14:cNvPr>
              <p14:cNvContentPartPr/>
              <p14:nvPr/>
            </p14:nvContentPartPr>
            <p14:xfrm>
              <a:off x="6925583" y="4460435"/>
              <a:ext cx="360" cy="360"/>
            </p14:xfrm>
          </p:contentPart>
        </mc:Choice>
        <mc:Fallback>
          <p:pic>
            <p:nvPicPr>
              <p:cNvPr id="145" name="Ink 144">
                <a:extLst>
                  <a:ext uri="{FF2B5EF4-FFF2-40B4-BE49-F238E27FC236}">
                    <a16:creationId xmlns:a16="http://schemas.microsoft.com/office/drawing/2014/main" id="{61DEA70D-F247-6C4A-A67D-A009C64D0EDC}"/>
                  </a:ext>
                </a:extLst>
              </p:cNvPr>
              <p:cNvPicPr/>
              <p:nvPr/>
            </p:nvPicPr>
            <p:blipFill>
              <a:blip r:embed="rId223"/>
              <a:stretch>
                <a:fillRect/>
              </a:stretch>
            </p:blipFill>
            <p:spPr>
              <a:xfrm>
                <a:off x="6916583" y="4451795"/>
                <a:ext cx="18000" cy="18000"/>
              </a:xfrm>
              <a:prstGeom prst="rect">
                <a:avLst/>
              </a:prstGeom>
            </p:spPr>
          </p:pic>
        </mc:Fallback>
      </mc:AlternateContent>
      <p:grpSp>
        <p:nvGrpSpPr>
          <p:cNvPr id="192" name="Group 191">
            <a:extLst>
              <a:ext uri="{FF2B5EF4-FFF2-40B4-BE49-F238E27FC236}">
                <a16:creationId xmlns:a16="http://schemas.microsoft.com/office/drawing/2014/main" id="{E417A6B0-29A4-DD41-BB29-BDFD8C612221}"/>
              </a:ext>
            </a:extLst>
          </p:cNvPr>
          <p:cNvGrpSpPr/>
          <p:nvPr/>
        </p:nvGrpSpPr>
        <p:grpSpPr>
          <a:xfrm>
            <a:off x="6146183" y="5258915"/>
            <a:ext cx="485280" cy="560520"/>
            <a:chOff x="6146183" y="5258915"/>
            <a:chExt cx="485280" cy="560520"/>
          </a:xfrm>
        </p:grpSpPr>
        <mc:AlternateContent xmlns:mc="http://schemas.openxmlformats.org/markup-compatibility/2006">
          <mc:Choice xmlns:p14="http://schemas.microsoft.com/office/powerpoint/2010/main" Requires="p14">
            <p:contentPart p14:bwMode="auto" r:id="rId224">
              <p14:nvContentPartPr>
                <p14:cNvPr id="190" name="Ink 189">
                  <a:extLst>
                    <a:ext uri="{FF2B5EF4-FFF2-40B4-BE49-F238E27FC236}">
                      <a16:creationId xmlns:a16="http://schemas.microsoft.com/office/drawing/2014/main" id="{B2545F21-63D9-B64D-96E5-78FC1E1438D1}"/>
                    </a:ext>
                  </a:extLst>
                </p14:cNvPr>
                <p14:cNvContentPartPr/>
                <p14:nvPr/>
              </p14:nvContentPartPr>
              <p14:xfrm>
                <a:off x="6254903" y="5421275"/>
                <a:ext cx="205920" cy="201600"/>
              </p14:xfrm>
            </p:contentPart>
          </mc:Choice>
          <mc:Fallback>
            <p:pic>
              <p:nvPicPr>
                <p:cNvPr id="190" name="Ink 189">
                  <a:extLst>
                    <a:ext uri="{FF2B5EF4-FFF2-40B4-BE49-F238E27FC236}">
                      <a16:creationId xmlns:a16="http://schemas.microsoft.com/office/drawing/2014/main" id="{B2545F21-63D9-B64D-96E5-78FC1E1438D1}"/>
                    </a:ext>
                  </a:extLst>
                </p:cNvPr>
                <p:cNvPicPr/>
                <p:nvPr/>
              </p:nvPicPr>
              <p:blipFill>
                <a:blip r:embed="rId225"/>
                <a:stretch>
                  <a:fillRect/>
                </a:stretch>
              </p:blipFill>
              <p:spPr>
                <a:xfrm>
                  <a:off x="6245903" y="5412635"/>
                  <a:ext cx="223560" cy="219240"/>
                </a:xfrm>
                <a:prstGeom prst="rect">
                  <a:avLst/>
                </a:prstGeom>
              </p:spPr>
            </p:pic>
          </mc:Fallback>
        </mc:AlternateContent>
        <mc:AlternateContent xmlns:mc="http://schemas.openxmlformats.org/markup-compatibility/2006">
          <mc:Choice xmlns:p14="http://schemas.microsoft.com/office/powerpoint/2010/main" Requires="p14">
            <p:contentPart p14:bwMode="auto" r:id="rId226">
              <p14:nvContentPartPr>
                <p14:cNvPr id="191" name="Ink 190">
                  <a:extLst>
                    <a:ext uri="{FF2B5EF4-FFF2-40B4-BE49-F238E27FC236}">
                      <a16:creationId xmlns:a16="http://schemas.microsoft.com/office/drawing/2014/main" id="{35F0CB8A-1033-A547-AF4B-3E93CB2BBE54}"/>
                    </a:ext>
                  </a:extLst>
                </p14:cNvPr>
                <p14:cNvContentPartPr/>
                <p14:nvPr/>
              </p14:nvContentPartPr>
              <p14:xfrm>
                <a:off x="6146183" y="5258915"/>
                <a:ext cx="485280" cy="560520"/>
              </p14:xfrm>
            </p:contentPart>
          </mc:Choice>
          <mc:Fallback>
            <p:pic>
              <p:nvPicPr>
                <p:cNvPr id="191" name="Ink 190">
                  <a:extLst>
                    <a:ext uri="{FF2B5EF4-FFF2-40B4-BE49-F238E27FC236}">
                      <a16:creationId xmlns:a16="http://schemas.microsoft.com/office/drawing/2014/main" id="{35F0CB8A-1033-A547-AF4B-3E93CB2BBE54}"/>
                    </a:ext>
                  </a:extLst>
                </p:cNvPr>
                <p:cNvPicPr/>
                <p:nvPr/>
              </p:nvPicPr>
              <p:blipFill>
                <a:blip r:embed="rId227"/>
                <a:stretch>
                  <a:fillRect/>
                </a:stretch>
              </p:blipFill>
              <p:spPr>
                <a:xfrm>
                  <a:off x="6137183" y="5249915"/>
                  <a:ext cx="502920" cy="578160"/>
                </a:xfrm>
                <a:prstGeom prst="rect">
                  <a:avLst/>
                </a:prstGeom>
              </p:spPr>
            </p:pic>
          </mc:Fallback>
        </mc:AlternateContent>
      </p:grpSp>
      <p:grpSp>
        <p:nvGrpSpPr>
          <p:cNvPr id="195" name="Group 194">
            <a:extLst>
              <a:ext uri="{FF2B5EF4-FFF2-40B4-BE49-F238E27FC236}">
                <a16:creationId xmlns:a16="http://schemas.microsoft.com/office/drawing/2014/main" id="{9DCC09BF-6200-0C4B-895A-7B89224C0302}"/>
              </a:ext>
            </a:extLst>
          </p:cNvPr>
          <p:cNvGrpSpPr/>
          <p:nvPr/>
        </p:nvGrpSpPr>
        <p:grpSpPr>
          <a:xfrm>
            <a:off x="7023503" y="5371955"/>
            <a:ext cx="816840" cy="199800"/>
            <a:chOff x="7023503" y="5371955"/>
            <a:chExt cx="816840" cy="199800"/>
          </a:xfrm>
        </p:grpSpPr>
        <mc:AlternateContent xmlns:mc="http://schemas.openxmlformats.org/markup-compatibility/2006">
          <mc:Choice xmlns:p14="http://schemas.microsoft.com/office/powerpoint/2010/main" Requires="p14">
            <p:contentPart p14:bwMode="auto" r:id="rId228">
              <p14:nvContentPartPr>
                <p14:cNvPr id="193" name="Ink 192">
                  <a:extLst>
                    <a:ext uri="{FF2B5EF4-FFF2-40B4-BE49-F238E27FC236}">
                      <a16:creationId xmlns:a16="http://schemas.microsoft.com/office/drawing/2014/main" id="{50B1C7EE-258C-BF4D-92E0-EA3A7822538C}"/>
                    </a:ext>
                  </a:extLst>
                </p14:cNvPr>
                <p14:cNvContentPartPr/>
                <p14:nvPr/>
              </p14:nvContentPartPr>
              <p14:xfrm>
                <a:off x="7023503" y="5371955"/>
                <a:ext cx="355320" cy="199800"/>
              </p14:xfrm>
            </p:contentPart>
          </mc:Choice>
          <mc:Fallback>
            <p:pic>
              <p:nvPicPr>
                <p:cNvPr id="193" name="Ink 192">
                  <a:extLst>
                    <a:ext uri="{FF2B5EF4-FFF2-40B4-BE49-F238E27FC236}">
                      <a16:creationId xmlns:a16="http://schemas.microsoft.com/office/drawing/2014/main" id="{50B1C7EE-258C-BF4D-92E0-EA3A7822538C}"/>
                    </a:ext>
                  </a:extLst>
                </p:cNvPr>
                <p:cNvPicPr/>
                <p:nvPr/>
              </p:nvPicPr>
              <p:blipFill>
                <a:blip r:embed="rId229"/>
                <a:stretch>
                  <a:fillRect/>
                </a:stretch>
              </p:blipFill>
              <p:spPr>
                <a:xfrm>
                  <a:off x="7014503" y="5363315"/>
                  <a:ext cx="372960" cy="217440"/>
                </a:xfrm>
                <a:prstGeom prst="rect">
                  <a:avLst/>
                </a:prstGeom>
              </p:spPr>
            </p:pic>
          </mc:Fallback>
        </mc:AlternateContent>
        <mc:AlternateContent xmlns:mc="http://schemas.openxmlformats.org/markup-compatibility/2006">
          <mc:Choice xmlns:p14="http://schemas.microsoft.com/office/powerpoint/2010/main" Requires="p14">
            <p:contentPart p14:bwMode="auto" r:id="rId230">
              <p14:nvContentPartPr>
                <p14:cNvPr id="194" name="Ink 193">
                  <a:extLst>
                    <a:ext uri="{FF2B5EF4-FFF2-40B4-BE49-F238E27FC236}">
                      <a16:creationId xmlns:a16="http://schemas.microsoft.com/office/drawing/2014/main" id="{4EE028A4-05EC-954F-9448-2932568D1897}"/>
                    </a:ext>
                  </a:extLst>
                </p14:cNvPr>
                <p14:cNvContentPartPr/>
                <p14:nvPr/>
              </p14:nvContentPartPr>
              <p14:xfrm>
                <a:off x="7424543" y="5371955"/>
                <a:ext cx="415800" cy="144360"/>
              </p14:xfrm>
            </p:contentPart>
          </mc:Choice>
          <mc:Fallback>
            <p:pic>
              <p:nvPicPr>
                <p:cNvPr id="194" name="Ink 193">
                  <a:extLst>
                    <a:ext uri="{FF2B5EF4-FFF2-40B4-BE49-F238E27FC236}">
                      <a16:creationId xmlns:a16="http://schemas.microsoft.com/office/drawing/2014/main" id="{4EE028A4-05EC-954F-9448-2932568D1897}"/>
                    </a:ext>
                  </a:extLst>
                </p:cNvPr>
                <p:cNvPicPr/>
                <p:nvPr/>
              </p:nvPicPr>
              <p:blipFill>
                <a:blip r:embed="rId231"/>
                <a:stretch>
                  <a:fillRect/>
                </a:stretch>
              </p:blipFill>
              <p:spPr>
                <a:xfrm>
                  <a:off x="7415903" y="5362955"/>
                  <a:ext cx="433440" cy="162000"/>
                </a:xfrm>
                <a:prstGeom prst="rect">
                  <a:avLst/>
                </a:prstGeom>
              </p:spPr>
            </p:pic>
          </mc:Fallback>
        </mc:AlternateContent>
      </p:grpSp>
      <p:grpSp>
        <p:nvGrpSpPr>
          <p:cNvPr id="202" name="Group 201">
            <a:extLst>
              <a:ext uri="{FF2B5EF4-FFF2-40B4-BE49-F238E27FC236}">
                <a16:creationId xmlns:a16="http://schemas.microsoft.com/office/drawing/2014/main" id="{5560F745-4CC1-7C47-AF46-A47FEE25604D}"/>
              </a:ext>
            </a:extLst>
          </p:cNvPr>
          <p:cNvGrpSpPr/>
          <p:nvPr/>
        </p:nvGrpSpPr>
        <p:grpSpPr>
          <a:xfrm>
            <a:off x="8102063" y="5156675"/>
            <a:ext cx="921240" cy="606960"/>
            <a:chOff x="8102063" y="5156675"/>
            <a:chExt cx="921240" cy="606960"/>
          </a:xfrm>
        </p:grpSpPr>
        <mc:AlternateContent xmlns:mc="http://schemas.openxmlformats.org/markup-compatibility/2006">
          <mc:Choice xmlns:p14="http://schemas.microsoft.com/office/powerpoint/2010/main" Requires="p14">
            <p:contentPart p14:bwMode="auto" r:id="rId232">
              <p14:nvContentPartPr>
                <p14:cNvPr id="196" name="Ink 195">
                  <a:extLst>
                    <a:ext uri="{FF2B5EF4-FFF2-40B4-BE49-F238E27FC236}">
                      <a16:creationId xmlns:a16="http://schemas.microsoft.com/office/drawing/2014/main" id="{012EE21F-4A94-1841-A2A0-4AE86428E20D}"/>
                    </a:ext>
                  </a:extLst>
                </p14:cNvPr>
                <p14:cNvContentPartPr/>
                <p14:nvPr/>
              </p14:nvContentPartPr>
              <p14:xfrm>
                <a:off x="8102063" y="5406155"/>
                <a:ext cx="155160" cy="18000"/>
              </p14:xfrm>
            </p:contentPart>
          </mc:Choice>
          <mc:Fallback>
            <p:pic>
              <p:nvPicPr>
                <p:cNvPr id="196" name="Ink 195">
                  <a:extLst>
                    <a:ext uri="{FF2B5EF4-FFF2-40B4-BE49-F238E27FC236}">
                      <a16:creationId xmlns:a16="http://schemas.microsoft.com/office/drawing/2014/main" id="{012EE21F-4A94-1841-A2A0-4AE86428E20D}"/>
                    </a:ext>
                  </a:extLst>
                </p:cNvPr>
                <p:cNvPicPr/>
                <p:nvPr/>
              </p:nvPicPr>
              <p:blipFill>
                <a:blip r:embed="rId233"/>
                <a:stretch>
                  <a:fillRect/>
                </a:stretch>
              </p:blipFill>
              <p:spPr>
                <a:xfrm>
                  <a:off x="8093063" y="5397515"/>
                  <a:ext cx="172800" cy="35640"/>
                </a:xfrm>
                <a:prstGeom prst="rect">
                  <a:avLst/>
                </a:prstGeom>
              </p:spPr>
            </p:pic>
          </mc:Fallback>
        </mc:AlternateContent>
        <mc:AlternateContent xmlns:mc="http://schemas.openxmlformats.org/markup-compatibility/2006">
          <mc:Choice xmlns:p14="http://schemas.microsoft.com/office/powerpoint/2010/main" Requires="p14">
            <p:contentPart p14:bwMode="auto" r:id="rId234">
              <p14:nvContentPartPr>
                <p14:cNvPr id="197" name="Ink 196">
                  <a:extLst>
                    <a:ext uri="{FF2B5EF4-FFF2-40B4-BE49-F238E27FC236}">
                      <a16:creationId xmlns:a16="http://schemas.microsoft.com/office/drawing/2014/main" id="{CA1EE0CF-8081-3E48-862F-A11B59B84129}"/>
                    </a:ext>
                  </a:extLst>
                </p14:cNvPr>
                <p14:cNvContentPartPr/>
                <p14:nvPr/>
              </p14:nvContentPartPr>
              <p14:xfrm>
                <a:off x="8108183" y="5533955"/>
                <a:ext cx="124200" cy="20520"/>
              </p14:xfrm>
            </p:contentPart>
          </mc:Choice>
          <mc:Fallback>
            <p:pic>
              <p:nvPicPr>
                <p:cNvPr id="197" name="Ink 196">
                  <a:extLst>
                    <a:ext uri="{FF2B5EF4-FFF2-40B4-BE49-F238E27FC236}">
                      <a16:creationId xmlns:a16="http://schemas.microsoft.com/office/drawing/2014/main" id="{CA1EE0CF-8081-3E48-862F-A11B59B84129}"/>
                    </a:ext>
                  </a:extLst>
                </p:cNvPr>
                <p:cNvPicPr/>
                <p:nvPr/>
              </p:nvPicPr>
              <p:blipFill>
                <a:blip r:embed="rId235"/>
                <a:stretch>
                  <a:fillRect/>
                </a:stretch>
              </p:blipFill>
              <p:spPr>
                <a:xfrm>
                  <a:off x="8099183" y="5524955"/>
                  <a:ext cx="141840" cy="38160"/>
                </a:xfrm>
                <a:prstGeom prst="rect">
                  <a:avLst/>
                </a:prstGeom>
              </p:spPr>
            </p:pic>
          </mc:Fallback>
        </mc:AlternateContent>
        <mc:AlternateContent xmlns:mc="http://schemas.openxmlformats.org/markup-compatibility/2006">
          <mc:Choice xmlns:p14="http://schemas.microsoft.com/office/powerpoint/2010/main" Requires="p14">
            <p:contentPart p14:bwMode="auto" r:id="rId236">
              <p14:nvContentPartPr>
                <p14:cNvPr id="198" name="Ink 197">
                  <a:extLst>
                    <a:ext uri="{FF2B5EF4-FFF2-40B4-BE49-F238E27FC236}">
                      <a16:creationId xmlns:a16="http://schemas.microsoft.com/office/drawing/2014/main" id="{5C022BDC-67A7-9C41-8A3F-2C9899D5B4A3}"/>
                    </a:ext>
                  </a:extLst>
                </p14:cNvPr>
                <p14:cNvContentPartPr/>
                <p14:nvPr/>
              </p14:nvContentPartPr>
              <p14:xfrm>
                <a:off x="8187743" y="5358275"/>
                <a:ext cx="157680" cy="266760"/>
              </p14:xfrm>
            </p:contentPart>
          </mc:Choice>
          <mc:Fallback>
            <p:pic>
              <p:nvPicPr>
                <p:cNvPr id="198" name="Ink 197">
                  <a:extLst>
                    <a:ext uri="{FF2B5EF4-FFF2-40B4-BE49-F238E27FC236}">
                      <a16:creationId xmlns:a16="http://schemas.microsoft.com/office/drawing/2014/main" id="{5C022BDC-67A7-9C41-8A3F-2C9899D5B4A3}"/>
                    </a:ext>
                  </a:extLst>
                </p:cNvPr>
                <p:cNvPicPr/>
                <p:nvPr/>
              </p:nvPicPr>
              <p:blipFill>
                <a:blip r:embed="rId237"/>
                <a:stretch>
                  <a:fillRect/>
                </a:stretch>
              </p:blipFill>
              <p:spPr>
                <a:xfrm>
                  <a:off x="8178743" y="5349635"/>
                  <a:ext cx="175320" cy="284400"/>
                </a:xfrm>
                <a:prstGeom prst="rect">
                  <a:avLst/>
                </a:prstGeom>
              </p:spPr>
            </p:pic>
          </mc:Fallback>
        </mc:AlternateContent>
        <mc:AlternateContent xmlns:mc="http://schemas.openxmlformats.org/markup-compatibility/2006">
          <mc:Choice xmlns:p14="http://schemas.microsoft.com/office/powerpoint/2010/main" Requires="p14">
            <p:contentPart p14:bwMode="auto" r:id="rId238">
              <p14:nvContentPartPr>
                <p14:cNvPr id="199" name="Ink 198">
                  <a:extLst>
                    <a:ext uri="{FF2B5EF4-FFF2-40B4-BE49-F238E27FC236}">
                      <a16:creationId xmlns:a16="http://schemas.microsoft.com/office/drawing/2014/main" id="{8FE7F156-1037-8141-891A-8E25F562506E}"/>
                    </a:ext>
                  </a:extLst>
                </p14:cNvPr>
                <p14:cNvContentPartPr/>
                <p14:nvPr/>
              </p14:nvContentPartPr>
              <p14:xfrm>
                <a:off x="8525423" y="5319395"/>
                <a:ext cx="58680" cy="209520"/>
              </p14:xfrm>
            </p:contentPart>
          </mc:Choice>
          <mc:Fallback>
            <p:pic>
              <p:nvPicPr>
                <p:cNvPr id="199" name="Ink 198">
                  <a:extLst>
                    <a:ext uri="{FF2B5EF4-FFF2-40B4-BE49-F238E27FC236}">
                      <a16:creationId xmlns:a16="http://schemas.microsoft.com/office/drawing/2014/main" id="{8FE7F156-1037-8141-891A-8E25F562506E}"/>
                    </a:ext>
                  </a:extLst>
                </p:cNvPr>
                <p:cNvPicPr/>
                <p:nvPr/>
              </p:nvPicPr>
              <p:blipFill>
                <a:blip r:embed="rId239"/>
                <a:stretch>
                  <a:fillRect/>
                </a:stretch>
              </p:blipFill>
              <p:spPr>
                <a:xfrm>
                  <a:off x="8516783" y="5310395"/>
                  <a:ext cx="76320" cy="227160"/>
                </a:xfrm>
                <a:prstGeom prst="rect">
                  <a:avLst/>
                </a:prstGeom>
              </p:spPr>
            </p:pic>
          </mc:Fallback>
        </mc:AlternateContent>
        <mc:AlternateContent xmlns:mc="http://schemas.openxmlformats.org/markup-compatibility/2006">
          <mc:Choice xmlns:p14="http://schemas.microsoft.com/office/powerpoint/2010/main" Requires="p14">
            <p:contentPart p14:bwMode="auto" r:id="rId240">
              <p14:nvContentPartPr>
                <p14:cNvPr id="200" name="Ink 199">
                  <a:extLst>
                    <a:ext uri="{FF2B5EF4-FFF2-40B4-BE49-F238E27FC236}">
                      <a16:creationId xmlns:a16="http://schemas.microsoft.com/office/drawing/2014/main" id="{A65167F3-DC8B-494C-9347-C3678F3DB034}"/>
                    </a:ext>
                  </a:extLst>
                </p14:cNvPr>
                <p14:cNvContentPartPr/>
                <p14:nvPr/>
              </p14:nvContentPartPr>
              <p14:xfrm>
                <a:off x="8684183" y="5302475"/>
                <a:ext cx="185040" cy="196200"/>
              </p14:xfrm>
            </p:contentPart>
          </mc:Choice>
          <mc:Fallback>
            <p:pic>
              <p:nvPicPr>
                <p:cNvPr id="200" name="Ink 199">
                  <a:extLst>
                    <a:ext uri="{FF2B5EF4-FFF2-40B4-BE49-F238E27FC236}">
                      <a16:creationId xmlns:a16="http://schemas.microsoft.com/office/drawing/2014/main" id="{A65167F3-DC8B-494C-9347-C3678F3DB034}"/>
                    </a:ext>
                  </a:extLst>
                </p:cNvPr>
                <p:cNvPicPr/>
                <p:nvPr/>
              </p:nvPicPr>
              <p:blipFill>
                <a:blip r:embed="rId241"/>
                <a:stretch>
                  <a:fillRect/>
                </a:stretch>
              </p:blipFill>
              <p:spPr>
                <a:xfrm>
                  <a:off x="8675183" y="5293475"/>
                  <a:ext cx="202680" cy="213840"/>
                </a:xfrm>
                <a:prstGeom prst="rect">
                  <a:avLst/>
                </a:prstGeom>
              </p:spPr>
            </p:pic>
          </mc:Fallback>
        </mc:AlternateContent>
        <mc:AlternateContent xmlns:mc="http://schemas.openxmlformats.org/markup-compatibility/2006">
          <mc:Choice xmlns:p14="http://schemas.microsoft.com/office/powerpoint/2010/main" Requires="p14">
            <p:contentPart p14:bwMode="auto" r:id="rId242">
              <p14:nvContentPartPr>
                <p14:cNvPr id="201" name="Ink 200">
                  <a:extLst>
                    <a:ext uri="{FF2B5EF4-FFF2-40B4-BE49-F238E27FC236}">
                      <a16:creationId xmlns:a16="http://schemas.microsoft.com/office/drawing/2014/main" id="{CAAB68BC-DF7D-C341-B848-3FC82EE9F293}"/>
                    </a:ext>
                  </a:extLst>
                </p14:cNvPr>
                <p14:cNvContentPartPr/>
                <p14:nvPr/>
              </p14:nvContentPartPr>
              <p14:xfrm>
                <a:off x="8324183" y="5156675"/>
                <a:ext cx="699120" cy="606960"/>
              </p14:xfrm>
            </p:contentPart>
          </mc:Choice>
          <mc:Fallback>
            <p:pic>
              <p:nvPicPr>
                <p:cNvPr id="201" name="Ink 200">
                  <a:extLst>
                    <a:ext uri="{FF2B5EF4-FFF2-40B4-BE49-F238E27FC236}">
                      <a16:creationId xmlns:a16="http://schemas.microsoft.com/office/drawing/2014/main" id="{CAAB68BC-DF7D-C341-B848-3FC82EE9F293}"/>
                    </a:ext>
                  </a:extLst>
                </p:cNvPr>
                <p:cNvPicPr/>
                <p:nvPr/>
              </p:nvPicPr>
              <p:blipFill>
                <a:blip r:embed="rId243"/>
                <a:stretch>
                  <a:fillRect/>
                </a:stretch>
              </p:blipFill>
              <p:spPr>
                <a:xfrm>
                  <a:off x="8315543" y="5148035"/>
                  <a:ext cx="716760" cy="624600"/>
                </a:xfrm>
                <a:prstGeom prst="rect">
                  <a:avLst/>
                </a:prstGeom>
              </p:spPr>
            </p:pic>
          </mc:Fallback>
        </mc:AlternateContent>
      </p:grpSp>
      <p:grpSp>
        <p:nvGrpSpPr>
          <p:cNvPr id="208" name="Group 207">
            <a:extLst>
              <a:ext uri="{FF2B5EF4-FFF2-40B4-BE49-F238E27FC236}">
                <a16:creationId xmlns:a16="http://schemas.microsoft.com/office/drawing/2014/main" id="{6DAAD759-F510-F24D-B6C6-80D33C9D4093}"/>
              </a:ext>
            </a:extLst>
          </p:cNvPr>
          <p:cNvGrpSpPr/>
          <p:nvPr/>
        </p:nvGrpSpPr>
        <p:grpSpPr>
          <a:xfrm>
            <a:off x="6815423" y="4089275"/>
            <a:ext cx="4741920" cy="1027080"/>
            <a:chOff x="6815423" y="4089275"/>
            <a:chExt cx="4741920" cy="1027080"/>
          </a:xfrm>
        </p:grpSpPr>
        <mc:AlternateContent xmlns:mc="http://schemas.openxmlformats.org/markup-compatibility/2006">
          <mc:Choice xmlns:p14="http://schemas.microsoft.com/office/powerpoint/2010/main" Requires="p14">
            <p:contentPart p14:bwMode="auto" r:id="rId244">
              <p14:nvContentPartPr>
                <p14:cNvPr id="146" name="Ink 145">
                  <a:extLst>
                    <a:ext uri="{FF2B5EF4-FFF2-40B4-BE49-F238E27FC236}">
                      <a16:creationId xmlns:a16="http://schemas.microsoft.com/office/drawing/2014/main" id="{A0F5F1D4-9FE7-D141-B347-0235F48268C8}"/>
                    </a:ext>
                  </a:extLst>
                </p14:cNvPr>
                <p14:cNvContentPartPr/>
                <p14:nvPr/>
              </p14:nvContentPartPr>
              <p14:xfrm>
                <a:off x="6862943" y="4473035"/>
                <a:ext cx="88560" cy="181440"/>
              </p14:xfrm>
            </p:contentPart>
          </mc:Choice>
          <mc:Fallback>
            <p:pic>
              <p:nvPicPr>
                <p:cNvPr id="146" name="Ink 145">
                  <a:extLst>
                    <a:ext uri="{FF2B5EF4-FFF2-40B4-BE49-F238E27FC236}">
                      <a16:creationId xmlns:a16="http://schemas.microsoft.com/office/drawing/2014/main" id="{A0F5F1D4-9FE7-D141-B347-0235F48268C8}"/>
                    </a:ext>
                  </a:extLst>
                </p:cNvPr>
                <p:cNvPicPr/>
                <p:nvPr/>
              </p:nvPicPr>
              <p:blipFill>
                <a:blip r:embed="rId245"/>
                <a:stretch>
                  <a:fillRect/>
                </a:stretch>
              </p:blipFill>
              <p:spPr>
                <a:xfrm>
                  <a:off x="6853943" y="4464035"/>
                  <a:ext cx="106200" cy="199080"/>
                </a:xfrm>
                <a:prstGeom prst="rect">
                  <a:avLst/>
                </a:prstGeom>
              </p:spPr>
            </p:pic>
          </mc:Fallback>
        </mc:AlternateContent>
        <mc:AlternateContent xmlns:mc="http://schemas.openxmlformats.org/markup-compatibility/2006">
          <mc:Choice xmlns:p14="http://schemas.microsoft.com/office/powerpoint/2010/main" Requires="p14">
            <p:contentPart p14:bwMode="auto" r:id="rId246">
              <p14:nvContentPartPr>
                <p14:cNvPr id="147" name="Ink 146">
                  <a:extLst>
                    <a:ext uri="{FF2B5EF4-FFF2-40B4-BE49-F238E27FC236}">
                      <a16:creationId xmlns:a16="http://schemas.microsoft.com/office/drawing/2014/main" id="{C4033167-1115-7A48-A5C3-F774BB8B6CC3}"/>
                    </a:ext>
                  </a:extLst>
                </p14:cNvPr>
                <p14:cNvContentPartPr/>
                <p14:nvPr/>
              </p14:nvContentPartPr>
              <p14:xfrm>
                <a:off x="7006223" y="4617395"/>
                <a:ext cx="34920" cy="110160"/>
              </p14:xfrm>
            </p:contentPart>
          </mc:Choice>
          <mc:Fallback>
            <p:pic>
              <p:nvPicPr>
                <p:cNvPr id="147" name="Ink 146">
                  <a:extLst>
                    <a:ext uri="{FF2B5EF4-FFF2-40B4-BE49-F238E27FC236}">
                      <a16:creationId xmlns:a16="http://schemas.microsoft.com/office/drawing/2014/main" id="{C4033167-1115-7A48-A5C3-F774BB8B6CC3}"/>
                    </a:ext>
                  </a:extLst>
                </p:cNvPr>
                <p:cNvPicPr/>
                <p:nvPr/>
              </p:nvPicPr>
              <p:blipFill>
                <a:blip r:embed="rId247"/>
                <a:stretch>
                  <a:fillRect/>
                </a:stretch>
              </p:blipFill>
              <p:spPr>
                <a:xfrm>
                  <a:off x="6997583" y="4608395"/>
                  <a:ext cx="52560" cy="127800"/>
                </a:xfrm>
                <a:prstGeom prst="rect">
                  <a:avLst/>
                </a:prstGeom>
              </p:spPr>
            </p:pic>
          </mc:Fallback>
        </mc:AlternateContent>
        <mc:AlternateContent xmlns:mc="http://schemas.openxmlformats.org/markup-compatibility/2006">
          <mc:Choice xmlns:p14="http://schemas.microsoft.com/office/powerpoint/2010/main" Requires="p14">
            <p:contentPart p14:bwMode="auto" r:id="rId248">
              <p14:nvContentPartPr>
                <p14:cNvPr id="149" name="Ink 148">
                  <a:extLst>
                    <a:ext uri="{FF2B5EF4-FFF2-40B4-BE49-F238E27FC236}">
                      <a16:creationId xmlns:a16="http://schemas.microsoft.com/office/drawing/2014/main" id="{373E0C56-F914-7447-8D62-5C757ACC5E05}"/>
                    </a:ext>
                  </a:extLst>
                </p14:cNvPr>
                <p14:cNvContentPartPr/>
                <p14:nvPr/>
              </p14:nvContentPartPr>
              <p14:xfrm>
                <a:off x="7153463" y="4457915"/>
                <a:ext cx="122040" cy="200520"/>
              </p14:xfrm>
            </p:contentPart>
          </mc:Choice>
          <mc:Fallback>
            <p:pic>
              <p:nvPicPr>
                <p:cNvPr id="149" name="Ink 148">
                  <a:extLst>
                    <a:ext uri="{FF2B5EF4-FFF2-40B4-BE49-F238E27FC236}">
                      <a16:creationId xmlns:a16="http://schemas.microsoft.com/office/drawing/2014/main" id="{373E0C56-F914-7447-8D62-5C757ACC5E05}"/>
                    </a:ext>
                  </a:extLst>
                </p:cNvPr>
                <p:cNvPicPr/>
                <p:nvPr/>
              </p:nvPicPr>
              <p:blipFill>
                <a:blip r:embed="rId249"/>
                <a:stretch>
                  <a:fillRect/>
                </a:stretch>
              </p:blipFill>
              <p:spPr>
                <a:xfrm>
                  <a:off x="7144823" y="4449275"/>
                  <a:ext cx="139680" cy="218160"/>
                </a:xfrm>
                <a:prstGeom prst="rect">
                  <a:avLst/>
                </a:prstGeom>
              </p:spPr>
            </p:pic>
          </mc:Fallback>
        </mc:AlternateContent>
        <mc:AlternateContent xmlns:mc="http://schemas.openxmlformats.org/markup-compatibility/2006">
          <mc:Choice xmlns:p14="http://schemas.microsoft.com/office/powerpoint/2010/main" Requires="p14">
            <p:contentPart p14:bwMode="auto" r:id="rId250">
              <p14:nvContentPartPr>
                <p14:cNvPr id="150" name="Ink 149">
                  <a:extLst>
                    <a:ext uri="{FF2B5EF4-FFF2-40B4-BE49-F238E27FC236}">
                      <a16:creationId xmlns:a16="http://schemas.microsoft.com/office/drawing/2014/main" id="{5B314047-6180-8A42-8B08-4DD741CDF61D}"/>
                    </a:ext>
                  </a:extLst>
                </p14:cNvPr>
                <p14:cNvContentPartPr/>
                <p14:nvPr/>
              </p14:nvContentPartPr>
              <p14:xfrm>
                <a:off x="7355783" y="4592915"/>
                <a:ext cx="38880" cy="118800"/>
              </p14:xfrm>
            </p:contentPart>
          </mc:Choice>
          <mc:Fallback>
            <p:pic>
              <p:nvPicPr>
                <p:cNvPr id="150" name="Ink 149">
                  <a:extLst>
                    <a:ext uri="{FF2B5EF4-FFF2-40B4-BE49-F238E27FC236}">
                      <a16:creationId xmlns:a16="http://schemas.microsoft.com/office/drawing/2014/main" id="{5B314047-6180-8A42-8B08-4DD741CDF61D}"/>
                    </a:ext>
                  </a:extLst>
                </p:cNvPr>
                <p:cNvPicPr/>
                <p:nvPr/>
              </p:nvPicPr>
              <p:blipFill>
                <a:blip r:embed="rId251"/>
                <a:stretch>
                  <a:fillRect/>
                </a:stretch>
              </p:blipFill>
              <p:spPr>
                <a:xfrm>
                  <a:off x="7346783" y="4583915"/>
                  <a:ext cx="56520" cy="136440"/>
                </a:xfrm>
                <a:prstGeom prst="rect">
                  <a:avLst/>
                </a:prstGeom>
              </p:spPr>
            </p:pic>
          </mc:Fallback>
        </mc:AlternateContent>
        <mc:AlternateContent xmlns:mc="http://schemas.openxmlformats.org/markup-compatibility/2006">
          <mc:Choice xmlns:p14="http://schemas.microsoft.com/office/powerpoint/2010/main" Requires="p14">
            <p:contentPart p14:bwMode="auto" r:id="rId252">
              <p14:nvContentPartPr>
                <p14:cNvPr id="152" name="Ink 151">
                  <a:extLst>
                    <a:ext uri="{FF2B5EF4-FFF2-40B4-BE49-F238E27FC236}">
                      <a16:creationId xmlns:a16="http://schemas.microsoft.com/office/drawing/2014/main" id="{D233F06E-F549-7145-B75E-3D25D8F7C7B0}"/>
                    </a:ext>
                  </a:extLst>
                </p14:cNvPr>
                <p14:cNvContentPartPr/>
                <p14:nvPr/>
              </p14:nvContentPartPr>
              <p14:xfrm>
                <a:off x="7558463" y="4442075"/>
                <a:ext cx="16200" cy="149760"/>
              </p14:xfrm>
            </p:contentPart>
          </mc:Choice>
          <mc:Fallback>
            <p:pic>
              <p:nvPicPr>
                <p:cNvPr id="152" name="Ink 151">
                  <a:extLst>
                    <a:ext uri="{FF2B5EF4-FFF2-40B4-BE49-F238E27FC236}">
                      <a16:creationId xmlns:a16="http://schemas.microsoft.com/office/drawing/2014/main" id="{D233F06E-F549-7145-B75E-3D25D8F7C7B0}"/>
                    </a:ext>
                  </a:extLst>
                </p:cNvPr>
                <p:cNvPicPr/>
                <p:nvPr/>
              </p:nvPicPr>
              <p:blipFill>
                <a:blip r:embed="rId253"/>
                <a:stretch>
                  <a:fillRect/>
                </a:stretch>
              </p:blipFill>
              <p:spPr>
                <a:xfrm>
                  <a:off x="7549823" y="4433435"/>
                  <a:ext cx="33840" cy="167400"/>
                </a:xfrm>
                <a:prstGeom prst="rect">
                  <a:avLst/>
                </a:prstGeom>
              </p:spPr>
            </p:pic>
          </mc:Fallback>
        </mc:AlternateContent>
        <mc:AlternateContent xmlns:mc="http://schemas.openxmlformats.org/markup-compatibility/2006">
          <mc:Choice xmlns:p14="http://schemas.microsoft.com/office/powerpoint/2010/main" Requires="p14">
            <p:contentPart p14:bwMode="auto" r:id="rId254">
              <p14:nvContentPartPr>
                <p14:cNvPr id="153" name="Ink 152">
                  <a:extLst>
                    <a:ext uri="{FF2B5EF4-FFF2-40B4-BE49-F238E27FC236}">
                      <a16:creationId xmlns:a16="http://schemas.microsoft.com/office/drawing/2014/main" id="{E45F5553-3DE8-254E-9B73-74F948333413}"/>
                    </a:ext>
                  </a:extLst>
                </p14:cNvPr>
                <p14:cNvContentPartPr/>
                <p14:nvPr/>
              </p14:nvContentPartPr>
              <p14:xfrm>
                <a:off x="7658903" y="4397795"/>
                <a:ext cx="118080" cy="186840"/>
              </p14:xfrm>
            </p:contentPart>
          </mc:Choice>
          <mc:Fallback>
            <p:pic>
              <p:nvPicPr>
                <p:cNvPr id="153" name="Ink 152">
                  <a:extLst>
                    <a:ext uri="{FF2B5EF4-FFF2-40B4-BE49-F238E27FC236}">
                      <a16:creationId xmlns:a16="http://schemas.microsoft.com/office/drawing/2014/main" id="{E45F5553-3DE8-254E-9B73-74F948333413}"/>
                    </a:ext>
                  </a:extLst>
                </p:cNvPr>
                <p:cNvPicPr/>
                <p:nvPr/>
              </p:nvPicPr>
              <p:blipFill>
                <a:blip r:embed="rId255"/>
                <a:stretch>
                  <a:fillRect/>
                </a:stretch>
              </p:blipFill>
              <p:spPr>
                <a:xfrm>
                  <a:off x="7649903" y="4388795"/>
                  <a:ext cx="135720" cy="204480"/>
                </a:xfrm>
                <a:prstGeom prst="rect">
                  <a:avLst/>
                </a:prstGeom>
              </p:spPr>
            </p:pic>
          </mc:Fallback>
        </mc:AlternateContent>
        <mc:AlternateContent xmlns:mc="http://schemas.openxmlformats.org/markup-compatibility/2006">
          <mc:Choice xmlns:p14="http://schemas.microsoft.com/office/powerpoint/2010/main" Requires="p14">
            <p:contentPart p14:bwMode="auto" r:id="rId256">
              <p14:nvContentPartPr>
                <p14:cNvPr id="154" name="Ink 153">
                  <a:extLst>
                    <a:ext uri="{FF2B5EF4-FFF2-40B4-BE49-F238E27FC236}">
                      <a16:creationId xmlns:a16="http://schemas.microsoft.com/office/drawing/2014/main" id="{7338FF17-B110-8248-9AB0-39B50A0FC1E9}"/>
                    </a:ext>
                  </a:extLst>
                </p14:cNvPr>
                <p14:cNvContentPartPr/>
                <p14:nvPr/>
              </p14:nvContentPartPr>
              <p14:xfrm>
                <a:off x="7921343" y="4505435"/>
                <a:ext cx="18360" cy="132480"/>
              </p14:xfrm>
            </p:contentPart>
          </mc:Choice>
          <mc:Fallback>
            <p:pic>
              <p:nvPicPr>
                <p:cNvPr id="154" name="Ink 153">
                  <a:extLst>
                    <a:ext uri="{FF2B5EF4-FFF2-40B4-BE49-F238E27FC236}">
                      <a16:creationId xmlns:a16="http://schemas.microsoft.com/office/drawing/2014/main" id="{7338FF17-B110-8248-9AB0-39B50A0FC1E9}"/>
                    </a:ext>
                  </a:extLst>
                </p:cNvPr>
                <p:cNvPicPr/>
                <p:nvPr/>
              </p:nvPicPr>
              <p:blipFill>
                <a:blip r:embed="rId257"/>
                <a:stretch>
                  <a:fillRect/>
                </a:stretch>
              </p:blipFill>
              <p:spPr>
                <a:xfrm>
                  <a:off x="7912343" y="4496435"/>
                  <a:ext cx="36000" cy="150120"/>
                </a:xfrm>
                <a:prstGeom prst="rect">
                  <a:avLst/>
                </a:prstGeom>
              </p:spPr>
            </p:pic>
          </mc:Fallback>
        </mc:AlternateContent>
        <mc:AlternateContent xmlns:mc="http://schemas.openxmlformats.org/markup-compatibility/2006">
          <mc:Choice xmlns:p14="http://schemas.microsoft.com/office/powerpoint/2010/main" Requires="p14">
            <p:contentPart p14:bwMode="auto" r:id="rId258">
              <p14:nvContentPartPr>
                <p14:cNvPr id="161" name="Ink 160">
                  <a:extLst>
                    <a:ext uri="{FF2B5EF4-FFF2-40B4-BE49-F238E27FC236}">
                      <a16:creationId xmlns:a16="http://schemas.microsoft.com/office/drawing/2014/main" id="{A0FBD355-FBDC-D540-99B1-648CC92B184C}"/>
                    </a:ext>
                  </a:extLst>
                </p14:cNvPr>
                <p14:cNvContentPartPr/>
                <p14:nvPr/>
              </p14:nvContentPartPr>
              <p14:xfrm>
                <a:off x="8124023" y="4369355"/>
                <a:ext cx="27000" cy="160920"/>
              </p14:xfrm>
            </p:contentPart>
          </mc:Choice>
          <mc:Fallback>
            <p:pic>
              <p:nvPicPr>
                <p:cNvPr id="161" name="Ink 160">
                  <a:extLst>
                    <a:ext uri="{FF2B5EF4-FFF2-40B4-BE49-F238E27FC236}">
                      <a16:creationId xmlns:a16="http://schemas.microsoft.com/office/drawing/2014/main" id="{A0FBD355-FBDC-D540-99B1-648CC92B184C}"/>
                    </a:ext>
                  </a:extLst>
                </p:cNvPr>
                <p:cNvPicPr/>
                <p:nvPr/>
              </p:nvPicPr>
              <p:blipFill>
                <a:blip r:embed="rId259"/>
                <a:stretch>
                  <a:fillRect/>
                </a:stretch>
              </p:blipFill>
              <p:spPr>
                <a:xfrm>
                  <a:off x="8115383" y="4360355"/>
                  <a:ext cx="44640" cy="178560"/>
                </a:xfrm>
                <a:prstGeom prst="rect">
                  <a:avLst/>
                </a:prstGeom>
              </p:spPr>
            </p:pic>
          </mc:Fallback>
        </mc:AlternateContent>
        <mc:AlternateContent xmlns:mc="http://schemas.openxmlformats.org/markup-compatibility/2006">
          <mc:Choice xmlns:p14="http://schemas.microsoft.com/office/powerpoint/2010/main" Requires="p14">
            <p:contentPart p14:bwMode="auto" r:id="rId260">
              <p14:nvContentPartPr>
                <p14:cNvPr id="162" name="Ink 161">
                  <a:extLst>
                    <a:ext uri="{FF2B5EF4-FFF2-40B4-BE49-F238E27FC236}">
                      <a16:creationId xmlns:a16="http://schemas.microsoft.com/office/drawing/2014/main" id="{42265575-D995-3B43-9250-83D42941DD94}"/>
                    </a:ext>
                  </a:extLst>
                </p14:cNvPr>
                <p14:cNvContentPartPr/>
                <p14:nvPr/>
              </p14:nvContentPartPr>
              <p14:xfrm>
                <a:off x="8245343" y="4353515"/>
                <a:ext cx="108000" cy="185400"/>
              </p14:xfrm>
            </p:contentPart>
          </mc:Choice>
          <mc:Fallback>
            <p:pic>
              <p:nvPicPr>
                <p:cNvPr id="162" name="Ink 161">
                  <a:extLst>
                    <a:ext uri="{FF2B5EF4-FFF2-40B4-BE49-F238E27FC236}">
                      <a16:creationId xmlns:a16="http://schemas.microsoft.com/office/drawing/2014/main" id="{42265575-D995-3B43-9250-83D42941DD94}"/>
                    </a:ext>
                  </a:extLst>
                </p:cNvPr>
                <p:cNvPicPr/>
                <p:nvPr/>
              </p:nvPicPr>
              <p:blipFill>
                <a:blip r:embed="rId261"/>
                <a:stretch>
                  <a:fillRect/>
                </a:stretch>
              </p:blipFill>
              <p:spPr>
                <a:xfrm>
                  <a:off x="8236703" y="4344515"/>
                  <a:ext cx="125640" cy="203040"/>
                </a:xfrm>
                <a:prstGeom prst="rect">
                  <a:avLst/>
                </a:prstGeom>
              </p:spPr>
            </p:pic>
          </mc:Fallback>
        </mc:AlternateContent>
        <mc:AlternateContent xmlns:mc="http://schemas.openxmlformats.org/markup-compatibility/2006">
          <mc:Choice xmlns:p14="http://schemas.microsoft.com/office/powerpoint/2010/main" Requires="p14">
            <p:contentPart p14:bwMode="auto" r:id="rId262">
              <p14:nvContentPartPr>
                <p14:cNvPr id="163" name="Ink 162">
                  <a:extLst>
                    <a:ext uri="{FF2B5EF4-FFF2-40B4-BE49-F238E27FC236}">
                      <a16:creationId xmlns:a16="http://schemas.microsoft.com/office/drawing/2014/main" id="{E9907E18-DCBE-1F44-9EBE-B4FF9B1271C4}"/>
                    </a:ext>
                  </a:extLst>
                </p14:cNvPr>
                <p14:cNvContentPartPr/>
                <p14:nvPr/>
              </p14:nvContentPartPr>
              <p14:xfrm>
                <a:off x="8480063" y="4487795"/>
                <a:ext cx="32040" cy="131760"/>
              </p14:xfrm>
            </p:contentPart>
          </mc:Choice>
          <mc:Fallback>
            <p:pic>
              <p:nvPicPr>
                <p:cNvPr id="163" name="Ink 162">
                  <a:extLst>
                    <a:ext uri="{FF2B5EF4-FFF2-40B4-BE49-F238E27FC236}">
                      <a16:creationId xmlns:a16="http://schemas.microsoft.com/office/drawing/2014/main" id="{E9907E18-DCBE-1F44-9EBE-B4FF9B1271C4}"/>
                    </a:ext>
                  </a:extLst>
                </p:cNvPr>
                <p:cNvPicPr/>
                <p:nvPr/>
              </p:nvPicPr>
              <p:blipFill>
                <a:blip r:embed="rId263"/>
                <a:stretch>
                  <a:fillRect/>
                </a:stretch>
              </p:blipFill>
              <p:spPr>
                <a:xfrm>
                  <a:off x="8471423" y="4478795"/>
                  <a:ext cx="49680" cy="149400"/>
                </a:xfrm>
                <a:prstGeom prst="rect">
                  <a:avLst/>
                </a:prstGeom>
              </p:spPr>
            </p:pic>
          </mc:Fallback>
        </mc:AlternateContent>
        <mc:AlternateContent xmlns:mc="http://schemas.openxmlformats.org/markup-compatibility/2006">
          <mc:Choice xmlns:p14="http://schemas.microsoft.com/office/powerpoint/2010/main" Requires="p14">
            <p:contentPart p14:bwMode="auto" r:id="rId264">
              <p14:nvContentPartPr>
                <p14:cNvPr id="164" name="Ink 163">
                  <a:extLst>
                    <a:ext uri="{FF2B5EF4-FFF2-40B4-BE49-F238E27FC236}">
                      <a16:creationId xmlns:a16="http://schemas.microsoft.com/office/drawing/2014/main" id="{2CF8E39D-333D-1B4F-BE36-4FDF095EE1A8}"/>
                    </a:ext>
                  </a:extLst>
                </p14:cNvPr>
                <p14:cNvContentPartPr/>
                <p14:nvPr/>
              </p14:nvContentPartPr>
              <p14:xfrm>
                <a:off x="8632703" y="4323275"/>
                <a:ext cx="363960" cy="130680"/>
              </p14:xfrm>
            </p:contentPart>
          </mc:Choice>
          <mc:Fallback>
            <p:pic>
              <p:nvPicPr>
                <p:cNvPr id="164" name="Ink 163">
                  <a:extLst>
                    <a:ext uri="{FF2B5EF4-FFF2-40B4-BE49-F238E27FC236}">
                      <a16:creationId xmlns:a16="http://schemas.microsoft.com/office/drawing/2014/main" id="{2CF8E39D-333D-1B4F-BE36-4FDF095EE1A8}"/>
                    </a:ext>
                  </a:extLst>
                </p:cNvPr>
                <p:cNvPicPr/>
                <p:nvPr/>
              </p:nvPicPr>
              <p:blipFill>
                <a:blip r:embed="rId265"/>
                <a:stretch>
                  <a:fillRect/>
                </a:stretch>
              </p:blipFill>
              <p:spPr>
                <a:xfrm>
                  <a:off x="8623703" y="4314635"/>
                  <a:ext cx="381600" cy="148320"/>
                </a:xfrm>
                <a:prstGeom prst="rect">
                  <a:avLst/>
                </a:prstGeom>
              </p:spPr>
            </p:pic>
          </mc:Fallback>
        </mc:AlternateContent>
        <mc:AlternateContent xmlns:mc="http://schemas.openxmlformats.org/markup-compatibility/2006">
          <mc:Choice xmlns:p14="http://schemas.microsoft.com/office/powerpoint/2010/main" Requires="p14">
            <p:contentPart p14:bwMode="auto" r:id="rId266">
              <p14:nvContentPartPr>
                <p14:cNvPr id="165" name="Ink 164">
                  <a:extLst>
                    <a:ext uri="{FF2B5EF4-FFF2-40B4-BE49-F238E27FC236}">
                      <a16:creationId xmlns:a16="http://schemas.microsoft.com/office/drawing/2014/main" id="{B581EB5F-5C69-6A4E-8D3F-52446B250227}"/>
                    </a:ext>
                  </a:extLst>
                </p14:cNvPr>
                <p14:cNvContentPartPr/>
                <p14:nvPr/>
              </p14:nvContentPartPr>
              <p14:xfrm>
                <a:off x="9116183" y="4447115"/>
                <a:ext cx="30600" cy="106200"/>
              </p14:xfrm>
            </p:contentPart>
          </mc:Choice>
          <mc:Fallback>
            <p:pic>
              <p:nvPicPr>
                <p:cNvPr id="165" name="Ink 164">
                  <a:extLst>
                    <a:ext uri="{FF2B5EF4-FFF2-40B4-BE49-F238E27FC236}">
                      <a16:creationId xmlns:a16="http://schemas.microsoft.com/office/drawing/2014/main" id="{B581EB5F-5C69-6A4E-8D3F-52446B250227}"/>
                    </a:ext>
                  </a:extLst>
                </p:cNvPr>
                <p:cNvPicPr/>
                <p:nvPr/>
              </p:nvPicPr>
              <p:blipFill>
                <a:blip r:embed="rId267"/>
                <a:stretch>
                  <a:fillRect/>
                </a:stretch>
              </p:blipFill>
              <p:spPr>
                <a:xfrm>
                  <a:off x="9107183" y="4438115"/>
                  <a:ext cx="48240" cy="123840"/>
                </a:xfrm>
                <a:prstGeom prst="rect">
                  <a:avLst/>
                </a:prstGeom>
              </p:spPr>
            </p:pic>
          </mc:Fallback>
        </mc:AlternateContent>
        <mc:AlternateContent xmlns:mc="http://schemas.openxmlformats.org/markup-compatibility/2006">
          <mc:Choice xmlns:p14="http://schemas.microsoft.com/office/powerpoint/2010/main" Requires="p14">
            <p:contentPart p14:bwMode="auto" r:id="rId268">
              <p14:nvContentPartPr>
                <p14:cNvPr id="166" name="Ink 165">
                  <a:extLst>
                    <a:ext uri="{FF2B5EF4-FFF2-40B4-BE49-F238E27FC236}">
                      <a16:creationId xmlns:a16="http://schemas.microsoft.com/office/drawing/2014/main" id="{BFCFF5B6-F377-BF40-921C-E2A1347D759F}"/>
                    </a:ext>
                  </a:extLst>
                </p14:cNvPr>
                <p14:cNvContentPartPr/>
                <p14:nvPr/>
              </p14:nvContentPartPr>
              <p14:xfrm>
                <a:off x="9241463" y="4257395"/>
                <a:ext cx="234000" cy="157320"/>
              </p14:xfrm>
            </p:contentPart>
          </mc:Choice>
          <mc:Fallback>
            <p:pic>
              <p:nvPicPr>
                <p:cNvPr id="166" name="Ink 165">
                  <a:extLst>
                    <a:ext uri="{FF2B5EF4-FFF2-40B4-BE49-F238E27FC236}">
                      <a16:creationId xmlns:a16="http://schemas.microsoft.com/office/drawing/2014/main" id="{BFCFF5B6-F377-BF40-921C-E2A1347D759F}"/>
                    </a:ext>
                  </a:extLst>
                </p:cNvPr>
                <p:cNvPicPr/>
                <p:nvPr/>
              </p:nvPicPr>
              <p:blipFill>
                <a:blip r:embed="rId269"/>
                <a:stretch>
                  <a:fillRect/>
                </a:stretch>
              </p:blipFill>
              <p:spPr>
                <a:xfrm>
                  <a:off x="9232463" y="4248755"/>
                  <a:ext cx="251640" cy="174960"/>
                </a:xfrm>
                <a:prstGeom prst="rect">
                  <a:avLst/>
                </a:prstGeom>
              </p:spPr>
            </p:pic>
          </mc:Fallback>
        </mc:AlternateContent>
        <mc:AlternateContent xmlns:mc="http://schemas.openxmlformats.org/markup-compatibility/2006">
          <mc:Choice xmlns:p14="http://schemas.microsoft.com/office/powerpoint/2010/main" Requires="p14">
            <p:contentPart p14:bwMode="auto" r:id="rId270">
              <p14:nvContentPartPr>
                <p14:cNvPr id="167" name="Ink 166">
                  <a:extLst>
                    <a:ext uri="{FF2B5EF4-FFF2-40B4-BE49-F238E27FC236}">
                      <a16:creationId xmlns:a16="http://schemas.microsoft.com/office/drawing/2014/main" id="{68FA9EA6-FD37-9948-83C4-5D92E5A560D2}"/>
                    </a:ext>
                  </a:extLst>
                </p14:cNvPr>
                <p14:cNvContentPartPr/>
                <p14:nvPr/>
              </p14:nvContentPartPr>
              <p14:xfrm>
                <a:off x="9485903" y="4254155"/>
                <a:ext cx="120240" cy="152280"/>
              </p14:xfrm>
            </p:contentPart>
          </mc:Choice>
          <mc:Fallback>
            <p:pic>
              <p:nvPicPr>
                <p:cNvPr id="167" name="Ink 166">
                  <a:extLst>
                    <a:ext uri="{FF2B5EF4-FFF2-40B4-BE49-F238E27FC236}">
                      <a16:creationId xmlns:a16="http://schemas.microsoft.com/office/drawing/2014/main" id="{68FA9EA6-FD37-9948-83C4-5D92E5A560D2}"/>
                    </a:ext>
                  </a:extLst>
                </p:cNvPr>
                <p:cNvPicPr/>
                <p:nvPr/>
              </p:nvPicPr>
              <p:blipFill>
                <a:blip r:embed="rId271"/>
                <a:stretch>
                  <a:fillRect/>
                </a:stretch>
              </p:blipFill>
              <p:spPr>
                <a:xfrm>
                  <a:off x="9477263" y="4245155"/>
                  <a:ext cx="137880" cy="169920"/>
                </a:xfrm>
                <a:prstGeom prst="rect">
                  <a:avLst/>
                </a:prstGeom>
              </p:spPr>
            </p:pic>
          </mc:Fallback>
        </mc:AlternateContent>
        <mc:AlternateContent xmlns:mc="http://schemas.openxmlformats.org/markup-compatibility/2006">
          <mc:Choice xmlns:p14="http://schemas.microsoft.com/office/powerpoint/2010/main" Requires="p14">
            <p:contentPart p14:bwMode="auto" r:id="rId272">
              <p14:nvContentPartPr>
                <p14:cNvPr id="168" name="Ink 167">
                  <a:extLst>
                    <a:ext uri="{FF2B5EF4-FFF2-40B4-BE49-F238E27FC236}">
                      <a16:creationId xmlns:a16="http://schemas.microsoft.com/office/drawing/2014/main" id="{E7A312F6-1E6B-414B-9F15-801BA345426D}"/>
                    </a:ext>
                  </a:extLst>
                </p14:cNvPr>
                <p14:cNvContentPartPr/>
                <p14:nvPr/>
              </p14:nvContentPartPr>
              <p14:xfrm>
                <a:off x="9457823" y="4192955"/>
                <a:ext cx="149760" cy="45360"/>
              </p14:xfrm>
            </p:contentPart>
          </mc:Choice>
          <mc:Fallback>
            <p:pic>
              <p:nvPicPr>
                <p:cNvPr id="168" name="Ink 167">
                  <a:extLst>
                    <a:ext uri="{FF2B5EF4-FFF2-40B4-BE49-F238E27FC236}">
                      <a16:creationId xmlns:a16="http://schemas.microsoft.com/office/drawing/2014/main" id="{E7A312F6-1E6B-414B-9F15-801BA345426D}"/>
                    </a:ext>
                  </a:extLst>
                </p:cNvPr>
                <p:cNvPicPr/>
                <p:nvPr/>
              </p:nvPicPr>
              <p:blipFill>
                <a:blip r:embed="rId273"/>
                <a:stretch>
                  <a:fillRect/>
                </a:stretch>
              </p:blipFill>
              <p:spPr>
                <a:xfrm>
                  <a:off x="9449183" y="4184315"/>
                  <a:ext cx="167400" cy="63000"/>
                </a:xfrm>
                <a:prstGeom prst="rect">
                  <a:avLst/>
                </a:prstGeom>
              </p:spPr>
            </p:pic>
          </mc:Fallback>
        </mc:AlternateContent>
        <mc:AlternateContent xmlns:mc="http://schemas.openxmlformats.org/markup-compatibility/2006">
          <mc:Choice xmlns:p14="http://schemas.microsoft.com/office/powerpoint/2010/main" Requires="p14">
            <p:contentPart p14:bwMode="auto" r:id="rId274">
              <p14:nvContentPartPr>
                <p14:cNvPr id="169" name="Ink 168">
                  <a:extLst>
                    <a:ext uri="{FF2B5EF4-FFF2-40B4-BE49-F238E27FC236}">
                      <a16:creationId xmlns:a16="http://schemas.microsoft.com/office/drawing/2014/main" id="{F4982141-CC76-6C4A-81AA-A1FE24961424}"/>
                    </a:ext>
                  </a:extLst>
                </p14:cNvPr>
                <p14:cNvContentPartPr/>
                <p14:nvPr/>
              </p14:nvContentPartPr>
              <p14:xfrm>
                <a:off x="9724223" y="4394195"/>
                <a:ext cx="13320" cy="88920"/>
              </p14:xfrm>
            </p:contentPart>
          </mc:Choice>
          <mc:Fallback>
            <p:pic>
              <p:nvPicPr>
                <p:cNvPr id="169" name="Ink 168">
                  <a:extLst>
                    <a:ext uri="{FF2B5EF4-FFF2-40B4-BE49-F238E27FC236}">
                      <a16:creationId xmlns:a16="http://schemas.microsoft.com/office/drawing/2014/main" id="{F4982141-CC76-6C4A-81AA-A1FE24961424}"/>
                    </a:ext>
                  </a:extLst>
                </p:cNvPr>
                <p:cNvPicPr/>
                <p:nvPr/>
              </p:nvPicPr>
              <p:blipFill>
                <a:blip r:embed="rId275"/>
                <a:stretch>
                  <a:fillRect/>
                </a:stretch>
              </p:blipFill>
              <p:spPr>
                <a:xfrm>
                  <a:off x="9715223" y="4385555"/>
                  <a:ext cx="30960" cy="106560"/>
                </a:xfrm>
                <a:prstGeom prst="rect">
                  <a:avLst/>
                </a:prstGeom>
              </p:spPr>
            </p:pic>
          </mc:Fallback>
        </mc:AlternateContent>
        <mc:AlternateContent xmlns:mc="http://schemas.openxmlformats.org/markup-compatibility/2006">
          <mc:Choice xmlns:p14="http://schemas.microsoft.com/office/powerpoint/2010/main" Requires="p14">
            <p:contentPart p14:bwMode="auto" r:id="rId276">
              <p14:nvContentPartPr>
                <p14:cNvPr id="171" name="Ink 170">
                  <a:extLst>
                    <a:ext uri="{FF2B5EF4-FFF2-40B4-BE49-F238E27FC236}">
                      <a16:creationId xmlns:a16="http://schemas.microsoft.com/office/drawing/2014/main" id="{65708D8E-FC3B-2B47-8293-B80FCC0F0091}"/>
                    </a:ext>
                  </a:extLst>
                </p14:cNvPr>
                <p14:cNvContentPartPr/>
                <p14:nvPr/>
              </p14:nvContentPartPr>
              <p14:xfrm>
                <a:off x="9835103" y="4222475"/>
                <a:ext cx="90000" cy="176760"/>
              </p14:xfrm>
            </p:contentPart>
          </mc:Choice>
          <mc:Fallback>
            <p:pic>
              <p:nvPicPr>
                <p:cNvPr id="171" name="Ink 170">
                  <a:extLst>
                    <a:ext uri="{FF2B5EF4-FFF2-40B4-BE49-F238E27FC236}">
                      <a16:creationId xmlns:a16="http://schemas.microsoft.com/office/drawing/2014/main" id="{65708D8E-FC3B-2B47-8293-B80FCC0F0091}"/>
                    </a:ext>
                  </a:extLst>
                </p:cNvPr>
                <p:cNvPicPr/>
                <p:nvPr/>
              </p:nvPicPr>
              <p:blipFill>
                <a:blip r:embed="rId277"/>
                <a:stretch>
                  <a:fillRect/>
                </a:stretch>
              </p:blipFill>
              <p:spPr>
                <a:xfrm>
                  <a:off x="9826463" y="4213835"/>
                  <a:ext cx="107640" cy="194400"/>
                </a:xfrm>
                <a:prstGeom prst="rect">
                  <a:avLst/>
                </a:prstGeom>
              </p:spPr>
            </p:pic>
          </mc:Fallback>
        </mc:AlternateContent>
        <mc:AlternateContent xmlns:mc="http://schemas.openxmlformats.org/markup-compatibility/2006">
          <mc:Choice xmlns:p14="http://schemas.microsoft.com/office/powerpoint/2010/main" Requires="p14">
            <p:contentPart p14:bwMode="auto" r:id="rId278">
              <p14:nvContentPartPr>
                <p14:cNvPr id="172" name="Ink 171">
                  <a:extLst>
                    <a:ext uri="{FF2B5EF4-FFF2-40B4-BE49-F238E27FC236}">
                      <a16:creationId xmlns:a16="http://schemas.microsoft.com/office/drawing/2014/main" id="{3550300D-175E-E648-B452-6FE5140E5E17}"/>
                    </a:ext>
                  </a:extLst>
                </p14:cNvPr>
                <p14:cNvContentPartPr/>
                <p14:nvPr/>
              </p14:nvContentPartPr>
              <p14:xfrm>
                <a:off x="10038143" y="4240115"/>
                <a:ext cx="86040" cy="156600"/>
              </p14:xfrm>
            </p:contentPart>
          </mc:Choice>
          <mc:Fallback>
            <p:pic>
              <p:nvPicPr>
                <p:cNvPr id="172" name="Ink 171">
                  <a:extLst>
                    <a:ext uri="{FF2B5EF4-FFF2-40B4-BE49-F238E27FC236}">
                      <a16:creationId xmlns:a16="http://schemas.microsoft.com/office/drawing/2014/main" id="{3550300D-175E-E648-B452-6FE5140E5E17}"/>
                    </a:ext>
                  </a:extLst>
                </p:cNvPr>
                <p:cNvPicPr/>
                <p:nvPr/>
              </p:nvPicPr>
              <p:blipFill>
                <a:blip r:embed="rId279"/>
                <a:stretch>
                  <a:fillRect/>
                </a:stretch>
              </p:blipFill>
              <p:spPr>
                <a:xfrm>
                  <a:off x="10029503" y="4231475"/>
                  <a:ext cx="103680" cy="174240"/>
                </a:xfrm>
                <a:prstGeom prst="rect">
                  <a:avLst/>
                </a:prstGeom>
              </p:spPr>
            </p:pic>
          </mc:Fallback>
        </mc:AlternateContent>
        <mc:AlternateContent xmlns:mc="http://schemas.openxmlformats.org/markup-compatibility/2006">
          <mc:Choice xmlns:p14="http://schemas.microsoft.com/office/powerpoint/2010/main" Requires="p14">
            <p:contentPart p14:bwMode="auto" r:id="rId280">
              <p14:nvContentPartPr>
                <p14:cNvPr id="173" name="Ink 172">
                  <a:extLst>
                    <a:ext uri="{FF2B5EF4-FFF2-40B4-BE49-F238E27FC236}">
                      <a16:creationId xmlns:a16="http://schemas.microsoft.com/office/drawing/2014/main" id="{47ECE237-8F10-2447-A59F-4FA0DC464C22}"/>
                    </a:ext>
                  </a:extLst>
                </p14:cNvPr>
                <p14:cNvContentPartPr/>
                <p14:nvPr/>
              </p14:nvContentPartPr>
              <p14:xfrm>
                <a:off x="10262063" y="4363955"/>
                <a:ext cx="33120" cy="102600"/>
              </p14:xfrm>
            </p:contentPart>
          </mc:Choice>
          <mc:Fallback>
            <p:pic>
              <p:nvPicPr>
                <p:cNvPr id="173" name="Ink 172">
                  <a:extLst>
                    <a:ext uri="{FF2B5EF4-FFF2-40B4-BE49-F238E27FC236}">
                      <a16:creationId xmlns:a16="http://schemas.microsoft.com/office/drawing/2014/main" id="{47ECE237-8F10-2447-A59F-4FA0DC464C22}"/>
                    </a:ext>
                  </a:extLst>
                </p:cNvPr>
                <p:cNvPicPr/>
                <p:nvPr/>
              </p:nvPicPr>
              <p:blipFill>
                <a:blip r:embed="rId281"/>
                <a:stretch>
                  <a:fillRect/>
                </a:stretch>
              </p:blipFill>
              <p:spPr>
                <a:xfrm>
                  <a:off x="10253063" y="4355315"/>
                  <a:ext cx="50760" cy="120240"/>
                </a:xfrm>
                <a:prstGeom prst="rect">
                  <a:avLst/>
                </a:prstGeom>
              </p:spPr>
            </p:pic>
          </mc:Fallback>
        </mc:AlternateContent>
        <mc:AlternateContent xmlns:mc="http://schemas.openxmlformats.org/markup-compatibility/2006">
          <mc:Choice xmlns:p14="http://schemas.microsoft.com/office/powerpoint/2010/main" Requires="p14">
            <p:contentPart p14:bwMode="auto" r:id="rId282">
              <p14:nvContentPartPr>
                <p14:cNvPr id="174" name="Ink 173">
                  <a:extLst>
                    <a:ext uri="{FF2B5EF4-FFF2-40B4-BE49-F238E27FC236}">
                      <a16:creationId xmlns:a16="http://schemas.microsoft.com/office/drawing/2014/main" id="{14335669-5C2C-0449-94B1-BAC17043736E}"/>
                    </a:ext>
                  </a:extLst>
                </p14:cNvPr>
                <p14:cNvContentPartPr/>
                <p14:nvPr/>
              </p14:nvContentPartPr>
              <p14:xfrm>
                <a:off x="10383023" y="4157315"/>
                <a:ext cx="109080" cy="234360"/>
              </p14:xfrm>
            </p:contentPart>
          </mc:Choice>
          <mc:Fallback>
            <p:pic>
              <p:nvPicPr>
                <p:cNvPr id="174" name="Ink 173">
                  <a:extLst>
                    <a:ext uri="{FF2B5EF4-FFF2-40B4-BE49-F238E27FC236}">
                      <a16:creationId xmlns:a16="http://schemas.microsoft.com/office/drawing/2014/main" id="{14335669-5C2C-0449-94B1-BAC17043736E}"/>
                    </a:ext>
                  </a:extLst>
                </p:cNvPr>
                <p:cNvPicPr/>
                <p:nvPr/>
              </p:nvPicPr>
              <p:blipFill>
                <a:blip r:embed="rId283"/>
                <a:stretch>
                  <a:fillRect/>
                </a:stretch>
              </p:blipFill>
              <p:spPr>
                <a:xfrm>
                  <a:off x="10374023" y="4148315"/>
                  <a:ext cx="126720" cy="252000"/>
                </a:xfrm>
                <a:prstGeom prst="rect">
                  <a:avLst/>
                </a:prstGeom>
              </p:spPr>
            </p:pic>
          </mc:Fallback>
        </mc:AlternateContent>
        <mc:AlternateContent xmlns:mc="http://schemas.openxmlformats.org/markup-compatibility/2006">
          <mc:Choice xmlns:p14="http://schemas.microsoft.com/office/powerpoint/2010/main" Requires="p14">
            <p:contentPart p14:bwMode="auto" r:id="rId284">
              <p14:nvContentPartPr>
                <p14:cNvPr id="175" name="Ink 174">
                  <a:extLst>
                    <a:ext uri="{FF2B5EF4-FFF2-40B4-BE49-F238E27FC236}">
                      <a16:creationId xmlns:a16="http://schemas.microsoft.com/office/drawing/2014/main" id="{D7F79907-7528-744B-BE50-DD5469CCABCC}"/>
                    </a:ext>
                  </a:extLst>
                </p14:cNvPr>
                <p14:cNvContentPartPr/>
                <p14:nvPr/>
              </p14:nvContentPartPr>
              <p14:xfrm>
                <a:off x="10583903" y="4148675"/>
                <a:ext cx="17280" cy="253440"/>
              </p14:xfrm>
            </p:contentPart>
          </mc:Choice>
          <mc:Fallback>
            <p:pic>
              <p:nvPicPr>
                <p:cNvPr id="175" name="Ink 174">
                  <a:extLst>
                    <a:ext uri="{FF2B5EF4-FFF2-40B4-BE49-F238E27FC236}">
                      <a16:creationId xmlns:a16="http://schemas.microsoft.com/office/drawing/2014/main" id="{D7F79907-7528-744B-BE50-DD5469CCABCC}"/>
                    </a:ext>
                  </a:extLst>
                </p:cNvPr>
                <p:cNvPicPr/>
                <p:nvPr/>
              </p:nvPicPr>
              <p:blipFill>
                <a:blip r:embed="rId285"/>
                <a:stretch>
                  <a:fillRect/>
                </a:stretch>
              </p:blipFill>
              <p:spPr>
                <a:xfrm>
                  <a:off x="10574903" y="4140035"/>
                  <a:ext cx="34920" cy="271080"/>
                </a:xfrm>
                <a:prstGeom prst="rect">
                  <a:avLst/>
                </a:prstGeom>
              </p:spPr>
            </p:pic>
          </mc:Fallback>
        </mc:AlternateContent>
        <mc:AlternateContent xmlns:mc="http://schemas.openxmlformats.org/markup-compatibility/2006">
          <mc:Choice xmlns:p14="http://schemas.microsoft.com/office/powerpoint/2010/main" Requires="p14">
            <p:contentPart p14:bwMode="auto" r:id="rId286">
              <p14:nvContentPartPr>
                <p14:cNvPr id="176" name="Ink 175">
                  <a:extLst>
                    <a:ext uri="{FF2B5EF4-FFF2-40B4-BE49-F238E27FC236}">
                      <a16:creationId xmlns:a16="http://schemas.microsoft.com/office/drawing/2014/main" id="{6A2A12C6-3546-E74D-A80F-10C1E67E854B}"/>
                    </a:ext>
                  </a:extLst>
                </p14:cNvPr>
                <p14:cNvContentPartPr/>
                <p14:nvPr/>
              </p14:nvContentPartPr>
              <p14:xfrm>
                <a:off x="10730423" y="4354595"/>
                <a:ext cx="15840" cy="100080"/>
              </p14:xfrm>
            </p:contentPart>
          </mc:Choice>
          <mc:Fallback>
            <p:pic>
              <p:nvPicPr>
                <p:cNvPr id="176" name="Ink 175">
                  <a:extLst>
                    <a:ext uri="{FF2B5EF4-FFF2-40B4-BE49-F238E27FC236}">
                      <a16:creationId xmlns:a16="http://schemas.microsoft.com/office/drawing/2014/main" id="{6A2A12C6-3546-E74D-A80F-10C1E67E854B}"/>
                    </a:ext>
                  </a:extLst>
                </p:cNvPr>
                <p:cNvPicPr/>
                <p:nvPr/>
              </p:nvPicPr>
              <p:blipFill>
                <a:blip r:embed="rId287"/>
                <a:stretch>
                  <a:fillRect/>
                </a:stretch>
              </p:blipFill>
              <p:spPr>
                <a:xfrm>
                  <a:off x="10721423" y="4345595"/>
                  <a:ext cx="33480" cy="117720"/>
                </a:xfrm>
                <a:prstGeom prst="rect">
                  <a:avLst/>
                </a:prstGeom>
              </p:spPr>
            </p:pic>
          </mc:Fallback>
        </mc:AlternateContent>
        <mc:AlternateContent xmlns:mc="http://schemas.openxmlformats.org/markup-compatibility/2006">
          <mc:Choice xmlns:p14="http://schemas.microsoft.com/office/powerpoint/2010/main" Requires="p14">
            <p:contentPart p14:bwMode="auto" r:id="rId288">
              <p14:nvContentPartPr>
                <p14:cNvPr id="177" name="Ink 176">
                  <a:extLst>
                    <a:ext uri="{FF2B5EF4-FFF2-40B4-BE49-F238E27FC236}">
                      <a16:creationId xmlns:a16="http://schemas.microsoft.com/office/drawing/2014/main" id="{700245DB-0405-F147-A590-F02BE491144F}"/>
                    </a:ext>
                  </a:extLst>
                </p14:cNvPr>
                <p14:cNvContentPartPr/>
                <p14:nvPr/>
              </p14:nvContentPartPr>
              <p14:xfrm>
                <a:off x="10816823" y="4126715"/>
                <a:ext cx="161640" cy="263520"/>
              </p14:xfrm>
            </p:contentPart>
          </mc:Choice>
          <mc:Fallback>
            <p:pic>
              <p:nvPicPr>
                <p:cNvPr id="177" name="Ink 176">
                  <a:extLst>
                    <a:ext uri="{FF2B5EF4-FFF2-40B4-BE49-F238E27FC236}">
                      <a16:creationId xmlns:a16="http://schemas.microsoft.com/office/drawing/2014/main" id="{700245DB-0405-F147-A590-F02BE491144F}"/>
                    </a:ext>
                  </a:extLst>
                </p:cNvPr>
                <p:cNvPicPr/>
                <p:nvPr/>
              </p:nvPicPr>
              <p:blipFill>
                <a:blip r:embed="rId289"/>
                <a:stretch>
                  <a:fillRect/>
                </a:stretch>
              </p:blipFill>
              <p:spPr>
                <a:xfrm>
                  <a:off x="10807823" y="4117715"/>
                  <a:ext cx="179280" cy="281160"/>
                </a:xfrm>
                <a:prstGeom prst="rect">
                  <a:avLst/>
                </a:prstGeom>
              </p:spPr>
            </p:pic>
          </mc:Fallback>
        </mc:AlternateContent>
        <mc:AlternateContent xmlns:mc="http://schemas.openxmlformats.org/markup-compatibility/2006">
          <mc:Choice xmlns:p14="http://schemas.microsoft.com/office/powerpoint/2010/main" Requires="p14">
            <p:contentPart p14:bwMode="auto" r:id="rId290">
              <p14:nvContentPartPr>
                <p14:cNvPr id="178" name="Ink 177">
                  <a:extLst>
                    <a:ext uri="{FF2B5EF4-FFF2-40B4-BE49-F238E27FC236}">
                      <a16:creationId xmlns:a16="http://schemas.microsoft.com/office/drawing/2014/main" id="{E3A419BA-60BE-AF4E-9AE1-676294A56FFD}"/>
                    </a:ext>
                  </a:extLst>
                </p14:cNvPr>
                <p14:cNvContentPartPr/>
                <p14:nvPr/>
              </p14:nvContentPartPr>
              <p14:xfrm>
                <a:off x="11014823" y="4117715"/>
                <a:ext cx="118080" cy="211680"/>
              </p14:xfrm>
            </p:contentPart>
          </mc:Choice>
          <mc:Fallback>
            <p:pic>
              <p:nvPicPr>
                <p:cNvPr id="178" name="Ink 177">
                  <a:extLst>
                    <a:ext uri="{FF2B5EF4-FFF2-40B4-BE49-F238E27FC236}">
                      <a16:creationId xmlns:a16="http://schemas.microsoft.com/office/drawing/2014/main" id="{E3A419BA-60BE-AF4E-9AE1-676294A56FFD}"/>
                    </a:ext>
                  </a:extLst>
                </p:cNvPr>
                <p:cNvPicPr/>
                <p:nvPr/>
              </p:nvPicPr>
              <p:blipFill>
                <a:blip r:embed="rId291"/>
                <a:stretch>
                  <a:fillRect/>
                </a:stretch>
              </p:blipFill>
              <p:spPr>
                <a:xfrm>
                  <a:off x="11005823" y="4109075"/>
                  <a:ext cx="135720" cy="229320"/>
                </a:xfrm>
                <a:prstGeom prst="rect">
                  <a:avLst/>
                </a:prstGeom>
              </p:spPr>
            </p:pic>
          </mc:Fallback>
        </mc:AlternateContent>
        <mc:AlternateContent xmlns:mc="http://schemas.openxmlformats.org/markup-compatibility/2006">
          <mc:Choice xmlns:p14="http://schemas.microsoft.com/office/powerpoint/2010/main" Requires="p14">
            <p:contentPart p14:bwMode="auto" r:id="rId292">
              <p14:nvContentPartPr>
                <p14:cNvPr id="179" name="Ink 178">
                  <a:extLst>
                    <a:ext uri="{FF2B5EF4-FFF2-40B4-BE49-F238E27FC236}">
                      <a16:creationId xmlns:a16="http://schemas.microsoft.com/office/drawing/2014/main" id="{96ED44EC-CEA7-D34D-9C88-2DA91D365102}"/>
                    </a:ext>
                  </a:extLst>
                </p14:cNvPr>
                <p14:cNvContentPartPr/>
                <p14:nvPr/>
              </p14:nvContentPartPr>
              <p14:xfrm>
                <a:off x="11207423" y="4294835"/>
                <a:ext cx="15840" cy="141840"/>
              </p14:xfrm>
            </p:contentPart>
          </mc:Choice>
          <mc:Fallback>
            <p:pic>
              <p:nvPicPr>
                <p:cNvPr id="179" name="Ink 178">
                  <a:extLst>
                    <a:ext uri="{FF2B5EF4-FFF2-40B4-BE49-F238E27FC236}">
                      <a16:creationId xmlns:a16="http://schemas.microsoft.com/office/drawing/2014/main" id="{96ED44EC-CEA7-D34D-9C88-2DA91D365102}"/>
                    </a:ext>
                  </a:extLst>
                </p:cNvPr>
                <p:cNvPicPr/>
                <p:nvPr/>
              </p:nvPicPr>
              <p:blipFill>
                <a:blip r:embed="rId293"/>
                <a:stretch>
                  <a:fillRect/>
                </a:stretch>
              </p:blipFill>
              <p:spPr>
                <a:xfrm>
                  <a:off x="11198423" y="4286195"/>
                  <a:ext cx="33480" cy="159480"/>
                </a:xfrm>
                <a:prstGeom prst="rect">
                  <a:avLst/>
                </a:prstGeom>
              </p:spPr>
            </p:pic>
          </mc:Fallback>
        </mc:AlternateContent>
        <mc:AlternateContent xmlns:mc="http://schemas.openxmlformats.org/markup-compatibility/2006">
          <mc:Choice xmlns:p14="http://schemas.microsoft.com/office/powerpoint/2010/main" Requires="p14">
            <p:contentPart p14:bwMode="auto" r:id="rId294">
              <p14:nvContentPartPr>
                <p14:cNvPr id="180" name="Ink 179">
                  <a:extLst>
                    <a:ext uri="{FF2B5EF4-FFF2-40B4-BE49-F238E27FC236}">
                      <a16:creationId xmlns:a16="http://schemas.microsoft.com/office/drawing/2014/main" id="{1B7DF1D7-9779-4B48-A9BA-3F4CCBD1BB58}"/>
                    </a:ext>
                  </a:extLst>
                </p14:cNvPr>
                <p14:cNvContentPartPr/>
                <p14:nvPr/>
              </p14:nvContentPartPr>
              <p14:xfrm>
                <a:off x="11279423" y="4089275"/>
                <a:ext cx="112320" cy="239760"/>
              </p14:xfrm>
            </p:contentPart>
          </mc:Choice>
          <mc:Fallback>
            <p:pic>
              <p:nvPicPr>
                <p:cNvPr id="180" name="Ink 179">
                  <a:extLst>
                    <a:ext uri="{FF2B5EF4-FFF2-40B4-BE49-F238E27FC236}">
                      <a16:creationId xmlns:a16="http://schemas.microsoft.com/office/drawing/2014/main" id="{1B7DF1D7-9779-4B48-A9BA-3F4CCBD1BB58}"/>
                    </a:ext>
                  </a:extLst>
                </p:cNvPr>
                <p:cNvPicPr/>
                <p:nvPr/>
              </p:nvPicPr>
              <p:blipFill>
                <a:blip r:embed="rId295"/>
                <a:stretch>
                  <a:fillRect/>
                </a:stretch>
              </p:blipFill>
              <p:spPr>
                <a:xfrm>
                  <a:off x="11270783" y="4080275"/>
                  <a:ext cx="129960" cy="257400"/>
                </a:xfrm>
                <a:prstGeom prst="rect">
                  <a:avLst/>
                </a:prstGeom>
              </p:spPr>
            </p:pic>
          </mc:Fallback>
        </mc:AlternateContent>
        <mc:AlternateContent xmlns:mc="http://schemas.openxmlformats.org/markup-compatibility/2006">
          <mc:Choice xmlns:p14="http://schemas.microsoft.com/office/powerpoint/2010/main" Requires="p14">
            <p:contentPart p14:bwMode="auto" r:id="rId296">
              <p14:nvContentPartPr>
                <p14:cNvPr id="181" name="Ink 180">
                  <a:extLst>
                    <a:ext uri="{FF2B5EF4-FFF2-40B4-BE49-F238E27FC236}">
                      <a16:creationId xmlns:a16="http://schemas.microsoft.com/office/drawing/2014/main" id="{739EAC74-AE90-9648-AA18-96F0E254B7DD}"/>
                    </a:ext>
                  </a:extLst>
                </p14:cNvPr>
                <p14:cNvContentPartPr/>
                <p14:nvPr/>
              </p14:nvContentPartPr>
              <p14:xfrm>
                <a:off x="11451503" y="4090355"/>
                <a:ext cx="105840" cy="256320"/>
              </p14:xfrm>
            </p:contentPart>
          </mc:Choice>
          <mc:Fallback>
            <p:pic>
              <p:nvPicPr>
                <p:cNvPr id="181" name="Ink 180">
                  <a:extLst>
                    <a:ext uri="{FF2B5EF4-FFF2-40B4-BE49-F238E27FC236}">
                      <a16:creationId xmlns:a16="http://schemas.microsoft.com/office/drawing/2014/main" id="{739EAC74-AE90-9648-AA18-96F0E254B7DD}"/>
                    </a:ext>
                  </a:extLst>
                </p:cNvPr>
                <p:cNvPicPr/>
                <p:nvPr/>
              </p:nvPicPr>
              <p:blipFill>
                <a:blip r:embed="rId297"/>
                <a:stretch>
                  <a:fillRect/>
                </a:stretch>
              </p:blipFill>
              <p:spPr>
                <a:xfrm>
                  <a:off x="11442863" y="4081355"/>
                  <a:ext cx="123480" cy="273960"/>
                </a:xfrm>
                <a:prstGeom prst="rect">
                  <a:avLst/>
                </a:prstGeom>
              </p:spPr>
            </p:pic>
          </mc:Fallback>
        </mc:AlternateContent>
        <mc:AlternateContent xmlns:mc="http://schemas.openxmlformats.org/markup-compatibility/2006">
          <mc:Choice xmlns:p14="http://schemas.microsoft.com/office/powerpoint/2010/main" Requires="p14">
            <p:contentPart p14:bwMode="auto" r:id="rId298">
              <p14:nvContentPartPr>
                <p14:cNvPr id="203" name="Ink 202">
                  <a:extLst>
                    <a:ext uri="{FF2B5EF4-FFF2-40B4-BE49-F238E27FC236}">
                      <a16:creationId xmlns:a16="http://schemas.microsoft.com/office/drawing/2014/main" id="{5DAB90B7-BFEC-EB4D-B203-7B95B047EA93}"/>
                    </a:ext>
                  </a:extLst>
                </p14:cNvPr>
                <p14:cNvContentPartPr/>
                <p14:nvPr/>
              </p14:nvContentPartPr>
              <p14:xfrm>
                <a:off x="6815423" y="4634315"/>
                <a:ext cx="2260440" cy="170640"/>
              </p14:xfrm>
            </p:contentPart>
          </mc:Choice>
          <mc:Fallback>
            <p:pic>
              <p:nvPicPr>
                <p:cNvPr id="203" name="Ink 202">
                  <a:extLst>
                    <a:ext uri="{FF2B5EF4-FFF2-40B4-BE49-F238E27FC236}">
                      <a16:creationId xmlns:a16="http://schemas.microsoft.com/office/drawing/2014/main" id="{5DAB90B7-BFEC-EB4D-B203-7B95B047EA93}"/>
                    </a:ext>
                  </a:extLst>
                </p:cNvPr>
                <p:cNvPicPr/>
                <p:nvPr/>
              </p:nvPicPr>
              <p:blipFill>
                <a:blip r:embed="rId299"/>
                <a:stretch>
                  <a:fillRect/>
                </a:stretch>
              </p:blipFill>
              <p:spPr>
                <a:xfrm>
                  <a:off x="6806423" y="4625315"/>
                  <a:ext cx="2278080" cy="188280"/>
                </a:xfrm>
                <a:prstGeom prst="rect">
                  <a:avLst/>
                </a:prstGeom>
              </p:spPr>
            </p:pic>
          </mc:Fallback>
        </mc:AlternateContent>
        <mc:AlternateContent xmlns:mc="http://schemas.openxmlformats.org/markup-compatibility/2006">
          <mc:Choice xmlns:p14="http://schemas.microsoft.com/office/powerpoint/2010/main" Requires="p14">
            <p:contentPart p14:bwMode="auto" r:id="rId300">
              <p14:nvContentPartPr>
                <p14:cNvPr id="205" name="Ink 204">
                  <a:extLst>
                    <a:ext uri="{FF2B5EF4-FFF2-40B4-BE49-F238E27FC236}">
                      <a16:creationId xmlns:a16="http://schemas.microsoft.com/office/drawing/2014/main" id="{B4905C5A-431E-8E44-8DB4-AA9101379581}"/>
                    </a:ext>
                  </a:extLst>
                </p14:cNvPr>
                <p14:cNvContentPartPr/>
                <p14:nvPr/>
              </p14:nvContentPartPr>
              <p14:xfrm>
                <a:off x="10432703" y="4374035"/>
                <a:ext cx="1086480" cy="74160"/>
              </p14:xfrm>
            </p:contentPart>
          </mc:Choice>
          <mc:Fallback>
            <p:pic>
              <p:nvPicPr>
                <p:cNvPr id="205" name="Ink 204">
                  <a:extLst>
                    <a:ext uri="{FF2B5EF4-FFF2-40B4-BE49-F238E27FC236}">
                      <a16:creationId xmlns:a16="http://schemas.microsoft.com/office/drawing/2014/main" id="{B4905C5A-431E-8E44-8DB4-AA9101379581}"/>
                    </a:ext>
                  </a:extLst>
                </p:cNvPr>
                <p:cNvPicPr/>
                <p:nvPr/>
              </p:nvPicPr>
              <p:blipFill>
                <a:blip r:embed="rId301"/>
                <a:stretch>
                  <a:fillRect/>
                </a:stretch>
              </p:blipFill>
              <p:spPr>
                <a:xfrm>
                  <a:off x="10423703" y="4365035"/>
                  <a:ext cx="1104120" cy="91800"/>
                </a:xfrm>
                <a:prstGeom prst="rect">
                  <a:avLst/>
                </a:prstGeom>
              </p:spPr>
            </p:pic>
          </mc:Fallback>
        </mc:AlternateContent>
        <mc:AlternateContent xmlns:mc="http://schemas.openxmlformats.org/markup-compatibility/2006">
          <mc:Choice xmlns:p14="http://schemas.microsoft.com/office/powerpoint/2010/main" Requires="p14">
            <p:contentPart p14:bwMode="auto" r:id="rId302">
              <p14:nvContentPartPr>
                <p14:cNvPr id="183" name="Ink 182">
                  <a:extLst>
                    <a:ext uri="{FF2B5EF4-FFF2-40B4-BE49-F238E27FC236}">
                      <a16:creationId xmlns:a16="http://schemas.microsoft.com/office/drawing/2014/main" id="{A2F3468A-7872-C345-B029-21047D1129A8}"/>
                    </a:ext>
                  </a:extLst>
                </p14:cNvPr>
                <p14:cNvContentPartPr/>
                <p14:nvPr/>
              </p14:nvContentPartPr>
              <p14:xfrm>
                <a:off x="10110503" y="4724675"/>
                <a:ext cx="129960" cy="13680"/>
              </p14:xfrm>
            </p:contentPart>
          </mc:Choice>
          <mc:Fallback>
            <p:pic>
              <p:nvPicPr>
                <p:cNvPr id="183" name="Ink 182">
                  <a:extLst>
                    <a:ext uri="{FF2B5EF4-FFF2-40B4-BE49-F238E27FC236}">
                      <a16:creationId xmlns:a16="http://schemas.microsoft.com/office/drawing/2014/main" id="{A2F3468A-7872-C345-B029-21047D1129A8}"/>
                    </a:ext>
                  </a:extLst>
                </p:cNvPr>
                <p:cNvPicPr/>
                <p:nvPr/>
              </p:nvPicPr>
              <p:blipFill>
                <a:blip r:embed="rId303"/>
                <a:stretch>
                  <a:fillRect/>
                </a:stretch>
              </p:blipFill>
              <p:spPr>
                <a:xfrm>
                  <a:off x="10101503" y="4716035"/>
                  <a:ext cx="147600" cy="31320"/>
                </a:xfrm>
                <a:prstGeom prst="rect">
                  <a:avLst/>
                </a:prstGeom>
              </p:spPr>
            </p:pic>
          </mc:Fallback>
        </mc:AlternateContent>
        <mc:AlternateContent xmlns:mc="http://schemas.openxmlformats.org/markup-compatibility/2006">
          <mc:Choice xmlns:p14="http://schemas.microsoft.com/office/powerpoint/2010/main" Requires="p14">
            <p:contentPart p14:bwMode="auto" r:id="rId304">
              <p14:nvContentPartPr>
                <p14:cNvPr id="184" name="Ink 183">
                  <a:extLst>
                    <a:ext uri="{FF2B5EF4-FFF2-40B4-BE49-F238E27FC236}">
                      <a16:creationId xmlns:a16="http://schemas.microsoft.com/office/drawing/2014/main" id="{87EF49B5-DACE-CD4B-889B-C2C4F43C0B6C}"/>
                    </a:ext>
                  </a:extLst>
                </p14:cNvPr>
                <p14:cNvContentPartPr/>
                <p14:nvPr/>
              </p14:nvContentPartPr>
              <p14:xfrm>
                <a:off x="10118423" y="4741235"/>
                <a:ext cx="146520" cy="205200"/>
              </p14:xfrm>
            </p:contentPart>
          </mc:Choice>
          <mc:Fallback>
            <p:pic>
              <p:nvPicPr>
                <p:cNvPr id="184" name="Ink 183">
                  <a:extLst>
                    <a:ext uri="{FF2B5EF4-FFF2-40B4-BE49-F238E27FC236}">
                      <a16:creationId xmlns:a16="http://schemas.microsoft.com/office/drawing/2014/main" id="{87EF49B5-DACE-CD4B-889B-C2C4F43C0B6C}"/>
                    </a:ext>
                  </a:extLst>
                </p:cNvPr>
                <p:cNvPicPr/>
                <p:nvPr/>
              </p:nvPicPr>
              <p:blipFill>
                <a:blip r:embed="rId305"/>
                <a:stretch>
                  <a:fillRect/>
                </a:stretch>
              </p:blipFill>
              <p:spPr>
                <a:xfrm>
                  <a:off x="10109783" y="4732595"/>
                  <a:ext cx="164160" cy="222840"/>
                </a:xfrm>
                <a:prstGeom prst="rect">
                  <a:avLst/>
                </a:prstGeom>
              </p:spPr>
            </p:pic>
          </mc:Fallback>
        </mc:AlternateContent>
        <mc:AlternateContent xmlns:mc="http://schemas.openxmlformats.org/markup-compatibility/2006">
          <mc:Choice xmlns:p14="http://schemas.microsoft.com/office/powerpoint/2010/main" Requires="p14">
            <p:contentPart p14:bwMode="auto" r:id="rId306">
              <p14:nvContentPartPr>
                <p14:cNvPr id="185" name="Ink 184">
                  <a:extLst>
                    <a:ext uri="{FF2B5EF4-FFF2-40B4-BE49-F238E27FC236}">
                      <a16:creationId xmlns:a16="http://schemas.microsoft.com/office/drawing/2014/main" id="{8E8539C0-4629-D642-8A4D-D092509F1293}"/>
                    </a:ext>
                  </a:extLst>
                </p14:cNvPr>
                <p14:cNvContentPartPr/>
                <p14:nvPr/>
              </p14:nvContentPartPr>
              <p14:xfrm>
                <a:off x="10345943" y="4727195"/>
                <a:ext cx="18720" cy="183960"/>
              </p14:xfrm>
            </p:contentPart>
          </mc:Choice>
          <mc:Fallback>
            <p:pic>
              <p:nvPicPr>
                <p:cNvPr id="185" name="Ink 184">
                  <a:extLst>
                    <a:ext uri="{FF2B5EF4-FFF2-40B4-BE49-F238E27FC236}">
                      <a16:creationId xmlns:a16="http://schemas.microsoft.com/office/drawing/2014/main" id="{8E8539C0-4629-D642-8A4D-D092509F1293}"/>
                    </a:ext>
                  </a:extLst>
                </p:cNvPr>
                <p:cNvPicPr/>
                <p:nvPr/>
              </p:nvPicPr>
              <p:blipFill>
                <a:blip r:embed="rId307"/>
                <a:stretch>
                  <a:fillRect/>
                </a:stretch>
              </p:blipFill>
              <p:spPr>
                <a:xfrm>
                  <a:off x="10336943" y="4718555"/>
                  <a:ext cx="36360" cy="201600"/>
                </a:xfrm>
                <a:prstGeom prst="rect">
                  <a:avLst/>
                </a:prstGeom>
              </p:spPr>
            </p:pic>
          </mc:Fallback>
        </mc:AlternateContent>
        <mc:AlternateContent xmlns:mc="http://schemas.openxmlformats.org/markup-compatibility/2006">
          <mc:Choice xmlns:p14="http://schemas.microsoft.com/office/powerpoint/2010/main" Requires="p14">
            <p:contentPart p14:bwMode="auto" r:id="rId308">
              <p14:nvContentPartPr>
                <p14:cNvPr id="186" name="Ink 185">
                  <a:extLst>
                    <a:ext uri="{FF2B5EF4-FFF2-40B4-BE49-F238E27FC236}">
                      <a16:creationId xmlns:a16="http://schemas.microsoft.com/office/drawing/2014/main" id="{0D5A7BB5-B7FC-A440-9C3A-12979BE62C2B}"/>
                    </a:ext>
                  </a:extLst>
                </p14:cNvPr>
                <p14:cNvContentPartPr/>
                <p14:nvPr/>
              </p14:nvContentPartPr>
              <p14:xfrm>
                <a:off x="10460063" y="4874795"/>
                <a:ext cx="42840" cy="99000"/>
              </p14:xfrm>
            </p:contentPart>
          </mc:Choice>
          <mc:Fallback>
            <p:pic>
              <p:nvPicPr>
                <p:cNvPr id="186" name="Ink 185">
                  <a:extLst>
                    <a:ext uri="{FF2B5EF4-FFF2-40B4-BE49-F238E27FC236}">
                      <a16:creationId xmlns:a16="http://schemas.microsoft.com/office/drawing/2014/main" id="{0D5A7BB5-B7FC-A440-9C3A-12979BE62C2B}"/>
                    </a:ext>
                  </a:extLst>
                </p:cNvPr>
                <p:cNvPicPr/>
                <p:nvPr/>
              </p:nvPicPr>
              <p:blipFill>
                <a:blip r:embed="rId309"/>
                <a:stretch>
                  <a:fillRect/>
                </a:stretch>
              </p:blipFill>
              <p:spPr>
                <a:xfrm>
                  <a:off x="10451063" y="4866155"/>
                  <a:ext cx="60480" cy="116640"/>
                </a:xfrm>
                <a:prstGeom prst="rect">
                  <a:avLst/>
                </a:prstGeom>
              </p:spPr>
            </p:pic>
          </mc:Fallback>
        </mc:AlternateContent>
        <mc:AlternateContent xmlns:mc="http://schemas.openxmlformats.org/markup-compatibility/2006">
          <mc:Choice xmlns:p14="http://schemas.microsoft.com/office/powerpoint/2010/main" Requires="p14">
            <p:contentPart p14:bwMode="auto" r:id="rId310">
              <p14:nvContentPartPr>
                <p14:cNvPr id="187" name="Ink 186">
                  <a:extLst>
                    <a:ext uri="{FF2B5EF4-FFF2-40B4-BE49-F238E27FC236}">
                      <a16:creationId xmlns:a16="http://schemas.microsoft.com/office/drawing/2014/main" id="{93EA9FA2-755D-3442-96F8-EF50865B0780}"/>
                    </a:ext>
                  </a:extLst>
                </p14:cNvPr>
                <p14:cNvContentPartPr/>
                <p14:nvPr/>
              </p14:nvContentPartPr>
              <p14:xfrm>
                <a:off x="10653383" y="4660955"/>
                <a:ext cx="109080" cy="192960"/>
              </p14:xfrm>
            </p:contentPart>
          </mc:Choice>
          <mc:Fallback>
            <p:pic>
              <p:nvPicPr>
                <p:cNvPr id="187" name="Ink 186">
                  <a:extLst>
                    <a:ext uri="{FF2B5EF4-FFF2-40B4-BE49-F238E27FC236}">
                      <a16:creationId xmlns:a16="http://schemas.microsoft.com/office/drawing/2014/main" id="{93EA9FA2-755D-3442-96F8-EF50865B0780}"/>
                    </a:ext>
                  </a:extLst>
                </p:cNvPr>
                <p:cNvPicPr/>
                <p:nvPr/>
              </p:nvPicPr>
              <p:blipFill>
                <a:blip r:embed="rId311"/>
                <a:stretch>
                  <a:fillRect/>
                </a:stretch>
              </p:blipFill>
              <p:spPr>
                <a:xfrm>
                  <a:off x="10644743" y="4652315"/>
                  <a:ext cx="126720" cy="210600"/>
                </a:xfrm>
                <a:prstGeom prst="rect">
                  <a:avLst/>
                </a:prstGeom>
              </p:spPr>
            </p:pic>
          </mc:Fallback>
        </mc:AlternateContent>
        <mc:AlternateContent xmlns:mc="http://schemas.openxmlformats.org/markup-compatibility/2006">
          <mc:Choice xmlns:p14="http://schemas.microsoft.com/office/powerpoint/2010/main" Requires="p14">
            <p:contentPart p14:bwMode="auto" r:id="rId312">
              <p14:nvContentPartPr>
                <p14:cNvPr id="188" name="Ink 187">
                  <a:extLst>
                    <a:ext uri="{FF2B5EF4-FFF2-40B4-BE49-F238E27FC236}">
                      <a16:creationId xmlns:a16="http://schemas.microsoft.com/office/drawing/2014/main" id="{27BDBA28-BCE4-6F43-9454-6CC6BAC5F595}"/>
                    </a:ext>
                  </a:extLst>
                </p14:cNvPr>
                <p14:cNvContentPartPr/>
                <p14:nvPr/>
              </p14:nvContentPartPr>
              <p14:xfrm>
                <a:off x="10871543" y="4664195"/>
                <a:ext cx="228960" cy="151560"/>
              </p14:xfrm>
            </p:contentPart>
          </mc:Choice>
          <mc:Fallback>
            <p:pic>
              <p:nvPicPr>
                <p:cNvPr id="188" name="Ink 187">
                  <a:extLst>
                    <a:ext uri="{FF2B5EF4-FFF2-40B4-BE49-F238E27FC236}">
                      <a16:creationId xmlns:a16="http://schemas.microsoft.com/office/drawing/2014/main" id="{27BDBA28-BCE4-6F43-9454-6CC6BAC5F595}"/>
                    </a:ext>
                  </a:extLst>
                </p:cNvPr>
                <p:cNvPicPr/>
                <p:nvPr/>
              </p:nvPicPr>
              <p:blipFill>
                <a:blip r:embed="rId313"/>
                <a:stretch>
                  <a:fillRect/>
                </a:stretch>
              </p:blipFill>
              <p:spPr>
                <a:xfrm>
                  <a:off x="10862903" y="4655555"/>
                  <a:ext cx="246600" cy="169200"/>
                </a:xfrm>
                <a:prstGeom prst="rect">
                  <a:avLst/>
                </a:prstGeom>
              </p:spPr>
            </p:pic>
          </mc:Fallback>
        </mc:AlternateContent>
        <mc:AlternateContent xmlns:mc="http://schemas.openxmlformats.org/markup-compatibility/2006">
          <mc:Choice xmlns:p14="http://schemas.microsoft.com/office/powerpoint/2010/main" Requires="p14">
            <p:contentPart p14:bwMode="auto" r:id="rId314">
              <p14:nvContentPartPr>
                <p14:cNvPr id="206" name="Ink 205">
                  <a:extLst>
                    <a:ext uri="{FF2B5EF4-FFF2-40B4-BE49-F238E27FC236}">
                      <a16:creationId xmlns:a16="http://schemas.microsoft.com/office/drawing/2014/main" id="{C21E7361-B69C-624C-AABC-EA0BDF31715B}"/>
                    </a:ext>
                  </a:extLst>
                </p14:cNvPr>
                <p14:cNvContentPartPr/>
                <p14:nvPr/>
              </p14:nvContentPartPr>
              <p14:xfrm>
                <a:off x="10032023" y="4957955"/>
                <a:ext cx="1092600" cy="158400"/>
              </p14:xfrm>
            </p:contentPart>
          </mc:Choice>
          <mc:Fallback>
            <p:pic>
              <p:nvPicPr>
                <p:cNvPr id="206" name="Ink 205">
                  <a:extLst>
                    <a:ext uri="{FF2B5EF4-FFF2-40B4-BE49-F238E27FC236}">
                      <a16:creationId xmlns:a16="http://schemas.microsoft.com/office/drawing/2014/main" id="{C21E7361-B69C-624C-AABC-EA0BDF31715B}"/>
                    </a:ext>
                  </a:extLst>
                </p:cNvPr>
                <p:cNvPicPr/>
                <p:nvPr/>
              </p:nvPicPr>
              <p:blipFill>
                <a:blip r:embed="rId315"/>
                <a:stretch>
                  <a:fillRect/>
                </a:stretch>
              </p:blipFill>
              <p:spPr>
                <a:xfrm>
                  <a:off x="10023383" y="4948955"/>
                  <a:ext cx="1110240" cy="176040"/>
                </a:xfrm>
                <a:prstGeom prst="rect">
                  <a:avLst/>
                </a:prstGeom>
              </p:spPr>
            </p:pic>
          </mc:Fallback>
        </mc:AlternateContent>
      </p:grpSp>
      <p:grpSp>
        <p:nvGrpSpPr>
          <p:cNvPr id="212" name="Group 211">
            <a:extLst>
              <a:ext uri="{FF2B5EF4-FFF2-40B4-BE49-F238E27FC236}">
                <a16:creationId xmlns:a16="http://schemas.microsoft.com/office/drawing/2014/main" id="{B4B1CF76-1105-0741-9BC8-B36912BA2982}"/>
              </a:ext>
            </a:extLst>
          </p:cNvPr>
          <p:cNvGrpSpPr/>
          <p:nvPr/>
        </p:nvGrpSpPr>
        <p:grpSpPr>
          <a:xfrm>
            <a:off x="9195023" y="3996395"/>
            <a:ext cx="1112760" cy="619200"/>
            <a:chOff x="9195023" y="3996395"/>
            <a:chExt cx="1112760" cy="619200"/>
          </a:xfrm>
        </p:grpSpPr>
        <mc:AlternateContent xmlns:mc="http://schemas.openxmlformats.org/markup-compatibility/2006">
          <mc:Choice xmlns:p14="http://schemas.microsoft.com/office/powerpoint/2010/main" Requires="p14">
            <p:contentPart p14:bwMode="auto" r:id="rId316">
              <p14:nvContentPartPr>
                <p14:cNvPr id="209" name="Ink 208">
                  <a:extLst>
                    <a:ext uri="{FF2B5EF4-FFF2-40B4-BE49-F238E27FC236}">
                      <a16:creationId xmlns:a16="http://schemas.microsoft.com/office/drawing/2014/main" id="{F11476A3-1394-3944-913D-263DE32BAAA5}"/>
                    </a:ext>
                  </a:extLst>
                </p14:cNvPr>
                <p14:cNvContentPartPr/>
                <p14:nvPr/>
              </p14:nvContentPartPr>
              <p14:xfrm>
                <a:off x="9602543" y="4005395"/>
                <a:ext cx="558000" cy="126360"/>
              </p14:xfrm>
            </p:contentPart>
          </mc:Choice>
          <mc:Fallback>
            <p:pic>
              <p:nvPicPr>
                <p:cNvPr id="209" name="Ink 208">
                  <a:extLst>
                    <a:ext uri="{FF2B5EF4-FFF2-40B4-BE49-F238E27FC236}">
                      <a16:creationId xmlns:a16="http://schemas.microsoft.com/office/drawing/2014/main" id="{F11476A3-1394-3944-913D-263DE32BAAA5}"/>
                    </a:ext>
                  </a:extLst>
                </p:cNvPr>
                <p:cNvPicPr/>
                <p:nvPr/>
              </p:nvPicPr>
              <p:blipFill>
                <a:blip r:embed="rId317"/>
                <a:stretch>
                  <a:fillRect/>
                </a:stretch>
              </p:blipFill>
              <p:spPr>
                <a:xfrm>
                  <a:off x="9598223" y="4001075"/>
                  <a:ext cx="566640" cy="135000"/>
                </a:xfrm>
                <a:prstGeom prst="rect">
                  <a:avLst/>
                </a:prstGeom>
              </p:spPr>
            </p:pic>
          </mc:Fallback>
        </mc:AlternateContent>
        <mc:AlternateContent xmlns:mc="http://schemas.openxmlformats.org/markup-compatibility/2006">
          <mc:Choice xmlns:p14="http://schemas.microsoft.com/office/powerpoint/2010/main" Requires="p14">
            <p:contentPart p14:bwMode="auto" r:id="rId318">
              <p14:nvContentPartPr>
                <p14:cNvPr id="210" name="Ink 209">
                  <a:extLst>
                    <a:ext uri="{FF2B5EF4-FFF2-40B4-BE49-F238E27FC236}">
                      <a16:creationId xmlns:a16="http://schemas.microsoft.com/office/drawing/2014/main" id="{E04CB738-FD66-2E42-859F-4ED1A199A3FC}"/>
                    </a:ext>
                  </a:extLst>
                </p14:cNvPr>
                <p14:cNvContentPartPr/>
                <p14:nvPr/>
              </p14:nvContentPartPr>
              <p14:xfrm>
                <a:off x="9536663" y="4029155"/>
                <a:ext cx="40680" cy="14040"/>
              </p14:xfrm>
            </p:contentPart>
          </mc:Choice>
          <mc:Fallback>
            <p:pic>
              <p:nvPicPr>
                <p:cNvPr id="210" name="Ink 209">
                  <a:extLst>
                    <a:ext uri="{FF2B5EF4-FFF2-40B4-BE49-F238E27FC236}">
                      <a16:creationId xmlns:a16="http://schemas.microsoft.com/office/drawing/2014/main" id="{E04CB738-FD66-2E42-859F-4ED1A199A3FC}"/>
                    </a:ext>
                  </a:extLst>
                </p:cNvPr>
                <p:cNvPicPr/>
                <p:nvPr/>
              </p:nvPicPr>
              <p:blipFill>
                <a:blip r:embed="rId319"/>
                <a:stretch>
                  <a:fillRect/>
                </a:stretch>
              </p:blipFill>
              <p:spPr>
                <a:xfrm>
                  <a:off x="9532343" y="4024835"/>
                  <a:ext cx="49320" cy="22680"/>
                </a:xfrm>
                <a:prstGeom prst="rect">
                  <a:avLst/>
                </a:prstGeom>
              </p:spPr>
            </p:pic>
          </mc:Fallback>
        </mc:AlternateContent>
        <mc:AlternateContent xmlns:mc="http://schemas.openxmlformats.org/markup-compatibility/2006">
          <mc:Choice xmlns:p14="http://schemas.microsoft.com/office/powerpoint/2010/main" Requires="p14">
            <p:contentPart p14:bwMode="auto" r:id="rId320">
              <p14:nvContentPartPr>
                <p14:cNvPr id="211" name="Ink 210">
                  <a:extLst>
                    <a:ext uri="{FF2B5EF4-FFF2-40B4-BE49-F238E27FC236}">
                      <a16:creationId xmlns:a16="http://schemas.microsoft.com/office/drawing/2014/main" id="{8AF0D9B3-A7DD-3F4F-949D-4B92F8A4230D}"/>
                    </a:ext>
                  </a:extLst>
                </p14:cNvPr>
                <p14:cNvContentPartPr/>
                <p14:nvPr/>
              </p14:nvContentPartPr>
              <p14:xfrm>
                <a:off x="9195023" y="3996395"/>
                <a:ext cx="1112760" cy="619200"/>
              </p14:xfrm>
            </p:contentPart>
          </mc:Choice>
          <mc:Fallback>
            <p:pic>
              <p:nvPicPr>
                <p:cNvPr id="211" name="Ink 210">
                  <a:extLst>
                    <a:ext uri="{FF2B5EF4-FFF2-40B4-BE49-F238E27FC236}">
                      <a16:creationId xmlns:a16="http://schemas.microsoft.com/office/drawing/2014/main" id="{8AF0D9B3-A7DD-3F4F-949D-4B92F8A4230D}"/>
                    </a:ext>
                  </a:extLst>
                </p:cNvPr>
                <p:cNvPicPr/>
                <p:nvPr/>
              </p:nvPicPr>
              <p:blipFill>
                <a:blip r:embed="rId321"/>
                <a:stretch>
                  <a:fillRect/>
                </a:stretch>
              </p:blipFill>
              <p:spPr>
                <a:xfrm>
                  <a:off x="9190703" y="3992075"/>
                  <a:ext cx="1121400" cy="627840"/>
                </a:xfrm>
                <a:prstGeom prst="rect">
                  <a:avLst/>
                </a:prstGeom>
              </p:spPr>
            </p:pic>
          </mc:Fallback>
        </mc:AlternateContent>
      </p:grpSp>
      <p:grpSp>
        <p:nvGrpSpPr>
          <p:cNvPr id="232" name="Group 231">
            <a:extLst>
              <a:ext uri="{FF2B5EF4-FFF2-40B4-BE49-F238E27FC236}">
                <a16:creationId xmlns:a16="http://schemas.microsoft.com/office/drawing/2014/main" id="{35FC75E5-8058-404E-B088-C36922188E62}"/>
              </a:ext>
            </a:extLst>
          </p:cNvPr>
          <p:cNvGrpSpPr/>
          <p:nvPr/>
        </p:nvGrpSpPr>
        <p:grpSpPr>
          <a:xfrm>
            <a:off x="9392303" y="5418755"/>
            <a:ext cx="2567520" cy="850320"/>
            <a:chOff x="9392303" y="5418755"/>
            <a:chExt cx="2567520" cy="850320"/>
          </a:xfrm>
        </p:grpSpPr>
        <mc:AlternateContent xmlns:mc="http://schemas.openxmlformats.org/markup-compatibility/2006">
          <mc:Choice xmlns:p14="http://schemas.microsoft.com/office/powerpoint/2010/main" Requires="p14">
            <p:contentPart p14:bwMode="auto" r:id="rId322">
              <p14:nvContentPartPr>
                <p14:cNvPr id="213" name="Ink 212">
                  <a:extLst>
                    <a:ext uri="{FF2B5EF4-FFF2-40B4-BE49-F238E27FC236}">
                      <a16:creationId xmlns:a16="http://schemas.microsoft.com/office/drawing/2014/main" id="{B42DC66C-0E6B-8043-847D-00BD531D008D}"/>
                    </a:ext>
                  </a:extLst>
                </p14:cNvPr>
                <p14:cNvContentPartPr/>
                <p14:nvPr/>
              </p14:nvContentPartPr>
              <p14:xfrm>
                <a:off x="9392303" y="5504075"/>
                <a:ext cx="156240" cy="140760"/>
              </p14:xfrm>
            </p:contentPart>
          </mc:Choice>
          <mc:Fallback>
            <p:pic>
              <p:nvPicPr>
                <p:cNvPr id="213" name="Ink 212">
                  <a:extLst>
                    <a:ext uri="{FF2B5EF4-FFF2-40B4-BE49-F238E27FC236}">
                      <a16:creationId xmlns:a16="http://schemas.microsoft.com/office/drawing/2014/main" id="{B42DC66C-0E6B-8043-847D-00BD531D008D}"/>
                    </a:ext>
                  </a:extLst>
                </p:cNvPr>
                <p:cNvPicPr/>
                <p:nvPr/>
              </p:nvPicPr>
              <p:blipFill>
                <a:blip r:embed="rId323"/>
                <a:stretch>
                  <a:fillRect/>
                </a:stretch>
              </p:blipFill>
              <p:spPr>
                <a:xfrm>
                  <a:off x="9387983" y="5499755"/>
                  <a:ext cx="164880" cy="149400"/>
                </a:xfrm>
                <a:prstGeom prst="rect">
                  <a:avLst/>
                </a:prstGeom>
              </p:spPr>
            </p:pic>
          </mc:Fallback>
        </mc:AlternateContent>
        <mc:AlternateContent xmlns:mc="http://schemas.openxmlformats.org/markup-compatibility/2006">
          <mc:Choice xmlns:p14="http://schemas.microsoft.com/office/powerpoint/2010/main" Requires="p14">
            <p:contentPart p14:bwMode="auto" r:id="rId324">
              <p14:nvContentPartPr>
                <p14:cNvPr id="214" name="Ink 213">
                  <a:extLst>
                    <a:ext uri="{FF2B5EF4-FFF2-40B4-BE49-F238E27FC236}">
                      <a16:creationId xmlns:a16="http://schemas.microsoft.com/office/drawing/2014/main" id="{80CCAC3D-4372-6C4B-AB51-EC88441A1987}"/>
                    </a:ext>
                  </a:extLst>
                </p14:cNvPr>
                <p14:cNvContentPartPr/>
                <p14:nvPr/>
              </p14:nvContentPartPr>
              <p14:xfrm>
                <a:off x="9427943" y="5545115"/>
                <a:ext cx="207000" cy="190080"/>
              </p14:xfrm>
            </p:contentPart>
          </mc:Choice>
          <mc:Fallback>
            <p:pic>
              <p:nvPicPr>
                <p:cNvPr id="214" name="Ink 213">
                  <a:extLst>
                    <a:ext uri="{FF2B5EF4-FFF2-40B4-BE49-F238E27FC236}">
                      <a16:creationId xmlns:a16="http://schemas.microsoft.com/office/drawing/2014/main" id="{80CCAC3D-4372-6C4B-AB51-EC88441A1987}"/>
                    </a:ext>
                  </a:extLst>
                </p:cNvPr>
                <p:cNvPicPr/>
                <p:nvPr/>
              </p:nvPicPr>
              <p:blipFill>
                <a:blip r:embed="rId325"/>
                <a:stretch>
                  <a:fillRect/>
                </a:stretch>
              </p:blipFill>
              <p:spPr>
                <a:xfrm>
                  <a:off x="9423623" y="5540795"/>
                  <a:ext cx="215640" cy="198720"/>
                </a:xfrm>
                <a:prstGeom prst="rect">
                  <a:avLst/>
                </a:prstGeom>
              </p:spPr>
            </p:pic>
          </mc:Fallback>
        </mc:AlternateContent>
        <mc:AlternateContent xmlns:mc="http://schemas.openxmlformats.org/markup-compatibility/2006">
          <mc:Choice xmlns:p14="http://schemas.microsoft.com/office/powerpoint/2010/main" Requires="p14">
            <p:contentPart p14:bwMode="auto" r:id="rId326">
              <p14:nvContentPartPr>
                <p14:cNvPr id="215" name="Ink 214">
                  <a:extLst>
                    <a:ext uri="{FF2B5EF4-FFF2-40B4-BE49-F238E27FC236}">
                      <a16:creationId xmlns:a16="http://schemas.microsoft.com/office/drawing/2014/main" id="{6863E5F5-995F-474E-8A73-D8ADA65B2D90}"/>
                    </a:ext>
                  </a:extLst>
                </p14:cNvPr>
                <p14:cNvContentPartPr/>
                <p14:nvPr/>
              </p14:nvContentPartPr>
              <p14:xfrm>
                <a:off x="9671303" y="5545475"/>
                <a:ext cx="150840" cy="199440"/>
              </p14:xfrm>
            </p:contentPart>
          </mc:Choice>
          <mc:Fallback>
            <p:pic>
              <p:nvPicPr>
                <p:cNvPr id="215" name="Ink 214">
                  <a:extLst>
                    <a:ext uri="{FF2B5EF4-FFF2-40B4-BE49-F238E27FC236}">
                      <a16:creationId xmlns:a16="http://schemas.microsoft.com/office/drawing/2014/main" id="{6863E5F5-995F-474E-8A73-D8ADA65B2D90}"/>
                    </a:ext>
                  </a:extLst>
                </p:cNvPr>
                <p:cNvPicPr/>
                <p:nvPr/>
              </p:nvPicPr>
              <p:blipFill>
                <a:blip r:embed="rId327"/>
                <a:stretch>
                  <a:fillRect/>
                </a:stretch>
              </p:blipFill>
              <p:spPr>
                <a:xfrm>
                  <a:off x="9666983" y="5541155"/>
                  <a:ext cx="159480" cy="208080"/>
                </a:xfrm>
                <a:prstGeom prst="rect">
                  <a:avLst/>
                </a:prstGeom>
              </p:spPr>
            </p:pic>
          </mc:Fallback>
        </mc:AlternateContent>
        <mc:AlternateContent xmlns:mc="http://schemas.openxmlformats.org/markup-compatibility/2006">
          <mc:Choice xmlns:p14="http://schemas.microsoft.com/office/powerpoint/2010/main" Requires="p14">
            <p:contentPart p14:bwMode="auto" r:id="rId328">
              <p14:nvContentPartPr>
                <p14:cNvPr id="216" name="Ink 215">
                  <a:extLst>
                    <a:ext uri="{FF2B5EF4-FFF2-40B4-BE49-F238E27FC236}">
                      <a16:creationId xmlns:a16="http://schemas.microsoft.com/office/drawing/2014/main" id="{7A609901-20C0-B141-B897-410CB745F6A9}"/>
                    </a:ext>
                  </a:extLst>
                </p14:cNvPr>
                <p14:cNvContentPartPr/>
                <p14:nvPr/>
              </p14:nvContentPartPr>
              <p14:xfrm>
                <a:off x="9674543" y="5504795"/>
                <a:ext cx="175680" cy="32040"/>
              </p14:xfrm>
            </p:contentPart>
          </mc:Choice>
          <mc:Fallback>
            <p:pic>
              <p:nvPicPr>
                <p:cNvPr id="216" name="Ink 215">
                  <a:extLst>
                    <a:ext uri="{FF2B5EF4-FFF2-40B4-BE49-F238E27FC236}">
                      <a16:creationId xmlns:a16="http://schemas.microsoft.com/office/drawing/2014/main" id="{7A609901-20C0-B141-B897-410CB745F6A9}"/>
                    </a:ext>
                  </a:extLst>
                </p:cNvPr>
                <p:cNvPicPr/>
                <p:nvPr/>
              </p:nvPicPr>
              <p:blipFill>
                <a:blip r:embed="rId329"/>
                <a:stretch>
                  <a:fillRect/>
                </a:stretch>
              </p:blipFill>
              <p:spPr>
                <a:xfrm>
                  <a:off x="9670223" y="5500475"/>
                  <a:ext cx="184320" cy="40680"/>
                </a:xfrm>
                <a:prstGeom prst="rect">
                  <a:avLst/>
                </a:prstGeom>
              </p:spPr>
            </p:pic>
          </mc:Fallback>
        </mc:AlternateContent>
        <mc:AlternateContent xmlns:mc="http://schemas.openxmlformats.org/markup-compatibility/2006">
          <mc:Choice xmlns:p14="http://schemas.microsoft.com/office/powerpoint/2010/main" Requires="p14">
            <p:contentPart p14:bwMode="auto" r:id="rId330">
              <p14:nvContentPartPr>
                <p14:cNvPr id="217" name="Ink 216">
                  <a:extLst>
                    <a:ext uri="{FF2B5EF4-FFF2-40B4-BE49-F238E27FC236}">
                      <a16:creationId xmlns:a16="http://schemas.microsoft.com/office/drawing/2014/main" id="{86F13951-2FF1-1646-A971-4F87871A97C8}"/>
                    </a:ext>
                  </a:extLst>
                </p14:cNvPr>
                <p14:cNvContentPartPr/>
                <p14:nvPr/>
              </p14:nvContentPartPr>
              <p14:xfrm>
                <a:off x="9867503" y="5577515"/>
                <a:ext cx="192600" cy="52920"/>
              </p14:xfrm>
            </p:contentPart>
          </mc:Choice>
          <mc:Fallback>
            <p:pic>
              <p:nvPicPr>
                <p:cNvPr id="217" name="Ink 216">
                  <a:extLst>
                    <a:ext uri="{FF2B5EF4-FFF2-40B4-BE49-F238E27FC236}">
                      <a16:creationId xmlns:a16="http://schemas.microsoft.com/office/drawing/2014/main" id="{86F13951-2FF1-1646-A971-4F87871A97C8}"/>
                    </a:ext>
                  </a:extLst>
                </p:cNvPr>
                <p:cNvPicPr/>
                <p:nvPr/>
              </p:nvPicPr>
              <p:blipFill>
                <a:blip r:embed="rId331"/>
                <a:stretch>
                  <a:fillRect/>
                </a:stretch>
              </p:blipFill>
              <p:spPr>
                <a:xfrm>
                  <a:off x="9863183" y="5573195"/>
                  <a:ext cx="201240" cy="61560"/>
                </a:xfrm>
                <a:prstGeom prst="rect">
                  <a:avLst/>
                </a:prstGeom>
              </p:spPr>
            </p:pic>
          </mc:Fallback>
        </mc:AlternateContent>
        <mc:AlternateContent xmlns:mc="http://schemas.openxmlformats.org/markup-compatibility/2006">
          <mc:Choice xmlns:p14="http://schemas.microsoft.com/office/powerpoint/2010/main" Requires="p14">
            <p:contentPart p14:bwMode="auto" r:id="rId332">
              <p14:nvContentPartPr>
                <p14:cNvPr id="218" name="Ink 217">
                  <a:extLst>
                    <a:ext uri="{FF2B5EF4-FFF2-40B4-BE49-F238E27FC236}">
                      <a16:creationId xmlns:a16="http://schemas.microsoft.com/office/drawing/2014/main" id="{A6F09C2F-8BF2-E842-918B-27C2961914B1}"/>
                    </a:ext>
                  </a:extLst>
                </p14:cNvPr>
                <p14:cNvContentPartPr/>
                <p14:nvPr/>
              </p14:nvContentPartPr>
              <p14:xfrm>
                <a:off x="9925823" y="5520995"/>
                <a:ext cx="47160" cy="247320"/>
              </p14:xfrm>
            </p:contentPart>
          </mc:Choice>
          <mc:Fallback>
            <p:pic>
              <p:nvPicPr>
                <p:cNvPr id="218" name="Ink 217">
                  <a:extLst>
                    <a:ext uri="{FF2B5EF4-FFF2-40B4-BE49-F238E27FC236}">
                      <a16:creationId xmlns:a16="http://schemas.microsoft.com/office/drawing/2014/main" id="{A6F09C2F-8BF2-E842-918B-27C2961914B1}"/>
                    </a:ext>
                  </a:extLst>
                </p:cNvPr>
                <p:cNvPicPr/>
                <p:nvPr/>
              </p:nvPicPr>
              <p:blipFill>
                <a:blip r:embed="rId333"/>
                <a:stretch>
                  <a:fillRect/>
                </a:stretch>
              </p:blipFill>
              <p:spPr>
                <a:xfrm>
                  <a:off x="9921503" y="5516675"/>
                  <a:ext cx="55800" cy="255960"/>
                </a:xfrm>
                <a:prstGeom prst="rect">
                  <a:avLst/>
                </a:prstGeom>
              </p:spPr>
            </p:pic>
          </mc:Fallback>
        </mc:AlternateContent>
        <mc:AlternateContent xmlns:mc="http://schemas.openxmlformats.org/markup-compatibility/2006">
          <mc:Choice xmlns:p14="http://schemas.microsoft.com/office/powerpoint/2010/main" Requires="p14">
            <p:contentPart p14:bwMode="auto" r:id="rId334">
              <p14:nvContentPartPr>
                <p14:cNvPr id="219" name="Ink 218">
                  <a:extLst>
                    <a:ext uri="{FF2B5EF4-FFF2-40B4-BE49-F238E27FC236}">
                      <a16:creationId xmlns:a16="http://schemas.microsoft.com/office/drawing/2014/main" id="{632ED262-5B68-CD43-ADB5-DA3A6F115CF4}"/>
                    </a:ext>
                  </a:extLst>
                </p14:cNvPr>
                <p14:cNvContentPartPr/>
                <p14:nvPr/>
              </p14:nvContentPartPr>
              <p14:xfrm>
                <a:off x="10106543" y="5488235"/>
                <a:ext cx="151200" cy="208440"/>
              </p14:xfrm>
            </p:contentPart>
          </mc:Choice>
          <mc:Fallback>
            <p:pic>
              <p:nvPicPr>
                <p:cNvPr id="219" name="Ink 218">
                  <a:extLst>
                    <a:ext uri="{FF2B5EF4-FFF2-40B4-BE49-F238E27FC236}">
                      <a16:creationId xmlns:a16="http://schemas.microsoft.com/office/drawing/2014/main" id="{632ED262-5B68-CD43-ADB5-DA3A6F115CF4}"/>
                    </a:ext>
                  </a:extLst>
                </p:cNvPr>
                <p:cNvPicPr/>
                <p:nvPr/>
              </p:nvPicPr>
              <p:blipFill>
                <a:blip r:embed="rId335"/>
                <a:stretch>
                  <a:fillRect/>
                </a:stretch>
              </p:blipFill>
              <p:spPr>
                <a:xfrm>
                  <a:off x="10102223" y="5483915"/>
                  <a:ext cx="159840" cy="217080"/>
                </a:xfrm>
                <a:prstGeom prst="rect">
                  <a:avLst/>
                </a:prstGeom>
              </p:spPr>
            </p:pic>
          </mc:Fallback>
        </mc:AlternateContent>
        <mc:AlternateContent xmlns:mc="http://schemas.openxmlformats.org/markup-compatibility/2006">
          <mc:Choice xmlns:p14="http://schemas.microsoft.com/office/powerpoint/2010/main" Requires="p14">
            <p:contentPart p14:bwMode="auto" r:id="rId336">
              <p14:nvContentPartPr>
                <p14:cNvPr id="220" name="Ink 219">
                  <a:extLst>
                    <a:ext uri="{FF2B5EF4-FFF2-40B4-BE49-F238E27FC236}">
                      <a16:creationId xmlns:a16="http://schemas.microsoft.com/office/drawing/2014/main" id="{F5A6656B-23A7-F94A-BAC8-EEE5E66F89C1}"/>
                    </a:ext>
                  </a:extLst>
                </p14:cNvPr>
                <p14:cNvContentPartPr/>
                <p14:nvPr/>
              </p14:nvContentPartPr>
              <p14:xfrm>
                <a:off x="10359983" y="5455475"/>
                <a:ext cx="135360" cy="286200"/>
              </p14:xfrm>
            </p:contentPart>
          </mc:Choice>
          <mc:Fallback>
            <p:pic>
              <p:nvPicPr>
                <p:cNvPr id="220" name="Ink 219">
                  <a:extLst>
                    <a:ext uri="{FF2B5EF4-FFF2-40B4-BE49-F238E27FC236}">
                      <a16:creationId xmlns:a16="http://schemas.microsoft.com/office/drawing/2014/main" id="{F5A6656B-23A7-F94A-BAC8-EEE5E66F89C1}"/>
                    </a:ext>
                  </a:extLst>
                </p:cNvPr>
                <p:cNvPicPr/>
                <p:nvPr/>
              </p:nvPicPr>
              <p:blipFill>
                <a:blip r:embed="rId337"/>
                <a:stretch>
                  <a:fillRect/>
                </a:stretch>
              </p:blipFill>
              <p:spPr>
                <a:xfrm>
                  <a:off x="10355663" y="5451155"/>
                  <a:ext cx="144000" cy="294840"/>
                </a:xfrm>
                <a:prstGeom prst="rect">
                  <a:avLst/>
                </a:prstGeom>
              </p:spPr>
            </p:pic>
          </mc:Fallback>
        </mc:AlternateContent>
        <mc:AlternateContent xmlns:mc="http://schemas.openxmlformats.org/markup-compatibility/2006">
          <mc:Choice xmlns:p14="http://schemas.microsoft.com/office/powerpoint/2010/main" Requires="p14">
            <p:contentPart p14:bwMode="auto" r:id="rId338">
              <p14:nvContentPartPr>
                <p14:cNvPr id="221" name="Ink 220">
                  <a:extLst>
                    <a:ext uri="{FF2B5EF4-FFF2-40B4-BE49-F238E27FC236}">
                      <a16:creationId xmlns:a16="http://schemas.microsoft.com/office/drawing/2014/main" id="{1BECCFD4-E1C0-EF40-9F2C-D52E44E4DFF0}"/>
                    </a:ext>
                  </a:extLst>
                </p14:cNvPr>
                <p14:cNvContentPartPr/>
                <p14:nvPr/>
              </p14:nvContentPartPr>
              <p14:xfrm>
                <a:off x="9537743" y="5844275"/>
                <a:ext cx="1252800" cy="122760"/>
              </p14:xfrm>
            </p:contentPart>
          </mc:Choice>
          <mc:Fallback>
            <p:pic>
              <p:nvPicPr>
                <p:cNvPr id="221" name="Ink 220">
                  <a:extLst>
                    <a:ext uri="{FF2B5EF4-FFF2-40B4-BE49-F238E27FC236}">
                      <a16:creationId xmlns:a16="http://schemas.microsoft.com/office/drawing/2014/main" id="{1BECCFD4-E1C0-EF40-9F2C-D52E44E4DFF0}"/>
                    </a:ext>
                  </a:extLst>
                </p:cNvPr>
                <p:cNvPicPr/>
                <p:nvPr/>
              </p:nvPicPr>
              <p:blipFill>
                <a:blip r:embed="rId339"/>
                <a:stretch>
                  <a:fillRect/>
                </a:stretch>
              </p:blipFill>
              <p:spPr>
                <a:xfrm>
                  <a:off x="9533423" y="5839955"/>
                  <a:ext cx="1261440" cy="131400"/>
                </a:xfrm>
                <a:prstGeom prst="rect">
                  <a:avLst/>
                </a:prstGeom>
              </p:spPr>
            </p:pic>
          </mc:Fallback>
        </mc:AlternateContent>
        <mc:AlternateContent xmlns:mc="http://schemas.openxmlformats.org/markup-compatibility/2006">
          <mc:Choice xmlns:p14="http://schemas.microsoft.com/office/powerpoint/2010/main" Requires="p14">
            <p:contentPart p14:bwMode="auto" r:id="rId340">
              <p14:nvContentPartPr>
                <p14:cNvPr id="222" name="Ink 221">
                  <a:extLst>
                    <a:ext uri="{FF2B5EF4-FFF2-40B4-BE49-F238E27FC236}">
                      <a16:creationId xmlns:a16="http://schemas.microsoft.com/office/drawing/2014/main" id="{DA63F2DC-1BBC-D54E-A891-8A3A498E639B}"/>
                    </a:ext>
                  </a:extLst>
                </p14:cNvPr>
                <p14:cNvContentPartPr/>
                <p14:nvPr/>
              </p14:nvContentPartPr>
              <p14:xfrm>
                <a:off x="9962183" y="6039035"/>
                <a:ext cx="325440" cy="185040"/>
              </p14:xfrm>
            </p:contentPart>
          </mc:Choice>
          <mc:Fallback>
            <p:pic>
              <p:nvPicPr>
                <p:cNvPr id="222" name="Ink 221">
                  <a:extLst>
                    <a:ext uri="{FF2B5EF4-FFF2-40B4-BE49-F238E27FC236}">
                      <a16:creationId xmlns:a16="http://schemas.microsoft.com/office/drawing/2014/main" id="{DA63F2DC-1BBC-D54E-A891-8A3A498E639B}"/>
                    </a:ext>
                  </a:extLst>
                </p:cNvPr>
                <p:cNvPicPr/>
                <p:nvPr/>
              </p:nvPicPr>
              <p:blipFill>
                <a:blip r:embed="rId341"/>
                <a:stretch>
                  <a:fillRect/>
                </a:stretch>
              </p:blipFill>
              <p:spPr>
                <a:xfrm>
                  <a:off x="9957863" y="6034715"/>
                  <a:ext cx="334080" cy="193680"/>
                </a:xfrm>
                <a:prstGeom prst="rect">
                  <a:avLst/>
                </a:prstGeom>
              </p:spPr>
            </p:pic>
          </mc:Fallback>
        </mc:AlternateContent>
        <mc:AlternateContent xmlns:mc="http://schemas.openxmlformats.org/markup-compatibility/2006">
          <mc:Choice xmlns:p14="http://schemas.microsoft.com/office/powerpoint/2010/main" Requires="p14">
            <p:contentPart p14:bwMode="auto" r:id="rId342">
              <p14:nvContentPartPr>
                <p14:cNvPr id="223" name="Ink 222">
                  <a:extLst>
                    <a:ext uri="{FF2B5EF4-FFF2-40B4-BE49-F238E27FC236}">
                      <a16:creationId xmlns:a16="http://schemas.microsoft.com/office/drawing/2014/main" id="{F73A7F01-5F9C-9D4C-A930-D43E2330D0F4}"/>
                    </a:ext>
                  </a:extLst>
                </p14:cNvPr>
                <p14:cNvContentPartPr/>
                <p14:nvPr/>
              </p14:nvContentPartPr>
              <p14:xfrm>
                <a:off x="10774343" y="5721875"/>
                <a:ext cx="224640" cy="24840"/>
              </p14:xfrm>
            </p:contentPart>
          </mc:Choice>
          <mc:Fallback>
            <p:pic>
              <p:nvPicPr>
                <p:cNvPr id="223" name="Ink 222">
                  <a:extLst>
                    <a:ext uri="{FF2B5EF4-FFF2-40B4-BE49-F238E27FC236}">
                      <a16:creationId xmlns:a16="http://schemas.microsoft.com/office/drawing/2014/main" id="{F73A7F01-5F9C-9D4C-A930-D43E2330D0F4}"/>
                    </a:ext>
                  </a:extLst>
                </p:cNvPr>
                <p:cNvPicPr/>
                <p:nvPr/>
              </p:nvPicPr>
              <p:blipFill>
                <a:blip r:embed="rId343"/>
                <a:stretch>
                  <a:fillRect/>
                </a:stretch>
              </p:blipFill>
              <p:spPr>
                <a:xfrm>
                  <a:off x="10770023" y="5717555"/>
                  <a:ext cx="233280" cy="33480"/>
                </a:xfrm>
                <a:prstGeom prst="rect">
                  <a:avLst/>
                </a:prstGeom>
              </p:spPr>
            </p:pic>
          </mc:Fallback>
        </mc:AlternateContent>
        <mc:AlternateContent xmlns:mc="http://schemas.openxmlformats.org/markup-compatibility/2006">
          <mc:Choice xmlns:p14="http://schemas.microsoft.com/office/powerpoint/2010/main" Requires="p14">
            <p:contentPart p14:bwMode="auto" r:id="rId344">
              <p14:nvContentPartPr>
                <p14:cNvPr id="224" name="Ink 223">
                  <a:extLst>
                    <a:ext uri="{FF2B5EF4-FFF2-40B4-BE49-F238E27FC236}">
                      <a16:creationId xmlns:a16="http://schemas.microsoft.com/office/drawing/2014/main" id="{386B69CF-19D7-1B46-91EF-A21EC9C58005}"/>
                    </a:ext>
                  </a:extLst>
                </p14:cNvPr>
                <p14:cNvContentPartPr/>
                <p14:nvPr/>
              </p14:nvContentPartPr>
              <p14:xfrm>
                <a:off x="10808903" y="5849315"/>
                <a:ext cx="201240" cy="48960"/>
              </p14:xfrm>
            </p:contentPart>
          </mc:Choice>
          <mc:Fallback>
            <p:pic>
              <p:nvPicPr>
                <p:cNvPr id="224" name="Ink 223">
                  <a:extLst>
                    <a:ext uri="{FF2B5EF4-FFF2-40B4-BE49-F238E27FC236}">
                      <a16:creationId xmlns:a16="http://schemas.microsoft.com/office/drawing/2014/main" id="{386B69CF-19D7-1B46-91EF-A21EC9C58005}"/>
                    </a:ext>
                  </a:extLst>
                </p:cNvPr>
                <p:cNvPicPr/>
                <p:nvPr/>
              </p:nvPicPr>
              <p:blipFill>
                <a:blip r:embed="rId345"/>
                <a:stretch>
                  <a:fillRect/>
                </a:stretch>
              </p:blipFill>
              <p:spPr>
                <a:xfrm>
                  <a:off x="10804583" y="5844995"/>
                  <a:ext cx="209880" cy="57600"/>
                </a:xfrm>
                <a:prstGeom prst="rect">
                  <a:avLst/>
                </a:prstGeom>
              </p:spPr>
            </p:pic>
          </mc:Fallback>
        </mc:AlternateContent>
        <mc:AlternateContent xmlns:mc="http://schemas.openxmlformats.org/markup-compatibility/2006">
          <mc:Choice xmlns:p14="http://schemas.microsoft.com/office/powerpoint/2010/main" Requires="p14">
            <p:contentPart p14:bwMode="auto" r:id="rId346">
              <p14:nvContentPartPr>
                <p14:cNvPr id="225" name="Ink 224">
                  <a:extLst>
                    <a:ext uri="{FF2B5EF4-FFF2-40B4-BE49-F238E27FC236}">
                      <a16:creationId xmlns:a16="http://schemas.microsoft.com/office/drawing/2014/main" id="{F651678F-6E5E-1049-8550-26B1C1478C0F}"/>
                    </a:ext>
                  </a:extLst>
                </p14:cNvPr>
                <p14:cNvContentPartPr/>
                <p14:nvPr/>
              </p14:nvContentPartPr>
              <p14:xfrm>
                <a:off x="11096543" y="5502995"/>
                <a:ext cx="79920" cy="489240"/>
              </p14:xfrm>
            </p:contentPart>
          </mc:Choice>
          <mc:Fallback>
            <p:pic>
              <p:nvPicPr>
                <p:cNvPr id="225" name="Ink 224">
                  <a:extLst>
                    <a:ext uri="{FF2B5EF4-FFF2-40B4-BE49-F238E27FC236}">
                      <a16:creationId xmlns:a16="http://schemas.microsoft.com/office/drawing/2014/main" id="{F651678F-6E5E-1049-8550-26B1C1478C0F}"/>
                    </a:ext>
                  </a:extLst>
                </p:cNvPr>
                <p:cNvPicPr/>
                <p:nvPr/>
              </p:nvPicPr>
              <p:blipFill>
                <a:blip r:embed="rId347"/>
                <a:stretch>
                  <a:fillRect/>
                </a:stretch>
              </p:blipFill>
              <p:spPr>
                <a:xfrm>
                  <a:off x="11092223" y="5498675"/>
                  <a:ext cx="88560" cy="497880"/>
                </a:xfrm>
                <a:prstGeom prst="rect">
                  <a:avLst/>
                </a:prstGeom>
              </p:spPr>
            </p:pic>
          </mc:Fallback>
        </mc:AlternateContent>
        <mc:AlternateContent xmlns:mc="http://schemas.openxmlformats.org/markup-compatibility/2006">
          <mc:Choice xmlns:p14="http://schemas.microsoft.com/office/powerpoint/2010/main" Requires="p14">
            <p:contentPart p14:bwMode="auto" r:id="rId348">
              <p14:nvContentPartPr>
                <p14:cNvPr id="226" name="Ink 225">
                  <a:extLst>
                    <a:ext uri="{FF2B5EF4-FFF2-40B4-BE49-F238E27FC236}">
                      <a16:creationId xmlns:a16="http://schemas.microsoft.com/office/drawing/2014/main" id="{55601202-B338-B448-8BEF-D7842F58C0A7}"/>
                    </a:ext>
                  </a:extLst>
                </p14:cNvPr>
                <p14:cNvContentPartPr/>
                <p14:nvPr/>
              </p14:nvContentPartPr>
              <p14:xfrm>
                <a:off x="11016623" y="5418755"/>
                <a:ext cx="943200" cy="608400"/>
              </p14:xfrm>
            </p:contentPart>
          </mc:Choice>
          <mc:Fallback>
            <p:pic>
              <p:nvPicPr>
                <p:cNvPr id="226" name="Ink 225">
                  <a:extLst>
                    <a:ext uri="{FF2B5EF4-FFF2-40B4-BE49-F238E27FC236}">
                      <a16:creationId xmlns:a16="http://schemas.microsoft.com/office/drawing/2014/main" id="{55601202-B338-B448-8BEF-D7842F58C0A7}"/>
                    </a:ext>
                  </a:extLst>
                </p:cNvPr>
                <p:cNvPicPr/>
                <p:nvPr/>
              </p:nvPicPr>
              <p:blipFill>
                <a:blip r:embed="rId349"/>
                <a:stretch>
                  <a:fillRect/>
                </a:stretch>
              </p:blipFill>
              <p:spPr>
                <a:xfrm>
                  <a:off x="11012303" y="5414435"/>
                  <a:ext cx="951840" cy="617040"/>
                </a:xfrm>
                <a:prstGeom prst="rect">
                  <a:avLst/>
                </a:prstGeom>
              </p:spPr>
            </p:pic>
          </mc:Fallback>
        </mc:AlternateContent>
        <mc:AlternateContent xmlns:mc="http://schemas.openxmlformats.org/markup-compatibility/2006">
          <mc:Choice xmlns:p14="http://schemas.microsoft.com/office/powerpoint/2010/main" Requires="p14">
            <p:contentPart p14:bwMode="auto" r:id="rId350">
              <p14:nvContentPartPr>
                <p14:cNvPr id="227" name="Ink 226">
                  <a:extLst>
                    <a:ext uri="{FF2B5EF4-FFF2-40B4-BE49-F238E27FC236}">
                      <a16:creationId xmlns:a16="http://schemas.microsoft.com/office/drawing/2014/main" id="{038D5DFE-D9AE-674D-802B-1B576456B24D}"/>
                    </a:ext>
                  </a:extLst>
                </p14:cNvPr>
                <p14:cNvContentPartPr/>
                <p14:nvPr/>
              </p14:nvContentPartPr>
              <p14:xfrm>
                <a:off x="11461943" y="6108875"/>
                <a:ext cx="237240" cy="160200"/>
              </p14:xfrm>
            </p:contentPart>
          </mc:Choice>
          <mc:Fallback>
            <p:pic>
              <p:nvPicPr>
                <p:cNvPr id="227" name="Ink 226">
                  <a:extLst>
                    <a:ext uri="{FF2B5EF4-FFF2-40B4-BE49-F238E27FC236}">
                      <a16:creationId xmlns:a16="http://schemas.microsoft.com/office/drawing/2014/main" id="{038D5DFE-D9AE-674D-802B-1B576456B24D}"/>
                    </a:ext>
                  </a:extLst>
                </p:cNvPr>
                <p:cNvPicPr/>
                <p:nvPr/>
              </p:nvPicPr>
              <p:blipFill>
                <a:blip r:embed="rId351"/>
                <a:stretch>
                  <a:fillRect/>
                </a:stretch>
              </p:blipFill>
              <p:spPr>
                <a:xfrm>
                  <a:off x="11457623" y="6104555"/>
                  <a:ext cx="245880" cy="168840"/>
                </a:xfrm>
                <a:prstGeom prst="rect">
                  <a:avLst/>
                </a:prstGeom>
              </p:spPr>
            </p:pic>
          </mc:Fallback>
        </mc:AlternateContent>
        <mc:AlternateContent xmlns:mc="http://schemas.openxmlformats.org/markup-compatibility/2006">
          <mc:Choice xmlns:p14="http://schemas.microsoft.com/office/powerpoint/2010/main" Requires="p14">
            <p:contentPart p14:bwMode="auto" r:id="rId352">
              <p14:nvContentPartPr>
                <p14:cNvPr id="228" name="Ink 227">
                  <a:extLst>
                    <a:ext uri="{FF2B5EF4-FFF2-40B4-BE49-F238E27FC236}">
                      <a16:creationId xmlns:a16="http://schemas.microsoft.com/office/drawing/2014/main" id="{E4658131-B93E-5C40-98A6-2CDF823C7649}"/>
                    </a:ext>
                  </a:extLst>
                </p14:cNvPr>
                <p14:cNvContentPartPr/>
                <p14:nvPr/>
              </p14:nvContentPartPr>
              <p14:xfrm>
                <a:off x="11495063" y="6077555"/>
                <a:ext cx="350640" cy="180720"/>
              </p14:xfrm>
            </p:contentPart>
          </mc:Choice>
          <mc:Fallback>
            <p:pic>
              <p:nvPicPr>
                <p:cNvPr id="228" name="Ink 227">
                  <a:extLst>
                    <a:ext uri="{FF2B5EF4-FFF2-40B4-BE49-F238E27FC236}">
                      <a16:creationId xmlns:a16="http://schemas.microsoft.com/office/drawing/2014/main" id="{E4658131-B93E-5C40-98A6-2CDF823C7649}"/>
                    </a:ext>
                  </a:extLst>
                </p:cNvPr>
                <p:cNvPicPr/>
                <p:nvPr/>
              </p:nvPicPr>
              <p:blipFill>
                <a:blip r:embed="rId353"/>
                <a:stretch>
                  <a:fillRect/>
                </a:stretch>
              </p:blipFill>
              <p:spPr>
                <a:xfrm>
                  <a:off x="11490743" y="6073235"/>
                  <a:ext cx="359280" cy="189360"/>
                </a:xfrm>
                <a:prstGeom prst="rect">
                  <a:avLst/>
                </a:prstGeom>
              </p:spPr>
            </p:pic>
          </mc:Fallback>
        </mc:AlternateContent>
        <mc:AlternateContent xmlns:mc="http://schemas.openxmlformats.org/markup-compatibility/2006">
          <mc:Choice xmlns:p14="http://schemas.microsoft.com/office/powerpoint/2010/main" Requires="p14">
            <p:contentPart p14:bwMode="auto" r:id="rId354">
              <p14:nvContentPartPr>
                <p14:cNvPr id="230" name="Ink 229">
                  <a:extLst>
                    <a:ext uri="{FF2B5EF4-FFF2-40B4-BE49-F238E27FC236}">
                      <a16:creationId xmlns:a16="http://schemas.microsoft.com/office/drawing/2014/main" id="{7298D714-E425-744E-B159-974DDD81787B}"/>
                    </a:ext>
                  </a:extLst>
                </p14:cNvPr>
                <p14:cNvContentPartPr/>
                <p14:nvPr/>
              </p14:nvContentPartPr>
              <p14:xfrm>
                <a:off x="11250263" y="5703515"/>
                <a:ext cx="121680" cy="203400"/>
              </p14:xfrm>
            </p:contentPart>
          </mc:Choice>
          <mc:Fallback>
            <p:pic>
              <p:nvPicPr>
                <p:cNvPr id="230" name="Ink 229">
                  <a:extLst>
                    <a:ext uri="{FF2B5EF4-FFF2-40B4-BE49-F238E27FC236}">
                      <a16:creationId xmlns:a16="http://schemas.microsoft.com/office/drawing/2014/main" id="{7298D714-E425-744E-B159-974DDD81787B}"/>
                    </a:ext>
                  </a:extLst>
                </p:cNvPr>
                <p:cNvPicPr/>
                <p:nvPr/>
              </p:nvPicPr>
              <p:blipFill>
                <a:blip r:embed="rId355"/>
                <a:stretch>
                  <a:fillRect/>
                </a:stretch>
              </p:blipFill>
              <p:spPr>
                <a:xfrm>
                  <a:off x="11245943" y="5699195"/>
                  <a:ext cx="130320" cy="212040"/>
                </a:xfrm>
                <a:prstGeom prst="rect">
                  <a:avLst/>
                </a:prstGeom>
              </p:spPr>
            </p:pic>
          </mc:Fallback>
        </mc:AlternateContent>
        <mc:AlternateContent xmlns:mc="http://schemas.openxmlformats.org/markup-compatibility/2006">
          <mc:Choice xmlns:p14="http://schemas.microsoft.com/office/powerpoint/2010/main" Requires="p14">
            <p:contentPart p14:bwMode="auto" r:id="rId356">
              <p14:nvContentPartPr>
                <p14:cNvPr id="231" name="Ink 230">
                  <a:extLst>
                    <a:ext uri="{FF2B5EF4-FFF2-40B4-BE49-F238E27FC236}">
                      <a16:creationId xmlns:a16="http://schemas.microsoft.com/office/drawing/2014/main" id="{70341F90-AEE8-5C4E-9F15-BBBEEFAE59CD}"/>
                    </a:ext>
                  </a:extLst>
                </p14:cNvPr>
                <p14:cNvContentPartPr/>
                <p14:nvPr/>
              </p14:nvContentPartPr>
              <p14:xfrm>
                <a:off x="11446823" y="5675795"/>
                <a:ext cx="243720" cy="168120"/>
              </p14:xfrm>
            </p:contentPart>
          </mc:Choice>
          <mc:Fallback>
            <p:pic>
              <p:nvPicPr>
                <p:cNvPr id="231" name="Ink 230">
                  <a:extLst>
                    <a:ext uri="{FF2B5EF4-FFF2-40B4-BE49-F238E27FC236}">
                      <a16:creationId xmlns:a16="http://schemas.microsoft.com/office/drawing/2014/main" id="{70341F90-AEE8-5C4E-9F15-BBBEEFAE59CD}"/>
                    </a:ext>
                  </a:extLst>
                </p:cNvPr>
                <p:cNvPicPr/>
                <p:nvPr/>
              </p:nvPicPr>
              <p:blipFill>
                <a:blip r:embed="rId357"/>
                <a:stretch>
                  <a:fillRect/>
                </a:stretch>
              </p:blipFill>
              <p:spPr>
                <a:xfrm>
                  <a:off x="11442503" y="5671475"/>
                  <a:ext cx="252360" cy="176760"/>
                </a:xfrm>
                <a:prstGeom prst="rect">
                  <a:avLst/>
                </a:prstGeom>
              </p:spPr>
            </p:pic>
          </mc:Fallback>
        </mc:AlternateContent>
      </p:grpSp>
      <p:grpSp>
        <p:nvGrpSpPr>
          <p:cNvPr id="240" name="Group 239">
            <a:extLst>
              <a:ext uri="{FF2B5EF4-FFF2-40B4-BE49-F238E27FC236}">
                <a16:creationId xmlns:a16="http://schemas.microsoft.com/office/drawing/2014/main" id="{00DD7A47-391A-7842-81AA-AB95871D928B}"/>
              </a:ext>
            </a:extLst>
          </p:cNvPr>
          <p:cNvGrpSpPr/>
          <p:nvPr/>
        </p:nvGrpSpPr>
        <p:grpSpPr>
          <a:xfrm>
            <a:off x="7179023" y="3230315"/>
            <a:ext cx="1030680" cy="634320"/>
            <a:chOff x="7179023" y="3230315"/>
            <a:chExt cx="1030680" cy="634320"/>
          </a:xfrm>
        </p:grpSpPr>
        <mc:AlternateContent xmlns:mc="http://schemas.openxmlformats.org/markup-compatibility/2006">
          <mc:Choice xmlns:p14="http://schemas.microsoft.com/office/powerpoint/2010/main" Requires="p14">
            <p:contentPart p14:bwMode="auto" r:id="rId358">
              <p14:nvContentPartPr>
                <p14:cNvPr id="132" name="Ink 131">
                  <a:extLst>
                    <a:ext uri="{FF2B5EF4-FFF2-40B4-BE49-F238E27FC236}">
                      <a16:creationId xmlns:a16="http://schemas.microsoft.com/office/drawing/2014/main" id="{FBF7FDD3-1A17-084F-A823-EFA6F9AC8863}"/>
                    </a:ext>
                  </a:extLst>
                </p14:cNvPr>
                <p14:cNvContentPartPr/>
                <p14:nvPr/>
              </p14:nvContentPartPr>
              <p14:xfrm>
                <a:off x="7222583" y="3342275"/>
                <a:ext cx="13320" cy="522360"/>
              </p14:xfrm>
            </p:contentPart>
          </mc:Choice>
          <mc:Fallback>
            <p:pic>
              <p:nvPicPr>
                <p:cNvPr id="132" name="Ink 131">
                  <a:extLst>
                    <a:ext uri="{FF2B5EF4-FFF2-40B4-BE49-F238E27FC236}">
                      <a16:creationId xmlns:a16="http://schemas.microsoft.com/office/drawing/2014/main" id="{FBF7FDD3-1A17-084F-A823-EFA6F9AC8863}"/>
                    </a:ext>
                  </a:extLst>
                </p:cNvPr>
                <p:cNvPicPr/>
                <p:nvPr/>
              </p:nvPicPr>
              <p:blipFill>
                <a:blip r:embed="rId359"/>
                <a:stretch>
                  <a:fillRect/>
                </a:stretch>
              </p:blipFill>
              <p:spPr>
                <a:xfrm>
                  <a:off x="7218263" y="3337955"/>
                  <a:ext cx="21960" cy="531000"/>
                </a:xfrm>
                <a:prstGeom prst="rect">
                  <a:avLst/>
                </a:prstGeom>
              </p:spPr>
            </p:pic>
          </mc:Fallback>
        </mc:AlternateContent>
        <mc:AlternateContent xmlns:mc="http://schemas.openxmlformats.org/markup-compatibility/2006">
          <mc:Choice xmlns:p14="http://schemas.microsoft.com/office/powerpoint/2010/main" Requires="p14">
            <p:contentPart p14:bwMode="auto" r:id="rId360">
              <p14:nvContentPartPr>
                <p14:cNvPr id="133" name="Ink 132">
                  <a:extLst>
                    <a:ext uri="{FF2B5EF4-FFF2-40B4-BE49-F238E27FC236}">
                      <a16:creationId xmlns:a16="http://schemas.microsoft.com/office/drawing/2014/main" id="{0362C25F-B85F-1040-9375-E6778E2F455F}"/>
                    </a:ext>
                  </a:extLst>
                </p14:cNvPr>
                <p14:cNvContentPartPr/>
                <p14:nvPr/>
              </p14:nvContentPartPr>
              <p14:xfrm>
                <a:off x="7179023" y="3230315"/>
                <a:ext cx="1030680" cy="624600"/>
              </p14:xfrm>
            </p:contentPart>
          </mc:Choice>
          <mc:Fallback>
            <p:pic>
              <p:nvPicPr>
                <p:cNvPr id="133" name="Ink 132">
                  <a:extLst>
                    <a:ext uri="{FF2B5EF4-FFF2-40B4-BE49-F238E27FC236}">
                      <a16:creationId xmlns:a16="http://schemas.microsoft.com/office/drawing/2014/main" id="{0362C25F-B85F-1040-9375-E6778E2F455F}"/>
                    </a:ext>
                  </a:extLst>
                </p:cNvPr>
                <p:cNvPicPr/>
                <p:nvPr/>
              </p:nvPicPr>
              <p:blipFill>
                <a:blip r:embed="rId361"/>
                <a:stretch>
                  <a:fillRect/>
                </a:stretch>
              </p:blipFill>
              <p:spPr>
                <a:xfrm>
                  <a:off x="7174703" y="3225995"/>
                  <a:ext cx="1039320" cy="633240"/>
                </a:xfrm>
                <a:prstGeom prst="rect">
                  <a:avLst/>
                </a:prstGeom>
              </p:spPr>
            </p:pic>
          </mc:Fallback>
        </mc:AlternateContent>
        <mc:AlternateContent xmlns:mc="http://schemas.openxmlformats.org/markup-compatibility/2006">
          <mc:Choice xmlns:p14="http://schemas.microsoft.com/office/powerpoint/2010/main" Requires="p14">
            <p:contentPart p14:bwMode="auto" r:id="rId362">
              <p14:nvContentPartPr>
                <p14:cNvPr id="233" name="Ink 232">
                  <a:extLst>
                    <a:ext uri="{FF2B5EF4-FFF2-40B4-BE49-F238E27FC236}">
                      <a16:creationId xmlns:a16="http://schemas.microsoft.com/office/drawing/2014/main" id="{A3E3D123-6ED8-5948-8604-1D05A0D86562}"/>
                    </a:ext>
                  </a:extLst>
                </p14:cNvPr>
                <p14:cNvContentPartPr/>
                <p14:nvPr/>
              </p14:nvContentPartPr>
              <p14:xfrm>
                <a:off x="7437503" y="3519035"/>
                <a:ext cx="5040" cy="3240"/>
              </p14:xfrm>
            </p:contentPart>
          </mc:Choice>
          <mc:Fallback>
            <p:pic>
              <p:nvPicPr>
                <p:cNvPr id="233" name="Ink 232">
                  <a:extLst>
                    <a:ext uri="{FF2B5EF4-FFF2-40B4-BE49-F238E27FC236}">
                      <a16:creationId xmlns:a16="http://schemas.microsoft.com/office/drawing/2014/main" id="{A3E3D123-6ED8-5948-8604-1D05A0D86562}"/>
                    </a:ext>
                  </a:extLst>
                </p:cNvPr>
                <p:cNvPicPr/>
                <p:nvPr/>
              </p:nvPicPr>
              <p:blipFill>
                <a:blip r:embed="rId363"/>
                <a:stretch>
                  <a:fillRect/>
                </a:stretch>
              </p:blipFill>
              <p:spPr>
                <a:xfrm>
                  <a:off x="7433183" y="3514715"/>
                  <a:ext cx="13680" cy="11880"/>
                </a:xfrm>
                <a:prstGeom prst="rect">
                  <a:avLst/>
                </a:prstGeom>
              </p:spPr>
            </p:pic>
          </mc:Fallback>
        </mc:AlternateContent>
        <mc:AlternateContent xmlns:mc="http://schemas.openxmlformats.org/markup-compatibility/2006">
          <mc:Choice xmlns:p14="http://schemas.microsoft.com/office/powerpoint/2010/main" Requires="p14">
            <p:contentPart p14:bwMode="auto" r:id="rId364">
              <p14:nvContentPartPr>
                <p14:cNvPr id="235" name="Ink 234">
                  <a:extLst>
                    <a:ext uri="{FF2B5EF4-FFF2-40B4-BE49-F238E27FC236}">
                      <a16:creationId xmlns:a16="http://schemas.microsoft.com/office/drawing/2014/main" id="{F1FE40A1-35D8-2F4F-A81F-178E6CF4CEC9}"/>
                    </a:ext>
                  </a:extLst>
                </p14:cNvPr>
                <p14:cNvContentPartPr/>
                <p14:nvPr/>
              </p14:nvContentPartPr>
              <p14:xfrm>
                <a:off x="7443623" y="3491675"/>
                <a:ext cx="108000" cy="236520"/>
              </p14:xfrm>
            </p:contentPart>
          </mc:Choice>
          <mc:Fallback>
            <p:pic>
              <p:nvPicPr>
                <p:cNvPr id="235" name="Ink 234">
                  <a:extLst>
                    <a:ext uri="{FF2B5EF4-FFF2-40B4-BE49-F238E27FC236}">
                      <a16:creationId xmlns:a16="http://schemas.microsoft.com/office/drawing/2014/main" id="{F1FE40A1-35D8-2F4F-A81F-178E6CF4CEC9}"/>
                    </a:ext>
                  </a:extLst>
                </p:cNvPr>
                <p:cNvPicPr/>
                <p:nvPr/>
              </p:nvPicPr>
              <p:blipFill>
                <a:blip r:embed="rId365"/>
                <a:stretch>
                  <a:fillRect/>
                </a:stretch>
              </p:blipFill>
              <p:spPr>
                <a:xfrm>
                  <a:off x="7439303" y="3487355"/>
                  <a:ext cx="116640" cy="245160"/>
                </a:xfrm>
                <a:prstGeom prst="rect">
                  <a:avLst/>
                </a:prstGeom>
              </p:spPr>
            </p:pic>
          </mc:Fallback>
        </mc:AlternateContent>
        <mc:AlternateContent xmlns:mc="http://schemas.openxmlformats.org/markup-compatibility/2006">
          <mc:Choice xmlns:p14="http://schemas.microsoft.com/office/powerpoint/2010/main" Requires="p14">
            <p:contentPart p14:bwMode="auto" r:id="rId366">
              <p14:nvContentPartPr>
                <p14:cNvPr id="236" name="Ink 235">
                  <a:extLst>
                    <a:ext uri="{FF2B5EF4-FFF2-40B4-BE49-F238E27FC236}">
                      <a16:creationId xmlns:a16="http://schemas.microsoft.com/office/drawing/2014/main" id="{49CAB437-CE24-FB47-BCDD-6A27B6C025ED}"/>
                    </a:ext>
                  </a:extLst>
                </p14:cNvPr>
                <p14:cNvContentPartPr/>
                <p14:nvPr/>
              </p14:nvContentPartPr>
              <p14:xfrm>
                <a:off x="7630103" y="3473315"/>
                <a:ext cx="32760" cy="258120"/>
              </p14:xfrm>
            </p:contentPart>
          </mc:Choice>
          <mc:Fallback>
            <p:pic>
              <p:nvPicPr>
                <p:cNvPr id="236" name="Ink 235">
                  <a:extLst>
                    <a:ext uri="{FF2B5EF4-FFF2-40B4-BE49-F238E27FC236}">
                      <a16:creationId xmlns:a16="http://schemas.microsoft.com/office/drawing/2014/main" id="{49CAB437-CE24-FB47-BCDD-6A27B6C025ED}"/>
                    </a:ext>
                  </a:extLst>
                </p:cNvPr>
                <p:cNvPicPr/>
                <p:nvPr/>
              </p:nvPicPr>
              <p:blipFill>
                <a:blip r:embed="rId367"/>
                <a:stretch>
                  <a:fillRect/>
                </a:stretch>
              </p:blipFill>
              <p:spPr>
                <a:xfrm>
                  <a:off x="7625783" y="3468995"/>
                  <a:ext cx="41400" cy="266760"/>
                </a:xfrm>
                <a:prstGeom prst="rect">
                  <a:avLst/>
                </a:prstGeom>
              </p:spPr>
            </p:pic>
          </mc:Fallback>
        </mc:AlternateContent>
        <mc:AlternateContent xmlns:mc="http://schemas.openxmlformats.org/markup-compatibility/2006">
          <mc:Choice xmlns:p14="http://schemas.microsoft.com/office/powerpoint/2010/main" Requires="p14">
            <p:contentPart p14:bwMode="auto" r:id="rId368">
              <p14:nvContentPartPr>
                <p14:cNvPr id="237" name="Ink 236">
                  <a:extLst>
                    <a:ext uri="{FF2B5EF4-FFF2-40B4-BE49-F238E27FC236}">
                      <a16:creationId xmlns:a16="http://schemas.microsoft.com/office/drawing/2014/main" id="{5866E60D-12E1-3C42-9A80-C87D9865D966}"/>
                    </a:ext>
                  </a:extLst>
                </p14:cNvPr>
                <p14:cNvContentPartPr/>
                <p14:nvPr/>
              </p14:nvContentPartPr>
              <p14:xfrm>
                <a:off x="7732703" y="3605795"/>
                <a:ext cx="6120" cy="22680"/>
              </p14:xfrm>
            </p:contentPart>
          </mc:Choice>
          <mc:Fallback>
            <p:pic>
              <p:nvPicPr>
                <p:cNvPr id="237" name="Ink 236">
                  <a:extLst>
                    <a:ext uri="{FF2B5EF4-FFF2-40B4-BE49-F238E27FC236}">
                      <a16:creationId xmlns:a16="http://schemas.microsoft.com/office/drawing/2014/main" id="{5866E60D-12E1-3C42-9A80-C87D9865D966}"/>
                    </a:ext>
                  </a:extLst>
                </p:cNvPr>
                <p:cNvPicPr/>
                <p:nvPr/>
              </p:nvPicPr>
              <p:blipFill>
                <a:blip r:embed="rId369"/>
                <a:stretch>
                  <a:fillRect/>
                </a:stretch>
              </p:blipFill>
              <p:spPr>
                <a:xfrm>
                  <a:off x="7728383" y="3601475"/>
                  <a:ext cx="14760" cy="31320"/>
                </a:xfrm>
                <a:prstGeom prst="rect">
                  <a:avLst/>
                </a:prstGeom>
              </p:spPr>
            </p:pic>
          </mc:Fallback>
        </mc:AlternateContent>
        <mc:AlternateContent xmlns:mc="http://schemas.openxmlformats.org/markup-compatibility/2006">
          <mc:Choice xmlns:p14="http://schemas.microsoft.com/office/powerpoint/2010/main" Requires="p14">
            <p:contentPart p14:bwMode="auto" r:id="rId370">
              <p14:nvContentPartPr>
                <p14:cNvPr id="238" name="Ink 237">
                  <a:extLst>
                    <a:ext uri="{FF2B5EF4-FFF2-40B4-BE49-F238E27FC236}">
                      <a16:creationId xmlns:a16="http://schemas.microsoft.com/office/drawing/2014/main" id="{FEEA715E-CE83-0147-9FD3-FE0C718CD525}"/>
                    </a:ext>
                  </a:extLst>
                </p14:cNvPr>
                <p14:cNvContentPartPr/>
                <p14:nvPr/>
              </p14:nvContentPartPr>
              <p14:xfrm>
                <a:off x="7813703" y="3493475"/>
                <a:ext cx="145080" cy="193680"/>
              </p14:xfrm>
            </p:contentPart>
          </mc:Choice>
          <mc:Fallback>
            <p:pic>
              <p:nvPicPr>
                <p:cNvPr id="238" name="Ink 237">
                  <a:extLst>
                    <a:ext uri="{FF2B5EF4-FFF2-40B4-BE49-F238E27FC236}">
                      <a16:creationId xmlns:a16="http://schemas.microsoft.com/office/drawing/2014/main" id="{FEEA715E-CE83-0147-9FD3-FE0C718CD525}"/>
                    </a:ext>
                  </a:extLst>
                </p:cNvPr>
                <p:cNvPicPr/>
                <p:nvPr/>
              </p:nvPicPr>
              <p:blipFill>
                <a:blip r:embed="rId371"/>
                <a:stretch>
                  <a:fillRect/>
                </a:stretch>
              </p:blipFill>
              <p:spPr>
                <a:xfrm>
                  <a:off x="7809383" y="3489155"/>
                  <a:ext cx="153720" cy="202320"/>
                </a:xfrm>
                <a:prstGeom prst="rect">
                  <a:avLst/>
                </a:prstGeom>
              </p:spPr>
            </p:pic>
          </mc:Fallback>
        </mc:AlternateContent>
        <mc:AlternateContent xmlns:mc="http://schemas.openxmlformats.org/markup-compatibility/2006">
          <mc:Choice xmlns:p14="http://schemas.microsoft.com/office/powerpoint/2010/main" Requires="p14">
            <p:contentPart p14:bwMode="auto" r:id="rId372">
              <p14:nvContentPartPr>
                <p14:cNvPr id="239" name="Ink 238">
                  <a:extLst>
                    <a:ext uri="{FF2B5EF4-FFF2-40B4-BE49-F238E27FC236}">
                      <a16:creationId xmlns:a16="http://schemas.microsoft.com/office/drawing/2014/main" id="{8C59D26C-9729-D74C-98BB-3CB5A3817B53}"/>
                    </a:ext>
                  </a:extLst>
                </p14:cNvPr>
                <p14:cNvContentPartPr/>
                <p14:nvPr/>
              </p14:nvContentPartPr>
              <p14:xfrm>
                <a:off x="8055983" y="3421835"/>
                <a:ext cx="126360" cy="243360"/>
              </p14:xfrm>
            </p:contentPart>
          </mc:Choice>
          <mc:Fallback>
            <p:pic>
              <p:nvPicPr>
                <p:cNvPr id="239" name="Ink 238">
                  <a:extLst>
                    <a:ext uri="{FF2B5EF4-FFF2-40B4-BE49-F238E27FC236}">
                      <a16:creationId xmlns:a16="http://schemas.microsoft.com/office/drawing/2014/main" id="{8C59D26C-9729-D74C-98BB-3CB5A3817B53}"/>
                    </a:ext>
                  </a:extLst>
                </p:cNvPr>
                <p:cNvPicPr/>
                <p:nvPr/>
              </p:nvPicPr>
              <p:blipFill>
                <a:blip r:embed="rId373"/>
                <a:stretch>
                  <a:fillRect/>
                </a:stretch>
              </p:blipFill>
              <p:spPr>
                <a:xfrm>
                  <a:off x="8051663" y="3417515"/>
                  <a:ext cx="135000" cy="252000"/>
                </a:xfrm>
                <a:prstGeom prst="rect">
                  <a:avLst/>
                </a:prstGeom>
              </p:spPr>
            </p:pic>
          </mc:Fallback>
        </mc:AlternateContent>
      </p:grpSp>
    </p:spTree>
    <p:extLst>
      <p:ext uri="{BB962C8B-B14F-4D97-AF65-F5344CB8AC3E}">
        <p14:creationId xmlns:p14="http://schemas.microsoft.com/office/powerpoint/2010/main" val="10400100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p14="http://schemas.microsoft.com/office/powerpoint/2010/main" Requires="p14">
          <p:contentPart p14:bwMode="auto" r:id="rId2">
            <p14:nvContentPartPr>
              <p14:cNvPr id="7" name="Ink 6">
                <a:extLst>
                  <a:ext uri="{FF2B5EF4-FFF2-40B4-BE49-F238E27FC236}">
                    <a16:creationId xmlns:a16="http://schemas.microsoft.com/office/drawing/2014/main" id="{A58ED562-E8E3-854A-9D06-FFBF6006DE2F}"/>
                  </a:ext>
                </a:extLst>
              </p14:cNvPr>
              <p14:cNvContentPartPr/>
              <p14:nvPr/>
            </p14:nvContentPartPr>
            <p14:xfrm>
              <a:off x="8513272" y="770048"/>
              <a:ext cx="491400" cy="67680"/>
            </p14:xfrm>
          </p:contentPart>
        </mc:Choice>
        <mc:Fallback>
          <p:pic>
            <p:nvPicPr>
              <p:cNvPr id="7" name="Ink 6">
                <a:extLst>
                  <a:ext uri="{FF2B5EF4-FFF2-40B4-BE49-F238E27FC236}">
                    <a16:creationId xmlns:a16="http://schemas.microsoft.com/office/drawing/2014/main" id="{A58ED562-E8E3-854A-9D06-FFBF6006DE2F}"/>
                  </a:ext>
                </a:extLst>
              </p:cNvPr>
              <p:cNvPicPr/>
              <p:nvPr/>
            </p:nvPicPr>
            <p:blipFill>
              <a:blip r:embed="rId3"/>
              <a:stretch>
                <a:fillRect/>
              </a:stretch>
            </p:blipFill>
            <p:spPr>
              <a:xfrm>
                <a:off x="8504272" y="761048"/>
                <a:ext cx="509040" cy="85320"/>
              </a:xfrm>
              <a:prstGeom prst="rect">
                <a:avLst/>
              </a:prstGeom>
            </p:spPr>
          </p:pic>
        </mc:Fallback>
      </mc:AlternateContent>
      <p:grpSp>
        <p:nvGrpSpPr>
          <p:cNvPr id="85" name="Group 84">
            <a:extLst>
              <a:ext uri="{FF2B5EF4-FFF2-40B4-BE49-F238E27FC236}">
                <a16:creationId xmlns:a16="http://schemas.microsoft.com/office/drawing/2014/main" id="{BC578000-960F-9F45-A5F8-555F3B062875}"/>
              </a:ext>
            </a:extLst>
          </p:cNvPr>
          <p:cNvGrpSpPr/>
          <p:nvPr/>
        </p:nvGrpSpPr>
        <p:grpSpPr>
          <a:xfrm>
            <a:off x="1634032" y="702368"/>
            <a:ext cx="5774040" cy="3129840"/>
            <a:chOff x="1634032" y="702368"/>
            <a:chExt cx="5774040" cy="3129840"/>
          </a:xfrm>
        </p:grpSpPr>
        <mc:AlternateContent xmlns:mc="http://schemas.openxmlformats.org/markup-compatibility/2006">
          <mc:Choice xmlns:p14="http://schemas.microsoft.com/office/powerpoint/2010/main" Requires="p14">
            <p:contentPart p14:bwMode="auto" r:id="rId4">
              <p14:nvContentPartPr>
                <p14:cNvPr id="2" name="Ink 1">
                  <a:extLst>
                    <a:ext uri="{FF2B5EF4-FFF2-40B4-BE49-F238E27FC236}">
                      <a16:creationId xmlns:a16="http://schemas.microsoft.com/office/drawing/2014/main" id="{4FDC7951-D184-7949-9259-6458091C006F}"/>
                    </a:ext>
                  </a:extLst>
                </p14:cNvPr>
                <p14:cNvContentPartPr/>
                <p14:nvPr/>
              </p14:nvContentPartPr>
              <p14:xfrm>
                <a:off x="1941112" y="1004768"/>
                <a:ext cx="2520" cy="4680"/>
              </p14:xfrm>
            </p:contentPart>
          </mc:Choice>
          <mc:Fallback>
            <p:pic>
              <p:nvPicPr>
                <p:cNvPr id="2" name="Ink 1">
                  <a:extLst>
                    <a:ext uri="{FF2B5EF4-FFF2-40B4-BE49-F238E27FC236}">
                      <a16:creationId xmlns:a16="http://schemas.microsoft.com/office/drawing/2014/main" id="{4FDC7951-D184-7949-9259-6458091C006F}"/>
                    </a:ext>
                  </a:extLst>
                </p:cNvPr>
                <p:cNvPicPr/>
                <p:nvPr/>
              </p:nvPicPr>
              <p:blipFill>
                <a:blip r:embed="rId5"/>
                <a:stretch>
                  <a:fillRect/>
                </a:stretch>
              </p:blipFill>
              <p:spPr>
                <a:xfrm>
                  <a:off x="1932472" y="996128"/>
                  <a:ext cx="20160" cy="2232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3" name="Ink 2">
                  <a:extLst>
                    <a:ext uri="{FF2B5EF4-FFF2-40B4-BE49-F238E27FC236}">
                      <a16:creationId xmlns:a16="http://schemas.microsoft.com/office/drawing/2014/main" id="{DDC6C13A-6976-FE45-BD0B-CBB3BB5927D5}"/>
                    </a:ext>
                  </a:extLst>
                </p14:cNvPr>
                <p14:cNvContentPartPr/>
                <p14:nvPr/>
              </p14:nvContentPartPr>
              <p14:xfrm>
                <a:off x="1915192" y="1051928"/>
                <a:ext cx="11160" cy="4680"/>
              </p14:xfrm>
            </p:contentPart>
          </mc:Choice>
          <mc:Fallback>
            <p:pic>
              <p:nvPicPr>
                <p:cNvPr id="3" name="Ink 2">
                  <a:extLst>
                    <a:ext uri="{FF2B5EF4-FFF2-40B4-BE49-F238E27FC236}">
                      <a16:creationId xmlns:a16="http://schemas.microsoft.com/office/drawing/2014/main" id="{DDC6C13A-6976-FE45-BD0B-CBB3BB5927D5}"/>
                    </a:ext>
                  </a:extLst>
                </p:cNvPr>
                <p:cNvPicPr/>
                <p:nvPr/>
              </p:nvPicPr>
              <p:blipFill>
                <a:blip r:embed="rId7"/>
                <a:stretch>
                  <a:fillRect/>
                </a:stretch>
              </p:blipFill>
              <p:spPr>
                <a:xfrm>
                  <a:off x="1906552" y="1043288"/>
                  <a:ext cx="28800" cy="2232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4" name="Ink 3">
                  <a:extLst>
                    <a:ext uri="{FF2B5EF4-FFF2-40B4-BE49-F238E27FC236}">
                      <a16:creationId xmlns:a16="http://schemas.microsoft.com/office/drawing/2014/main" id="{96C61D37-03AC-964F-A8B2-C108DA34AF78}"/>
                    </a:ext>
                  </a:extLst>
                </p14:cNvPr>
                <p14:cNvContentPartPr/>
                <p14:nvPr/>
              </p14:nvContentPartPr>
              <p14:xfrm>
                <a:off x="1925272" y="1010528"/>
                <a:ext cx="6120" cy="212040"/>
              </p14:xfrm>
            </p:contentPart>
          </mc:Choice>
          <mc:Fallback>
            <p:pic>
              <p:nvPicPr>
                <p:cNvPr id="4" name="Ink 3">
                  <a:extLst>
                    <a:ext uri="{FF2B5EF4-FFF2-40B4-BE49-F238E27FC236}">
                      <a16:creationId xmlns:a16="http://schemas.microsoft.com/office/drawing/2014/main" id="{96C61D37-03AC-964F-A8B2-C108DA34AF78}"/>
                    </a:ext>
                  </a:extLst>
                </p:cNvPr>
                <p:cNvPicPr/>
                <p:nvPr/>
              </p:nvPicPr>
              <p:blipFill>
                <a:blip r:embed="rId9"/>
                <a:stretch>
                  <a:fillRect/>
                </a:stretch>
              </p:blipFill>
              <p:spPr>
                <a:xfrm>
                  <a:off x="1916272" y="1001888"/>
                  <a:ext cx="23760" cy="22968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5" name="Ink 4">
                  <a:extLst>
                    <a:ext uri="{FF2B5EF4-FFF2-40B4-BE49-F238E27FC236}">
                      <a16:creationId xmlns:a16="http://schemas.microsoft.com/office/drawing/2014/main" id="{43EE664A-9343-014B-9F4D-537B2651BFE0}"/>
                    </a:ext>
                  </a:extLst>
                </p14:cNvPr>
                <p14:cNvContentPartPr/>
                <p14:nvPr/>
              </p14:nvContentPartPr>
              <p14:xfrm>
                <a:off x="1906912" y="1080728"/>
                <a:ext cx="19440" cy="162000"/>
              </p14:xfrm>
            </p:contentPart>
          </mc:Choice>
          <mc:Fallback>
            <p:pic>
              <p:nvPicPr>
                <p:cNvPr id="5" name="Ink 4">
                  <a:extLst>
                    <a:ext uri="{FF2B5EF4-FFF2-40B4-BE49-F238E27FC236}">
                      <a16:creationId xmlns:a16="http://schemas.microsoft.com/office/drawing/2014/main" id="{43EE664A-9343-014B-9F4D-537B2651BFE0}"/>
                    </a:ext>
                  </a:extLst>
                </p:cNvPr>
                <p:cNvPicPr/>
                <p:nvPr/>
              </p:nvPicPr>
              <p:blipFill>
                <a:blip r:embed="rId11"/>
                <a:stretch>
                  <a:fillRect/>
                </a:stretch>
              </p:blipFill>
              <p:spPr>
                <a:xfrm>
                  <a:off x="1898272" y="1072088"/>
                  <a:ext cx="37080" cy="17964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8" name="Ink 7">
                  <a:extLst>
                    <a:ext uri="{FF2B5EF4-FFF2-40B4-BE49-F238E27FC236}">
                      <a16:creationId xmlns:a16="http://schemas.microsoft.com/office/drawing/2014/main" id="{65E5F40D-567B-3444-A5AD-5B4C12E41F9E}"/>
                    </a:ext>
                  </a:extLst>
                </p14:cNvPr>
                <p14:cNvContentPartPr/>
                <p14:nvPr/>
              </p14:nvContentPartPr>
              <p14:xfrm>
                <a:off x="2141992" y="1051928"/>
                <a:ext cx="360" cy="360"/>
              </p14:xfrm>
            </p:contentPart>
          </mc:Choice>
          <mc:Fallback>
            <p:pic>
              <p:nvPicPr>
                <p:cNvPr id="8" name="Ink 7">
                  <a:extLst>
                    <a:ext uri="{FF2B5EF4-FFF2-40B4-BE49-F238E27FC236}">
                      <a16:creationId xmlns:a16="http://schemas.microsoft.com/office/drawing/2014/main" id="{65E5F40D-567B-3444-A5AD-5B4C12E41F9E}"/>
                    </a:ext>
                  </a:extLst>
                </p:cNvPr>
                <p:cNvPicPr/>
                <p:nvPr/>
              </p:nvPicPr>
              <p:blipFill>
                <a:blip r:embed="rId13"/>
                <a:stretch>
                  <a:fillRect/>
                </a:stretch>
              </p:blipFill>
              <p:spPr>
                <a:xfrm>
                  <a:off x="2133352" y="1043288"/>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9" name="Ink 8">
                  <a:extLst>
                    <a:ext uri="{FF2B5EF4-FFF2-40B4-BE49-F238E27FC236}">
                      <a16:creationId xmlns:a16="http://schemas.microsoft.com/office/drawing/2014/main" id="{9257F207-2081-5F4E-805A-958E44EC400B}"/>
                    </a:ext>
                  </a:extLst>
                </p14:cNvPr>
                <p14:cNvContentPartPr/>
                <p14:nvPr/>
              </p14:nvContentPartPr>
              <p14:xfrm>
                <a:off x="2057032" y="1047608"/>
                <a:ext cx="212040" cy="248400"/>
              </p14:xfrm>
            </p:contentPart>
          </mc:Choice>
          <mc:Fallback>
            <p:pic>
              <p:nvPicPr>
                <p:cNvPr id="9" name="Ink 8">
                  <a:extLst>
                    <a:ext uri="{FF2B5EF4-FFF2-40B4-BE49-F238E27FC236}">
                      <a16:creationId xmlns:a16="http://schemas.microsoft.com/office/drawing/2014/main" id="{9257F207-2081-5F4E-805A-958E44EC400B}"/>
                    </a:ext>
                  </a:extLst>
                </p:cNvPr>
                <p:cNvPicPr/>
                <p:nvPr/>
              </p:nvPicPr>
              <p:blipFill>
                <a:blip r:embed="rId15"/>
                <a:stretch>
                  <a:fillRect/>
                </a:stretch>
              </p:blipFill>
              <p:spPr>
                <a:xfrm>
                  <a:off x="2048392" y="1038608"/>
                  <a:ext cx="229680" cy="26604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10" name="Ink 9">
                  <a:extLst>
                    <a:ext uri="{FF2B5EF4-FFF2-40B4-BE49-F238E27FC236}">
                      <a16:creationId xmlns:a16="http://schemas.microsoft.com/office/drawing/2014/main" id="{E2A735D1-CF98-5543-A126-40E91F5FE940}"/>
                    </a:ext>
                  </a:extLst>
                </p14:cNvPr>
                <p14:cNvContentPartPr/>
                <p14:nvPr/>
              </p14:nvContentPartPr>
              <p14:xfrm>
                <a:off x="2378152" y="991088"/>
                <a:ext cx="169560" cy="261720"/>
              </p14:xfrm>
            </p:contentPart>
          </mc:Choice>
          <mc:Fallback>
            <p:pic>
              <p:nvPicPr>
                <p:cNvPr id="10" name="Ink 9">
                  <a:extLst>
                    <a:ext uri="{FF2B5EF4-FFF2-40B4-BE49-F238E27FC236}">
                      <a16:creationId xmlns:a16="http://schemas.microsoft.com/office/drawing/2014/main" id="{E2A735D1-CF98-5543-A126-40E91F5FE940}"/>
                    </a:ext>
                  </a:extLst>
                </p:cNvPr>
                <p:cNvPicPr/>
                <p:nvPr/>
              </p:nvPicPr>
              <p:blipFill>
                <a:blip r:embed="rId17"/>
                <a:stretch>
                  <a:fillRect/>
                </a:stretch>
              </p:blipFill>
              <p:spPr>
                <a:xfrm>
                  <a:off x="2369152" y="982088"/>
                  <a:ext cx="187200" cy="27936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1" name="Ink 10">
                  <a:extLst>
                    <a:ext uri="{FF2B5EF4-FFF2-40B4-BE49-F238E27FC236}">
                      <a16:creationId xmlns:a16="http://schemas.microsoft.com/office/drawing/2014/main" id="{56DABB5A-B74A-7A48-9F6C-6866743E5396}"/>
                    </a:ext>
                  </a:extLst>
                </p14:cNvPr>
                <p14:cNvContentPartPr/>
                <p14:nvPr/>
              </p14:nvContentPartPr>
              <p14:xfrm>
                <a:off x="2712952" y="1183328"/>
                <a:ext cx="2520" cy="109800"/>
              </p14:xfrm>
            </p:contentPart>
          </mc:Choice>
          <mc:Fallback>
            <p:pic>
              <p:nvPicPr>
                <p:cNvPr id="11" name="Ink 10">
                  <a:extLst>
                    <a:ext uri="{FF2B5EF4-FFF2-40B4-BE49-F238E27FC236}">
                      <a16:creationId xmlns:a16="http://schemas.microsoft.com/office/drawing/2014/main" id="{56DABB5A-B74A-7A48-9F6C-6866743E5396}"/>
                    </a:ext>
                  </a:extLst>
                </p:cNvPr>
                <p:cNvPicPr/>
                <p:nvPr/>
              </p:nvPicPr>
              <p:blipFill>
                <a:blip r:embed="rId19"/>
                <a:stretch>
                  <a:fillRect/>
                </a:stretch>
              </p:blipFill>
              <p:spPr>
                <a:xfrm>
                  <a:off x="2703952" y="1174328"/>
                  <a:ext cx="20160" cy="12744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3" name="Ink 12">
                  <a:extLst>
                    <a:ext uri="{FF2B5EF4-FFF2-40B4-BE49-F238E27FC236}">
                      <a16:creationId xmlns:a16="http://schemas.microsoft.com/office/drawing/2014/main" id="{2092D6DA-C9F5-D345-8B30-B369E9BC64E0}"/>
                    </a:ext>
                  </a:extLst>
                </p14:cNvPr>
                <p14:cNvContentPartPr/>
                <p14:nvPr/>
              </p14:nvContentPartPr>
              <p14:xfrm>
                <a:off x="3009952" y="995408"/>
                <a:ext cx="21240" cy="215640"/>
              </p14:xfrm>
            </p:contentPart>
          </mc:Choice>
          <mc:Fallback>
            <p:pic>
              <p:nvPicPr>
                <p:cNvPr id="13" name="Ink 12">
                  <a:extLst>
                    <a:ext uri="{FF2B5EF4-FFF2-40B4-BE49-F238E27FC236}">
                      <a16:creationId xmlns:a16="http://schemas.microsoft.com/office/drawing/2014/main" id="{2092D6DA-C9F5-D345-8B30-B369E9BC64E0}"/>
                    </a:ext>
                  </a:extLst>
                </p:cNvPr>
                <p:cNvPicPr/>
                <p:nvPr/>
              </p:nvPicPr>
              <p:blipFill>
                <a:blip r:embed="rId21"/>
                <a:stretch>
                  <a:fillRect/>
                </a:stretch>
              </p:blipFill>
              <p:spPr>
                <a:xfrm>
                  <a:off x="3001312" y="986768"/>
                  <a:ext cx="38880" cy="23328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14" name="Ink 13">
                  <a:extLst>
                    <a:ext uri="{FF2B5EF4-FFF2-40B4-BE49-F238E27FC236}">
                      <a16:creationId xmlns:a16="http://schemas.microsoft.com/office/drawing/2014/main" id="{65582093-4E3B-0B4B-BDE5-8AC3B1AC79EC}"/>
                    </a:ext>
                  </a:extLst>
                </p14:cNvPr>
                <p14:cNvContentPartPr/>
                <p14:nvPr/>
              </p14:nvContentPartPr>
              <p14:xfrm>
                <a:off x="3175192" y="1005488"/>
                <a:ext cx="141840" cy="179280"/>
              </p14:xfrm>
            </p:contentPart>
          </mc:Choice>
          <mc:Fallback>
            <p:pic>
              <p:nvPicPr>
                <p:cNvPr id="14" name="Ink 13">
                  <a:extLst>
                    <a:ext uri="{FF2B5EF4-FFF2-40B4-BE49-F238E27FC236}">
                      <a16:creationId xmlns:a16="http://schemas.microsoft.com/office/drawing/2014/main" id="{65582093-4E3B-0B4B-BDE5-8AC3B1AC79EC}"/>
                    </a:ext>
                  </a:extLst>
                </p:cNvPr>
                <p:cNvPicPr/>
                <p:nvPr/>
              </p:nvPicPr>
              <p:blipFill>
                <a:blip r:embed="rId23"/>
                <a:stretch>
                  <a:fillRect/>
                </a:stretch>
              </p:blipFill>
              <p:spPr>
                <a:xfrm>
                  <a:off x="3166192" y="996488"/>
                  <a:ext cx="159480" cy="19692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15" name="Ink 14">
                  <a:extLst>
                    <a:ext uri="{FF2B5EF4-FFF2-40B4-BE49-F238E27FC236}">
                      <a16:creationId xmlns:a16="http://schemas.microsoft.com/office/drawing/2014/main" id="{1894F763-09B7-3848-9236-F65DEBFDAFE6}"/>
                    </a:ext>
                  </a:extLst>
                </p14:cNvPr>
                <p14:cNvContentPartPr/>
                <p14:nvPr/>
              </p14:nvContentPartPr>
              <p14:xfrm>
                <a:off x="3400552" y="972728"/>
                <a:ext cx="40320" cy="233280"/>
              </p14:xfrm>
            </p:contentPart>
          </mc:Choice>
          <mc:Fallback>
            <p:pic>
              <p:nvPicPr>
                <p:cNvPr id="15" name="Ink 14">
                  <a:extLst>
                    <a:ext uri="{FF2B5EF4-FFF2-40B4-BE49-F238E27FC236}">
                      <a16:creationId xmlns:a16="http://schemas.microsoft.com/office/drawing/2014/main" id="{1894F763-09B7-3848-9236-F65DEBFDAFE6}"/>
                    </a:ext>
                  </a:extLst>
                </p:cNvPr>
                <p:cNvPicPr/>
                <p:nvPr/>
              </p:nvPicPr>
              <p:blipFill>
                <a:blip r:embed="rId25"/>
                <a:stretch>
                  <a:fillRect/>
                </a:stretch>
              </p:blipFill>
              <p:spPr>
                <a:xfrm>
                  <a:off x="3391552" y="964088"/>
                  <a:ext cx="57960" cy="25092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17" name="Ink 16">
                  <a:extLst>
                    <a:ext uri="{FF2B5EF4-FFF2-40B4-BE49-F238E27FC236}">
                      <a16:creationId xmlns:a16="http://schemas.microsoft.com/office/drawing/2014/main" id="{A5C8ABE9-95CE-064C-951C-15BACC48D905}"/>
                    </a:ext>
                  </a:extLst>
                </p14:cNvPr>
                <p14:cNvContentPartPr/>
                <p14:nvPr/>
              </p14:nvContentPartPr>
              <p14:xfrm>
                <a:off x="3668392" y="1191608"/>
                <a:ext cx="32040" cy="102240"/>
              </p14:xfrm>
            </p:contentPart>
          </mc:Choice>
          <mc:Fallback>
            <p:pic>
              <p:nvPicPr>
                <p:cNvPr id="17" name="Ink 16">
                  <a:extLst>
                    <a:ext uri="{FF2B5EF4-FFF2-40B4-BE49-F238E27FC236}">
                      <a16:creationId xmlns:a16="http://schemas.microsoft.com/office/drawing/2014/main" id="{A5C8ABE9-95CE-064C-951C-15BACC48D905}"/>
                    </a:ext>
                  </a:extLst>
                </p:cNvPr>
                <p:cNvPicPr/>
                <p:nvPr/>
              </p:nvPicPr>
              <p:blipFill>
                <a:blip r:embed="rId27"/>
                <a:stretch>
                  <a:fillRect/>
                </a:stretch>
              </p:blipFill>
              <p:spPr>
                <a:xfrm>
                  <a:off x="3659752" y="1182608"/>
                  <a:ext cx="49680" cy="11988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18" name="Ink 17">
                  <a:extLst>
                    <a:ext uri="{FF2B5EF4-FFF2-40B4-BE49-F238E27FC236}">
                      <a16:creationId xmlns:a16="http://schemas.microsoft.com/office/drawing/2014/main" id="{CAED8C55-BBB5-864F-AD6A-A56E496E1D40}"/>
                    </a:ext>
                  </a:extLst>
                </p14:cNvPr>
                <p14:cNvContentPartPr/>
                <p14:nvPr/>
              </p14:nvContentPartPr>
              <p14:xfrm>
                <a:off x="3966112" y="935288"/>
                <a:ext cx="3600" cy="223200"/>
              </p14:xfrm>
            </p:contentPart>
          </mc:Choice>
          <mc:Fallback>
            <p:pic>
              <p:nvPicPr>
                <p:cNvPr id="18" name="Ink 17">
                  <a:extLst>
                    <a:ext uri="{FF2B5EF4-FFF2-40B4-BE49-F238E27FC236}">
                      <a16:creationId xmlns:a16="http://schemas.microsoft.com/office/drawing/2014/main" id="{CAED8C55-BBB5-864F-AD6A-A56E496E1D40}"/>
                    </a:ext>
                  </a:extLst>
                </p:cNvPr>
                <p:cNvPicPr/>
                <p:nvPr/>
              </p:nvPicPr>
              <p:blipFill>
                <a:blip r:embed="rId29"/>
                <a:stretch>
                  <a:fillRect/>
                </a:stretch>
              </p:blipFill>
              <p:spPr>
                <a:xfrm>
                  <a:off x="3957112" y="926288"/>
                  <a:ext cx="21240" cy="24084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19" name="Ink 18">
                  <a:extLst>
                    <a:ext uri="{FF2B5EF4-FFF2-40B4-BE49-F238E27FC236}">
                      <a16:creationId xmlns:a16="http://schemas.microsoft.com/office/drawing/2014/main" id="{7F2C0A11-9E4E-1446-A94A-8539B49C9366}"/>
                    </a:ext>
                  </a:extLst>
                </p14:cNvPr>
                <p14:cNvContentPartPr/>
                <p14:nvPr/>
              </p14:nvContentPartPr>
              <p14:xfrm>
                <a:off x="4130632" y="924128"/>
                <a:ext cx="96120" cy="211320"/>
              </p14:xfrm>
            </p:contentPart>
          </mc:Choice>
          <mc:Fallback>
            <p:pic>
              <p:nvPicPr>
                <p:cNvPr id="19" name="Ink 18">
                  <a:extLst>
                    <a:ext uri="{FF2B5EF4-FFF2-40B4-BE49-F238E27FC236}">
                      <a16:creationId xmlns:a16="http://schemas.microsoft.com/office/drawing/2014/main" id="{7F2C0A11-9E4E-1446-A94A-8539B49C9366}"/>
                    </a:ext>
                  </a:extLst>
                </p:cNvPr>
                <p:cNvPicPr/>
                <p:nvPr/>
              </p:nvPicPr>
              <p:blipFill>
                <a:blip r:embed="rId31"/>
                <a:stretch>
                  <a:fillRect/>
                </a:stretch>
              </p:blipFill>
              <p:spPr>
                <a:xfrm>
                  <a:off x="4121632" y="915488"/>
                  <a:ext cx="113760" cy="22896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20" name="Ink 19">
                  <a:extLst>
                    <a:ext uri="{FF2B5EF4-FFF2-40B4-BE49-F238E27FC236}">
                      <a16:creationId xmlns:a16="http://schemas.microsoft.com/office/drawing/2014/main" id="{0EDE393A-0F77-0643-949B-88691020EF1D}"/>
                    </a:ext>
                  </a:extLst>
                </p14:cNvPr>
                <p14:cNvContentPartPr/>
                <p14:nvPr/>
              </p14:nvContentPartPr>
              <p14:xfrm>
                <a:off x="4324672" y="885968"/>
                <a:ext cx="197280" cy="220320"/>
              </p14:xfrm>
            </p:contentPart>
          </mc:Choice>
          <mc:Fallback>
            <p:pic>
              <p:nvPicPr>
                <p:cNvPr id="20" name="Ink 19">
                  <a:extLst>
                    <a:ext uri="{FF2B5EF4-FFF2-40B4-BE49-F238E27FC236}">
                      <a16:creationId xmlns:a16="http://schemas.microsoft.com/office/drawing/2014/main" id="{0EDE393A-0F77-0643-949B-88691020EF1D}"/>
                    </a:ext>
                  </a:extLst>
                </p:cNvPr>
                <p:cNvPicPr/>
                <p:nvPr/>
              </p:nvPicPr>
              <p:blipFill>
                <a:blip r:embed="rId33"/>
                <a:stretch>
                  <a:fillRect/>
                </a:stretch>
              </p:blipFill>
              <p:spPr>
                <a:xfrm>
                  <a:off x="4315672" y="876968"/>
                  <a:ext cx="214920" cy="23796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21" name="Ink 20">
                  <a:extLst>
                    <a:ext uri="{FF2B5EF4-FFF2-40B4-BE49-F238E27FC236}">
                      <a16:creationId xmlns:a16="http://schemas.microsoft.com/office/drawing/2014/main" id="{52B2E9DC-4B7D-994A-A660-7193EC8FC044}"/>
                    </a:ext>
                  </a:extLst>
                </p14:cNvPr>
                <p14:cNvContentPartPr/>
                <p14:nvPr/>
              </p14:nvContentPartPr>
              <p14:xfrm>
                <a:off x="4601872" y="946448"/>
                <a:ext cx="24840" cy="38160"/>
              </p14:xfrm>
            </p:contentPart>
          </mc:Choice>
          <mc:Fallback>
            <p:pic>
              <p:nvPicPr>
                <p:cNvPr id="21" name="Ink 20">
                  <a:extLst>
                    <a:ext uri="{FF2B5EF4-FFF2-40B4-BE49-F238E27FC236}">
                      <a16:creationId xmlns:a16="http://schemas.microsoft.com/office/drawing/2014/main" id="{52B2E9DC-4B7D-994A-A660-7193EC8FC044}"/>
                    </a:ext>
                  </a:extLst>
                </p:cNvPr>
                <p:cNvPicPr/>
                <p:nvPr/>
              </p:nvPicPr>
              <p:blipFill>
                <a:blip r:embed="rId35"/>
                <a:stretch>
                  <a:fillRect/>
                </a:stretch>
              </p:blipFill>
              <p:spPr>
                <a:xfrm>
                  <a:off x="4593232" y="937448"/>
                  <a:ext cx="42480" cy="5580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22" name="Ink 21">
                  <a:extLst>
                    <a:ext uri="{FF2B5EF4-FFF2-40B4-BE49-F238E27FC236}">
                      <a16:creationId xmlns:a16="http://schemas.microsoft.com/office/drawing/2014/main" id="{50252CAA-5CFF-3E4B-8967-EB4511DDD23E}"/>
                    </a:ext>
                  </a:extLst>
                </p14:cNvPr>
                <p14:cNvContentPartPr/>
                <p14:nvPr/>
              </p14:nvContentPartPr>
              <p14:xfrm>
                <a:off x="4720672" y="859688"/>
                <a:ext cx="142200" cy="217080"/>
              </p14:xfrm>
            </p:contentPart>
          </mc:Choice>
          <mc:Fallback>
            <p:pic>
              <p:nvPicPr>
                <p:cNvPr id="22" name="Ink 21">
                  <a:extLst>
                    <a:ext uri="{FF2B5EF4-FFF2-40B4-BE49-F238E27FC236}">
                      <a16:creationId xmlns:a16="http://schemas.microsoft.com/office/drawing/2014/main" id="{50252CAA-5CFF-3E4B-8967-EB4511DDD23E}"/>
                    </a:ext>
                  </a:extLst>
                </p:cNvPr>
                <p:cNvPicPr/>
                <p:nvPr/>
              </p:nvPicPr>
              <p:blipFill>
                <a:blip r:embed="rId37"/>
                <a:stretch>
                  <a:fillRect/>
                </a:stretch>
              </p:blipFill>
              <p:spPr>
                <a:xfrm>
                  <a:off x="4711672" y="851048"/>
                  <a:ext cx="159840" cy="23472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23" name="Ink 22">
                  <a:extLst>
                    <a:ext uri="{FF2B5EF4-FFF2-40B4-BE49-F238E27FC236}">
                      <a16:creationId xmlns:a16="http://schemas.microsoft.com/office/drawing/2014/main" id="{3E468B04-33BD-F544-A19C-F276F44B414D}"/>
                    </a:ext>
                  </a:extLst>
                </p14:cNvPr>
                <p14:cNvContentPartPr/>
                <p14:nvPr/>
              </p14:nvContentPartPr>
              <p14:xfrm>
                <a:off x="5033152" y="1134368"/>
                <a:ext cx="31320" cy="112680"/>
              </p14:xfrm>
            </p:contentPart>
          </mc:Choice>
          <mc:Fallback>
            <p:pic>
              <p:nvPicPr>
                <p:cNvPr id="23" name="Ink 22">
                  <a:extLst>
                    <a:ext uri="{FF2B5EF4-FFF2-40B4-BE49-F238E27FC236}">
                      <a16:creationId xmlns:a16="http://schemas.microsoft.com/office/drawing/2014/main" id="{3E468B04-33BD-F544-A19C-F276F44B414D}"/>
                    </a:ext>
                  </a:extLst>
                </p:cNvPr>
                <p:cNvPicPr/>
                <p:nvPr/>
              </p:nvPicPr>
              <p:blipFill>
                <a:blip r:embed="rId39"/>
                <a:stretch>
                  <a:fillRect/>
                </a:stretch>
              </p:blipFill>
              <p:spPr>
                <a:xfrm>
                  <a:off x="5024512" y="1125368"/>
                  <a:ext cx="48960" cy="13032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25" name="Ink 24">
                  <a:extLst>
                    <a:ext uri="{FF2B5EF4-FFF2-40B4-BE49-F238E27FC236}">
                      <a16:creationId xmlns:a16="http://schemas.microsoft.com/office/drawing/2014/main" id="{BA0174DF-5A8D-F34F-927B-CE881AEC8C3A}"/>
                    </a:ext>
                  </a:extLst>
                </p14:cNvPr>
                <p14:cNvContentPartPr/>
                <p14:nvPr/>
              </p14:nvContentPartPr>
              <p14:xfrm>
                <a:off x="5432752" y="872288"/>
                <a:ext cx="5760" cy="274320"/>
              </p14:xfrm>
            </p:contentPart>
          </mc:Choice>
          <mc:Fallback>
            <p:pic>
              <p:nvPicPr>
                <p:cNvPr id="25" name="Ink 24">
                  <a:extLst>
                    <a:ext uri="{FF2B5EF4-FFF2-40B4-BE49-F238E27FC236}">
                      <a16:creationId xmlns:a16="http://schemas.microsoft.com/office/drawing/2014/main" id="{BA0174DF-5A8D-F34F-927B-CE881AEC8C3A}"/>
                    </a:ext>
                  </a:extLst>
                </p:cNvPr>
                <p:cNvPicPr/>
                <p:nvPr/>
              </p:nvPicPr>
              <p:blipFill>
                <a:blip r:embed="rId41"/>
                <a:stretch>
                  <a:fillRect/>
                </a:stretch>
              </p:blipFill>
              <p:spPr>
                <a:xfrm>
                  <a:off x="5423752" y="863648"/>
                  <a:ext cx="23400" cy="29196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26" name="Ink 25">
                  <a:extLst>
                    <a:ext uri="{FF2B5EF4-FFF2-40B4-BE49-F238E27FC236}">
                      <a16:creationId xmlns:a16="http://schemas.microsoft.com/office/drawing/2014/main" id="{4E19B070-280E-E04E-8C08-A9B47DD0160A}"/>
                    </a:ext>
                  </a:extLst>
                </p14:cNvPr>
                <p14:cNvContentPartPr/>
                <p14:nvPr/>
              </p14:nvContentPartPr>
              <p14:xfrm>
                <a:off x="5608432" y="882368"/>
                <a:ext cx="119520" cy="203040"/>
              </p14:xfrm>
            </p:contentPart>
          </mc:Choice>
          <mc:Fallback>
            <p:pic>
              <p:nvPicPr>
                <p:cNvPr id="26" name="Ink 25">
                  <a:extLst>
                    <a:ext uri="{FF2B5EF4-FFF2-40B4-BE49-F238E27FC236}">
                      <a16:creationId xmlns:a16="http://schemas.microsoft.com/office/drawing/2014/main" id="{4E19B070-280E-E04E-8C08-A9B47DD0160A}"/>
                    </a:ext>
                  </a:extLst>
                </p:cNvPr>
                <p:cNvPicPr/>
                <p:nvPr/>
              </p:nvPicPr>
              <p:blipFill>
                <a:blip r:embed="rId43"/>
                <a:stretch>
                  <a:fillRect/>
                </a:stretch>
              </p:blipFill>
              <p:spPr>
                <a:xfrm>
                  <a:off x="5599792" y="873368"/>
                  <a:ext cx="137160" cy="22068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27" name="Ink 26">
                  <a:extLst>
                    <a:ext uri="{FF2B5EF4-FFF2-40B4-BE49-F238E27FC236}">
                      <a16:creationId xmlns:a16="http://schemas.microsoft.com/office/drawing/2014/main" id="{9B73C846-B667-194B-9D55-ACFFF980ED65}"/>
                    </a:ext>
                  </a:extLst>
                </p14:cNvPr>
                <p14:cNvContentPartPr/>
                <p14:nvPr/>
              </p14:nvContentPartPr>
              <p14:xfrm>
                <a:off x="5816152" y="881648"/>
                <a:ext cx="184320" cy="207000"/>
              </p14:xfrm>
            </p:contentPart>
          </mc:Choice>
          <mc:Fallback>
            <p:pic>
              <p:nvPicPr>
                <p:cNvPr id="27" name="Ink 26">
                  <a:extLst>
                    <a:ext uri="{FF2B5EF4-FFF2-40B4-BE49-F238E27FC236}">
                      <a16:creationId xmlns:a16="http://schemas.microsoft.com/office/drawing/2014/main" id="{9B73C846-B667-194B-9D55-ACFFF980ED65}"/>
                    </a:ext>
                  </a:extLst>
                </p:cNvPr>
                <p:cNvPicPr/>
                <p:nvPr/>
              </p:nvPicPr>
              <p:blipFill>
                <a:blip r:embed="rId45"/>
                <a:stretch>
                  <a:fillRect/>
                </a:stretch>
              </p:blipFill>
              <p:spPr>
                <a:xfrm>
                  <a:off x="5807512" y="873008"/>
                  <a:ext cx="201960" cy="22464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29" name="Ink 28">
                  <a:extLst>
                    <a:ext uri="{FF2B5EF4-FFF2-40B4-BE49-F238E27FC236}">
                      <a16:creationId xmlns:a16="http://schemas.microsoft.com/office/drawing/2014/main" id="{AB15965B-04D0-BB4C-B710-BFE1EC518C6A}"/>
                    </a:ext>
                  </a:extLst>
                </p14:cNvPr>
                <p14:cNvContentPartPr/>
                <p14:nvPr/>
              </p14:nvContentPartPr>
              <p14:xfrm>
                <a:off x="2598472" y="1641968"/>
                <a:ext cx="60120" cy="216000"/>
              </p14:xfrm>
            </p:contentPart>
          </mc:Choice>
          <mc:Fallback>
            <p:pic>
              <p:nvPicPr>
                <p:cNvPr id="29" name="Ink 28">
                  <a:extLst>
                    <a:ext uri="{FF2B5EF4-FFF2-40B4-BE49-F238E27FC236}">
                      <a16:creationId xmlns:a16="http://schemas.microsoft.com/office/drawing/2014/main" id="{AB15965B-04D0-BB4C-B710-BFE1EC518C6A}"/>
                    </a:ext>
                  </a:extLst>
                </p:cNvPr>
                <p:cNvPicPr/>
                <p:nvPr/>
              </p:nvPicPr>
              <p:blipFill>
                <a:blip r:embed="rId47"/>
                <a:stretch>
                  <a:fillRect/>
                </a:stretch>
              </p:blipFill>
              <p:spPr>
                <a:xfrm>
                  <a:off x="2589472" y="1632968"/>
                  <a:ext cx="77760" cy="23364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30" name="Ink 29">
                  <a:extLst>
                    <a:ext uri="{FF2B5EF4-FFF2-40B4-BE49-F238E27FC236}">
                      <a16:creationId xmlns:a16="http://schemas.microsoft.com/office/drawing/2014/main" id="{63D3D18B-63EF-0B44-AD97-BBFF382F195A}"/>
                    </a:ext>
                  </a:extLst>
                </p14:cNvPr>
                <p14:cNvContentPartPr/>
                <p14:nvPr/>
              </p14:nvContentPartPr>
              <p14:xfrm>
                <a:off x="2816632" y="1625408"/>
                <a:ext cx="178200" cy="192960"/>
              </p14:xfrm>
            </p:contentPart>
          </mc:Choice>
          <mc:Fallback>
            <p:pic>
              <p:nvPicPr>
                <p:cNvPr id="30" name="Ink 29">
                  <a:extLst>
                    <a:ext uri="{FF2B5EF4-FFF2-40B4-BE49-F238E27FC236}">
                      <a16:creationId xmlns:a16="http://schemas.microsoft.com/office/drawing/2014/main" id="{63D3D18B-63EF-0B44-AD97-BBFF382F195A}"/>
                    </a:ext>
                  </a:extLst>
                </p:cNvPr>
                <p:cNvPicPr/>
                <p:nvPr/>
              </p:nvPicPr>
              <p:blipFill>
                <a:blip r:embed="rId49"/>
                <a:stretch>
                  <a:fillRect/>
                </a:stretch>
              </p:blipFill>
              <p:spPr>
                <a:xfrm>
                  <a:off x="2807632" y="1616408"/>
                  <a:ext cx="195840" cy="21060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31" name="Ink 30">
                  <a:extLst>
                    <a:ext uri="{FF2B5EF4-FFF2-40B4-BE49-F238E27FC236}">
                      <a16:creationId xmlns:a16="http://schemas.microsoft.com/office/drawing/2014/main" id="{4D60D3A6-7417-5F45-ABED-5C7214670347}"/>
                    </a:ext>
                  </a:extLst>
                </p14:cNvPr>
                <p14:cNvContentPartPr/>
                <p14:nvPr/>
              </p14:nvContentPartPr>
              <p14:xfrm>
                <a:off x="3063232" y="1574648"/>
                <a:ext cx="178200" cy="350640"/>
              </p14:xfrm>
            </p:contentPart>
          </mc:Choice>
          <mc:Fallback>
            <p:pic>
              <p:nvPicPr>
                <p:cNvPr id="31" name="Ink 30">
                  <a:extLst>
                    <a:ext uri="{FF2B5EF4-FFF2-40B4-BE49-F238E27FC236}">
                      <a16:creationId xmlns:a16="http://schemas.microsoft.com/office/drawing/2014/main" id="{4D60D3A6-7417-5F45-ABED-5C7214670347}"/>
                    </a:ext>
                  </a:extLst>
                </p:cNvPr>
                <p:cNvPicPr/>
                <p:nvPr/>
              </p:nvPicPr>
              <p:blipFill>
                <a:blip r:embed="rId51"/>
                <a:stretch>
                  <a:fillRect/>
                </a:stretch>
              </p:blipFill>
              <p:spPr>
                <a:xfrm>
                  <a:off x="3054592" y="1565648"/>
                  <a:ext cx="195840" cy="36828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32" name="Ink 31">
                  <a:extLst>
                    <a:ext uri="{FF2B5EF4-FFF2-40B4-BE49-F238E27FC236}">
                      <a16:creationId xmlns:a16="http://schemas.microsoft.com/office/drawing/2014/main" id="{0733EE5F-D140-0842-B499-D46DCFBDE26F}"/>
                    </a:ext>
                  </a:extLst>
                </p14:cNvPr>
                <p14:cNvContentPartPr/>
                <p14:nvPr/>
              </p14:nvContentPartPr>
              <p14:xfrm>
                <a:off x="3459952" y="1813328"/>
                <a:ext cx="4320" cy="148680"/>
              </p14:xfrm>
            </p:contentPart>
          </mc:Choice>
          <mc:Fallback>
            <p:pic>
              <p:nvPicPr>
                <p:cNvPr id="32" name="Ink 31">
                  <a:extLst>
                    <a:ext uri="{FF2B5EF4-FFF2-40B4-BE49-F238E27FC236}">
                      <a16:creationId xmlns:a16="http://schemas.microsoft.com/office/drawing/2014/main" id="{0733EE5F-D140-0842-B499-D46DCFBDE26F}"/>
                    </a:ext>
                  </a:extLst>
                </p:cNvPr>
                <p:cNvPicPr/>
                <p:nvPr/>
              </p:nvPicPr>
              <p:blipFill>
                <a:blip r:embed="rId53"/>
                <a:stretch>
                  <a:fillRect/>
                </a:stretch>
              </p:blipFill>
              <p:spPr>
                <a:xfrm>
                  <a:off x="3451312" y="1804328"/>
                  <a:ext cx="21960" cy="16632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33" name="Ink 32">
                  <a:extLst>
                    <a:ext uri="{FF2B5EF4-FFF2-40B4-BE49-F238E27FC236}">
                      <a16:creationId xmlns:a16="http://schemas.microsoft.com/office/drawing/2014/main" id="{B8141478-2B40-B94D-A94C-9C96BF85711F}"/>
                    </a:ext>
                  </a:extLst>
                </p14:cNvPr>
                <p14:cNvContentPartPr/>
                <p14:nvPr/>
              </p14:nvContentPartPr>
              <p14:xfrm>
                <a:off x="3686032" y="1541168"/>
                <a:ext cx="4680" cy="216000"/>
              </p14:xfrm>
            </p:contentPart>
          </mc:Choice>
          <mc:Fallback>
            <p:pic>
              <p:nvPicPr>
                <p:cNvPr id="33" name="Ink 32">
                  <a:extLst>
                    <a:ext uri="{FF2B5EF4-FFF2-40B4-BE49-F238E27FC236}">
                      <a16:creationId xmlns:a16="http://schemas.microsoft.com/office/drawing/2014/main" id="{B8141478-2B40-B94D-A94C-9C96BF85711F}"/>
                    </a:ext>
                  </a:extLst>
                </p:cNvPr>
                <p:cNvPicPr/>
                <p:nvPr/>
              </p:nvPicPr>
              <p:blipFill>
                <a:blip r:embed="rId55"/>
                <a:stretch>
                  <a:fillRect/>
                </a:stretch>
              </p:blipFill>
              <p:spPr>
                <a:xfrm>
                  <a:off x="3677032" y="1532528"/>
                  <a:ext cx="22320" cy="23364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34" name="Ink 33">
                  <a:extLst>
                    <a:ext uri="{FF2B5EF4-FFF2-40B4-BE49-F238E27FC236}">
                      <a16:creationId xmlns:a16="http://schemas.microsoft.com/office/drawing/2014/main" id="{9097E826-D059-7944-B2C1-40CE44D2F51D}"/>
                    </a:ext>
                  </a:extLst>
                </p14:cNvPr>
                <p14:cNvContentPartPr/>
                <p14:nvPr/>
              </p14:nvContentPartPr>
              <p14:xfrm>
                <a:off x="3831472" y="1523528"/>
                <a:ext cx="99360" cy="210600"/>
              </p14:xfrm>
            </p:contentPart>
          </mc:Choice>
          <mc:Fallback>
            <p:pic>
              <p:nvPicPr>
                <p:cNvPr id="34" name="Ink 33">
                  <a:extLst>
                    <a:ext uri="{FF2B5EF4-FFF2-40B4-BE49-F238E27FC236}">
                      <a16:creationId xmlns:a16="http://schemas.microsoft.com/office/drawing/2014/main" id="{9097E826-D059-7944-B2C1-40CE44D2F51D}"/>
                    </a:ext>
                  </a:extLst>
                </p:cNvPr>
                <p:cNvPicPr/>
                <p:nvPr/>
              </p:nvPicPr>
              <p:blipFill>
                <a:blip r:embed="rId57"/>
                <a:stretch>
                  <a:fillRect/>
                </a:stretch>
              </p:blipFill>
              <p:spPr>
                <a:xfrm>
                  <a:off x="3822472" y="1514528"/>
                  <a:ext cx="117000" cy="22824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35" name="Ink 34">
                  <a:extLst>
                    <a:ext uri="{FF2B5EF4-FFF2-40B4-BE49-F238E27FC236}">
                      <a16:creationId xmlns:a16="http://schemas.microsoft.com/office/drawing/2014/main" id="{E76E8520-B2CD-9649-8271-8E7E83A8F85D}"/>
                    </a:ext>
                  </a:extLst>
                </p14:cNvPr>
                <p14:cNvContentPartPr/>
                <p14:nvPr/>
              </p14:nvContentPartPr>
              <p14:xfrm>
                <a:off x="4107952" y="1527128"/>
                <a:ext cx="133200" cy="234720"/>
              </p14:xfrm>
            </p:contentPart>
          </mc:Choice>
          <mc:Fallback>
            <p:pic>
              <p:nvPicPr>
                <p:cNvPr id="35" name="Ink 34">
                  <a:extLst>
                    <a:ext uri="{FF2B5EF4-FFF2-40B4-BE49-F238E27FC236}">
                      <a16:creationId xmlns:a16="http://schemas.microsoft.com/office/drawing/2014/main" id="{E76E8520-B2CD-9649-8271-8E7E83A8F85D}"/>
                    </a:ext>
                  </a:extLst>
                </p:cNvPr>
                <p:cNvPicPr/>
                <p:nvPr/>
              </p:nvPicPr>
              <p:blipFill>
                <a:blip r:embed="rId59"/>
                <a:stretch>
                  <a:fillRect/>
                </a:stretch>
              </p:blipFill>
              <p:spPr>
                <a:xfrm>
                  <a:off x="4099312" y="1518128"/>
                  <a:ext cx="150840" cy="25236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36" name="Ink 35">
                  <a:extLst>
                    <a:ext uri="{FF2B5EF4-FFF2-40B4-BE49-F238E27FC236}">
                      <a16:creationId xmlns:a16="http://schemas.microsoft.com/office/drawing/2014/main" id="{A2E8DBDD-5564-2A4F-B7E1-5829AA19E334}"/>
                    </a:ext>
                  </a:extLst>
                </p14:cNvPr>
                <p14:cNvContentPartPr/>
                <p14:nvPr/>
              </p14:nvContentPartPr>
              <p14:xfrm>
                <a:off x="4103632" y="1467008"/>
                <a:ext cx="168120" cy="72720"/>
              </p14:xfrm>
            </p:contentPart>
          </mc:Choice>
          <mc:Fallback>
            <p:pic>
              <p:nvPicPr>
                <p:cNvPr id="36" name="Ink 35">
                  <a:extLst>
                    <a:ext uri="{FF2B5EF4-FFF2-40B4-BE49-F238E27FC236}">
                      <a16:creationId xmlns:a16="http://schemas.microsoft.com/office/drawing/2014/main" id="{A2E8DBDD-5564-2A4F-B7E1-5829AA19E334}"/>
                    </a:ext>
                  </a:extLst>
                </p:cNvPr>
                <p:cNvPicPr/>
                <p:nvPr/>
              </p:nvPicPr>
              <p:blipFill>
                <a:blip r:embed="rId61"/>
                <a:stretch>
                  <a:fillRect/>
                </a:stretch>
              </p:blipFill>
              <p:spPr>
                <a:xfrm>
                  <a:off x="4094992" y="1458368"/>
                  <a:ext cx="185760" cy="9036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37" name="Ink 36">
                  <a:extLst>
                    <a:ext uri="{FF2B5EF4-FFF2-40B4-BE49-F238E27FC236}">
                      <a16:creationId xmlns:a16="http://schemas.microsoft.com/office/drawing/2014/main" id="{61E161A1-371B-4342-A450-7EDC4FFE5EFA}"/>
                    </a:ext>
                  </a:extLst>
                </p14:cNvPr>
                <p14:cNvContentPartPr/>
                <p14:nvPr/>
              </p14:nvContentPartPr>
              <p14:xfrm>
                <a:off x="4521592" y="1833128"/>
                <a:ext cx="9360" cy="109080"/>
              </p14:xfrm>
            </p:contentPart>
          </mc:Choice>
          <mc:Fallback>
            <p:pic>
              <p:nvPicPr>
                <p:cNvPr id="37" name="Ink 36">
                  <a:extLst>
                    <a:ext uri="{FF2B5EF4-FFF2-40B4-BE49-F238E27FC236}">
                      <a16:creationId xmlns:a16="http://schemas.microsoft.com/office/drawing/2014/main" id="{61E161A1-371B-4342-A450-7EDC4FFE5EFA}"/>
                    </a:ext>
                  </a:extLst>
                </p:cNvPr>
                <p:cNvPicPr/>
                <p:nvPr/>
              </p:nvPicPr>
              <p:blipFill>
                <a:blip r:embed="rId63"/>
                <a:stretch>
                  <a:fillRect/>
                </a:stretch>
              </p:blipFill>
              <p:spPr>
                <a:xfrm>
                  <a:off x="4512592" y="1824488"/>
                  <a:ext cx="27000" cy="12672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38" name="Ink 37">
                  <a:extLst>
                    <a:ext uri="{FF2B5EF4-FFF2-40B4-BE49-F238E27FC236}">
                      <a16:creationId xmlns:a16="http://schemas.microsoft.com/office/drawing/2014/main" id="{D46E2A3B-DB27-8444-B358-C4310162BD8F}"/>
                    </a:ext>
                  </a:extLst>
                </p14:cNvPr>
                <p14:cNvContentPartPr/>
                <p14:nvPr/>
              </p14:nvContentPartPr>
              <p14:xfrm>
                <a:off x="4755952" y="1512728"/>
                <a:ext cx="58680" cy="293400"/>
              </p14:xfrm>
            </p:contentPart>
          </mc:Choice>
          <mc:Fallback>
            <p:pic>
              <p:nvPicPr>
                <p:cNvPr id="38" name="Ink 37">
                  <a:extLst>
                    <a:ext uri="{FF2B5EF4-FFF2-40B4-BE49-F238E27FC236}">
                      <a16:creationId xmlns:a16="http://schemas.microsoft.com/office/drawing/2014/main" id="{D46E2A3B-DB27-8444-B358-C4310162BD8F}"/>
                    </a:ext>
                  </a:extLst>
                </p:cNvPr>
                <p:cNvPicPr/>
                <p:nvPr/>
              </p:nvPicPr>
              <p:blipFill>
                <a:blip r:embed="rId65"/>
                <a:stretch>
                  <a:fillRect/>
                </a:stretch>
              </p:blipFill>
              <p:spPr>
                <a:xfrm>
                  <a:off x="4746952" y="1503728"/>
                  <a:ext cx="76320" cy="311040"/>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39" name="Ink 38">
                  <a:extLst>
                    <a:ext uri="{FF2B5EF4-FFF2-40B4-BE49-F238E27FC236}">
                      <a16:creationId xmlns:a16="http://schemas.microsoft.com/office/drawing/2014/main" id="{1F9EF587-6E5A-BF42-875F-DB631ABA9295}"/>
                    </a:ext>
                  </a:extLst>
                </p14:cNvPr>
                <p14:cNvContentPartPr/>
                <p14:nvPr/>
              </p14:nvContentPartPr>
              <p14:xfrm>
                <a:off x="4911832" y="1494728"/>
                <a:ext cx="100800" cy="236880"/>
              </p14:xfrm>
            </p:contentPart>
          </mc:Choice>
          <mc:Fallback>
            <p:pic>
              <p:nvPicPr>
                <p:cNvPr id="39" name="Ink 38">
                  <a:extLst>
                    <a:ext uri="{FF2B5EF4-FFF2-40B4-BE49-F238E27FC236}">
                      <a16:creationId xmlns:a16="http://schemas.microsoft.com/office/drawing/2014/main" id="{1F9EF587-6E5A-BF42-875F-DB631ABA9295}"/>
                    </a:ext>
                  </a:extLst>
                </p:cNvPr>
                <p:cNvPicPr/>
                <p:nvPr/>
              </p:nvPicPr>
              <p:blipFill>
                <a:blip r:embed="rId67"/>
                <a:stretch>
                  <a:fillRect/>
                </a:stretch>
              </p:blipFill>
              <p:spPr>
                <a:xfrm>
                  <a:off x="4902832" y="1486088"/>
                  <a:ext cx="118440" cy="254520"/>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43" name="Ink 42">
                  <a:extLst>
                    <a:ext uri="{FF2B5EF4-FFF2-40B4-BE49-F238E27FC236}">
                      <a16:creationId xmlns:a16="http://schemas.microsoft.com/office/drawing/2014/main" id="{C31199F6-EC20-9246-B9B5-CCB553890EFC}"/>
                    </a:ext>
                  </a:extLst>
                </p14:cNvPr>
                <p14:cNvContentPartPr/>
                <p14:nvPr/>
              </p14:nvContentPartPr>
              <p14:xfrm>
                <a:off x="5108752" y="1457288"/>
                <a:ext cx="201600" cy="249120"/>
              </p14:xfrm>
            </p:contentPart>
          </mc:Choice>
          <mc:Fallback>
            <p:pic>
              <p:nvPicPr>
                <p:cNvPr id="43" name="Ink 42">
                  <a:extLst>
                    <a:ext uri="{FF2B5EF4-FFF2-40B4-BE49-F238E27FC236}">
                      <a16:creationId xmlns:a16="http://schemas.microsoft.com/office/drawing/2014/main" id="{C31199F6-EC20-9246-B9B5-CCB553890EFC}"/>
                    </a:ext>
                  </a:extLst>
                </p:cNvPr>
                <p:cNvPicPr/>
                <p:nvPr/>
              </p:nvPicPr>
              <p:blipFill>
                <a:blip r:embed="rId69"/>
                <a:stretch>
                  <a:fillRect/>
                </a:stretch>
              </p:blipFill>
              <p:spPr>
                <a:xfrm>
                  <a:off x="5100112" y="1448288"/>
                  <a:ext cx="219240" cy="266760"/>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44" name="Ink 43">
                  <a:extLst>
                    <a:ext uri="{FF2B5EF4-FFF2-40B4-BE49-F238E27FC236}">
                      <a16:creationId xmlns:a16="http://schemas.microsoft.com/office/drawing/2014/main" id="{A0DDDB56-B0E1-AC4F-AFA5-1195A7D74FB8}"/>
                    </a:ext>
                  </a:extLst>
                </p14:cNvPr>
                <p14:cNvContentPartPr/>
                <p14:nvPr/>
              </p14:nvContentPartPr>
              <p14:xfrm>
                <a:off x="5399632" y="1653488"/>
                <a:ext cx="31320" cy="135000"/>
              </p14:xfrm>
            </p:contentPart>
          </mc:Choice>
          <mc:Fallback>
            <p:pic>
              <p:nvPicPr>
                <p:cNvPr id="44" name="Ink 43">
                  <a:extLst>
                    <a:ext uri="{FF2B5EF4-FFF2-40B4-BE49-F238E27FC236}">
                      <a16:creationId xmlns:a16="http://schemas.microsoft.com/office/drawing/2014/main" id="{A0DDDB56-B0E1-AC4F-AFA5-1195A7D74FB8}"/>
                    </a:ext>
                  </a:extLst>
                </p:cNvPr>
                <p:cNvPicPr/>
                <p:nvPr/>
              </p:nvPicPr>
              <p:blipFill>
                <a:blip r:embed="rId71"/>
                <a:stretch>
                  <a:fillRect/>
                </a:stretch>
              </p:blipFill>
              <p:spPr>
                <a:xfrm>
                  <a:off x="5390992" y="1644848"/>
                  <a:ext cx="48960" cy="152640"/>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45" name="Ink 44">
                  <a:extLst>
                    <a:ext uri="{FF2B5EF4-FFF2-40B4-BE49-F238E27FC236}">
                      <a16:creationId xmlns:a16="http://schemas.microsoft.com/office/drawing/2014/main" id="{B2FE0FB1-F546-FE49-AF15-46F8268D8CED}"/>
                    </a:ext>
                  </a:extLst>
                </p14:cNvPr>
                <p14:cNvContentPartPr/>
                <p14:nvPr/>
              </p14:nvContentPartPr>
              <p14:xfrm>
                <a:off x="5634352" y="1423448"/>
                <a:ext cx="5040" cy="243720"/>
              </p14:xfrm>
            </p:contentPart>
          </mc:Choice>
          <mc:Fallback>
            <p:pic>
              <p:nvPicPr>
                <p:cNvPr id="45" name="Ink 44">
                  <a:extLst>
                    <a:ext uri="{FF2B5EF4-FFF2-40B4-BE49-F238E27FC236}">
                      <a16:creationId xmlns:a16="http://schemas.microsoft.com/office/drawing/2014/main" id="{B2FE0FB1-F546-FE49-AF15-46F8268D8CED}"/>
                    </a:ext>
                  </a:extLst>
                </p:cNvPr>
                <p:cNvPicPr/>
                <p:nvPr/>
              </p:nvPicPr>
              <p:blipFill>
                <a:blip r:embed="rId73"/>
                <a:stretch>
                  <a:fillRect/>
                </a:stretch>
              </p:blipFill>
              <p:spPr>
                <a:xfrm>
                  <a:off x="5625712" y="1414448"/>
                  <a:ext cx="22680" cy="261360"/>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46" name="Ink 45">
                  <a:extLst>
                    <a:ext uri="{FF2B5EF4-FFF2-40B4-BE49-F238E27FC236}">
                      <a16:creationId xmlns:a16="http://schemas.microsoft.com/office/drawing/2014/main" id="{E39C3296-E9B4-0241-9AA9-9E001645293F}"/>
                    </a:ext>
                  </a:extLst>
                </p14:cNvPr>
                <p14:cNvContentPartPr/>
                <p14:nvPr/>
              </p14:nvContentPartPr>
              <p14:xfrm>
                <a:off x="5761432" y="1441448"/>
                <a:ext cx="100800" cy="217440"/>
              </p14:xfrm>
            </p:contentPart>
          </mc:Choice>
          <mc:Fallback>
            <p:pic>
              <p:nvPicPr>
                <p:cNvPr id="46" name="Ink 45">
                  <a:extLst>
                    <a:ext uri="{FF2B5EF4-FFF2-40B4-BE49-F238E27FC236}">
                      <a16:creationId xmlns:a16="http://schemas.microsoft.com/office/drawing/2014/main" id="{E39C3296-E9B4-0241-9AA9-9E001645293F}"/>
                    </a:ext>
                  </a:extLst>
                </p:cNvPr>
                <p:cNvPicPr/>
                <p:nvPr/>
              </p:nvPicPr>
              <p:blipFill>
                <a:blip r:embed="rId75"/>
                <a:stretch>
                  <a:fillRect/>
                </a:stretch>
              </p:blipFill>
              <p:spPr>
                <a:xfrm>
                  <a:off x="5752432" y="1432808"/>
                  <a:ext cx="118440" cy="235080"/>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47" name="Ink 46">
                  <a:extLst>
                    <a:ext uri="{FF2B5EF4-FFF2-40B4-BE49-F238E27FC236}">
                      <a16:creationId xmlns:a16="http://schemas.microsoft.com/office/drawing/2014/main" id="{4AC1028F-CBD8-A744-B1ED-3CBF2ACAE5D2}"/>
                    </a:ext>
                  </a:extLst>
                </p14:cNvPr>
                <p14:cNvContentPartPr/>
                <p14:nvPr/>
              </p14:nvContentPartPr>
              <p14:xfrm>
                <a:off x="6031792" y="1407248"/>
                <a:ext cx="20160" cy="291960"/>
              </p14:xfrm>
            </p:contentPart>
          </mc:Choice>
          <mc:Fallback>
            <p:pic>
              <p:nvPicPr>
                <p:cNvPr id="47" name="Ink 46">
                  <a:extLst>
                    <a:ext uri="{FF2B5EF4-FFF2-40B4-BE49-F238E27FC236}">
                      <a16:creationId xmlns:a16="http://schemas.microsoft.com/office/drawing/2014/main" id="{4AC1028F-CBD8-A744-B1ED-3CBF2ACAE5D2}"/>
                    </a:ext>
                  </a:extLst>
                </p:cNvPr>
                <p:cNvPicPr/>
                <p:nvPr/>
              </p:nvPicPr>
              <p:blipFill>
                <a:blip r:embed="rId77"/>
                <a:stretch>
                  <a:fillRect/>
                </a:stretch>
              </p:blipFill>
              <p:spPr>
                <a:xfrm>
                  <a:off x="6022792" y="1398608"/>
                  <a:ext cx="37800" cy="309600"/>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50" name="Ink 49">
                  <a:extLst>
                    <a:ext uri="{FF2B5EF4-FFF2-40B4-BE49-F238E27FC236}">
                      <a16:creationId xmlns:a16="http://schemas.microsoft.com/office/drawing/2014/main" id="{E0DB773C-2C5C-584E-8F3F-1E183FFAB2E2}"/>
                    </a:ext>
                  </a:extLst>
                </p14:cNvPr>
                <p14:cNvContentPartPr/>
                <p14:nvPr/>
              </p14:nvContentPartPr>
              <p14:xfrm>
                <a:off x="2224432" y="2337488"/>
                <a:ext cx="111240" cy="239040"/>
              </p14:xfrm>
            </p:contentPart>
          </mc:Choice>
          <mc:Fallback>
            <p:pic>
              <p:nvPicPr>
                <p:cNvPr id="50" name="Ink 49">
                  <a:extLst>
                    <a:ext uri="{FF2B5EF4-FFF2-40B4-BE49-F238E27FC236}">
                      <a16:creationId xmlns:a16="http://schemas.microsoft.com/office/drawing/2014/main" id="{E0DB773C-2C5C-584E-8F3F-1E183FFAB2E2}"/>
                    </a:ext>
                  </a:extLst>
                </p:cNvPr>
                <p:cNvPicPr/>
                <p:nvPr/>
              </p:nvPicPr>
              <p:blipFill>
                <a:blip r:embed="rId79"/>
                <a:stretch>
                  <a:fillRect/>
                </a:stretch>
              </p:blipFill>
              <p:spPr>
                <a:xfrm>
                  <a:off x="2215432" y="2328848"/>
                  <a:ext cx="128880" cy="256680"/>
                </a:xfrm>
                <a:prstGeom prst="rect">
                  <a:avLst/>
                </a:prstGeom>
              </p:spPr>
            </p:pic>
          </mc:Fallback>
        </mc:AlternateContent>
        <mc:AlternateContent xmlns:mc="http://schemas.openxmlformats.org/markup-compatibility/2006">
          <mc:Choice xmlns:p14="http://schemas.microsoft.com/office/powerpoint/2010/main" Requires="p14">
            <p:contentPart p14:bwMode="auto" r:id="rId80">
              <p14:nvContentPartPr>
                <p14:cNvPr id="51" name="Ink 50">
                  <a:extLst>
                    <a:ext uri="{FF2B5EF4-FFF2-40B4-BE49-F238E27FC236}">
                      <a16:creationId xmlns:a16="http://schemas.microsoft.com/office/drawing/2014/main" id="{B6EBA368-FC50-264D-A5A9-5D1EF0308CFE}"/>
                    </a:ext>
                  </a:extLst>
                </p14:cNvPr>
                <p14:cNvContentPartPr/>
                <p14:nvPr/>
              </p14:nvContentPartPr>
              <p14:xfrm>
                <a:off x="2454832" y="2281688"/>
                <a:ext cx="74880" cy="280800"/>
              </p14:xfrm>
            </p:contentPart>
          </mc:Choice>
          <mc:Fallback>
            <p:pic>
              <p:nvPicPr>
                <p:cNvPr id="51" name="Ink 50">
                  <a:extLst>
                    <a:ext uri="{FF2B5EF4-FFF2-40B4-BE49-F238E27FC236}">
                      <a16:creationId xmlns:a16="http://schemas.microsoft.com/office/drawing/2014/main" id="{B6EBA368-FC50-264D-A5A9-5D1EF0308CFE}"/>
                    </a:ext>
                  </a:extLst>
                </p:cNvPr>
                <p:cNvPicPr/>
                <p:nvPr/>
              </p:nvPicPr>
              <p:blipFill>
                <a:blip r:embed="rId81"/>
                <a:stretch>
                  <a:fillRect/>
                </a:stretch>
              </p:blipFill>
              <p:spPr>
                <a:xfrm>
                  <a:off x="2445832" y="2272688"/>
                  <a:ext cx="92520" cy="298440"/>
                </a:xfrm>
                <a:prstGeom prst="rect">
                  <a:avLst/>
                </a:prstGeom>
              </p:spPr>
            </p:pic>
          </mc:Fallback>
        </mc:AlternateContent>
        <mc:AlternateContent xmlns:mc="http://schemas.openxmlformats.org/markup-compatibility/2006">
          <mc:Choice xmlns:p14="http://schemas.microsoft.com/office/powerpoint/2010/main" Requires="p14">
            <p:contentPart p14:bwMode="auto" r:id="rId82">
              <p14:nvContentPartPr>
                <p14:cNvPr id="52" name="Ink 51">
                  <a:extLst>
                    <a:ext uri="{FF2B5EF4-FFF2-40B4-BE49-F238E27FC236}">
                      <a16:creationId xmlns:a16="http://schemas.microsoft.com/office/drawing/2014/main" id="{C66BEC64-EEEA-6648-BF78-E3642B7C354F}"/>
                    </a:ext>
                  </a:extLst>
                </p14:cNvPr>
                <p14:cNvContentPartPr/>
                <p14:nvPr/>
              </p14:nvContentPartPr>
              <p14:xfrm>
                <a:off x="2648872" y="2290328"/>
                <a:ext cx="162720" cy="206280"/>
              </p14:xfrm>
            </p:contentPart>
          </mc:Choice>
          <mc:Fallback>
            <p:pic>
              <p:nvPicPr>
                <p:cNvPr id="52" name="Ink 51">
                  <a:extLst>
                    <a:ext uri="{FF2B5EF4-FFF2-40B4-BE49-F238E27FC236}">
                      <a16:creationId xmlns:a16="http://schemas.microsoft.com/office/drawing/2014/main" id="{C66BEC64-EEEA-6648-BF78-E3642B7C354F}"/>
                    </a:ext>
                  </a:extLst>
                </p:cNvPr>
                <p:cNvPicPr/>
                <p:nvPr/>
              </p:nvPicPr>
              <p:blipFill>
                <a:blip r:embed="rId83"/>
                <a:stretch>
                  <a:fillRect/>
                </a:stretch>
              </p:blipFill>
              <p:spPr>
                <a:xfrm>
                  <a:off x="2640232" y="2281688"/>
                  <a:ext cx="180360" cy="223920"/>
                </a:xfrm>
                <a:prstGeom prst="rect">
                  <a:avLst/>
                </a:prstGeom>
              </p:spPr>
            </p:pic>
          </mc:Fallback>
        </mc:AlternateContent>
        <mc:AlternateContent xmlns:mc="http://schemas.openxmlformats.org/markup-compatibility/2006">
          <mc:Choice xmlns:p14="http://schemas.microsoft.com/office/powerpoint/2010/main" Requires="p14">
            <p:contentPart p14:bwMode="auto" r:id="rId84">
              <p14:nvContentPartPr>
                <p14:cNvPr id="53" name="Ink 52">
                  <a:extLst>
                    <a:ext uri="{FF2B5EF4-FFF2-40B4-BE49-F238E27FC236}">
                      <a16:creationId xmlns:a16="http://schemas.microsoft.com/office/drawing/2014/main" id="{9615B9D9-2827-9945-AF14-376929807E8B}"/>
                    </a:ext>
                  </a:extLst>
                </p14:cNvPr>
                <p14:cNvContentPartPr/>
                <p14:nvPr/>
              </p14:nvContentPartPr>
              <p14:xfrm>
                <a:off x="3079432" y="2448728"/>
                <a:ext cx="28800" cy="140400"/>
              </p14:xfrm>
            </p:contentPart>
          </mc:Choice>
          <mc:Fallback>
            <p:pic>
              <p:nvPicPr>
                <p:cNvPr id="53" name="Ink 52">
                  <a:extLst>
                    <a:ext uri="{FF2B5EF4-FFF2-40B4-BE49-F238E27FC236}">
                      <a16:creationId xmlns:a16="http://schemas.microsoft.com/office/drawing/2014/main" id="{9615B9D9-2827-9945-AF14-376929807E8B}"/>
                    </a:ext>
                  </a:extLst>
                </p:cNvPr>
                <p:cNvPicPr/>
                <p:nvPr/>
              </p:nvPicPr>
              <p:blipFill>
                <a:blip r:embed="rId85"/>
                <a:stretch>
                  <a:fillRect/>
                </a:stretch>
              </p:blipFill>
              <p:spPr>
                <a:xfrm>
                  <a:off x="3070432" y="2439728"/>
                  <a:ext cx="46440" cy="158040"/>
                </a:xfrm>
                <a:prstGeom prst="rect">
                  <a:avLst/>
                </a:prstGeom>
              </p:spPr>
            </p:pic>
          </mc:Fallback>
        </mc:AlternateContent>
        <mc:AlternateContent xmlns:mc="http://schemas.openxmlformats.org/markup-compatibility/2006">
          <mc:Choice xmlns:p14="http://schemas.microsoft.com/office/powerpoint/2010/main" Requires="p14">
            <p:contentPart p14:bwMode="auto" r:id="rId86">
              <p14:nvContentPartPr>
                <p14:cNvPr id="54" name="Ink 53">
                  <a:extLst>
                    <a:ext uri="{FF2B5EF4-FFF2-40B4-BE49-F238E27FC236}">
                      <a16:creationId xmlns:a16="http://schemas.microsoft.com/office/drawing/2014/main" id="{52DEA99F-AD21-3944-BCBF-C246C6C1E975}"/>
                    </a:ext>
                  </a:extLst>
                </p14:cNvPr>
                <p14:cNvContentPartPr/>
                <p14:nvPr/>
              </p14:nvContentPartPr>
              <p14:xfrm>
                <a:off x="3271672" y="2246408"/>
                <a:ext cx="64440" cy="230040"/>
              </p14:xfrm>
            </p:contentPart>
          </mc:Choice>
          <mc:Fallback>
            <p:pic>
              <p:nvPicPr>
                <p:cNvPr id="54" name="Ink 53">
                  <a:extLst>
                    <a:ext uri="{FF2B5EF4-FFF2-40B4-BE49-F238E27FC236}">
                      <a16:creationId xmlns:a16="http://schemas.microsoft.com/office/drawing/2014/main" id="{52DEA99F-AD21-3944-BCBF-C246C6C1E975}"/>
                    </a:ext>
                  </a:extLst>
                </p:cNvPr>
                <p:cNvPicPr/>
                <p:nvPr/>
              </p:nvPicPr>
              <p:blipFill>
                <a:blip r:embed="rId87"/>
                <a:stretch>
                  <a:fillRect/>
                </a:stretch>
              </p:blipFill>
              <p:spPr>
                <a:xfrm>
                  <a:off x="3262672" y="2237408"/>
                  <a:ext cx="82080" cy="247680"/>
                </a:xfrm>
                <a:prstGeom prst="rect">
                  <a:avLst/>
                </a:prstGeom>
              </p:spPr>
            </p:pic>
          </mc:Fallback>
        </mc:AlternateContent>
        <mc:AlternateContent xmlns:mc="http://schemas.openxmlformats.org/markup-compatibility/2006">
          <mc:Choice xmlns:p14="http://schemas.microsoft.com/office/powerpoint/2010/main" Requires="p14">
            <p:contentPart p14:bwMode="auto" r:id="rId88">
              <p14:nvContentPartPr>
                <p14:cNvPr id="55" name="Ink 54">
                  <a:extLst>
                    <a:ext uri="{FF2B5EF4-FFF2-40B4-BE49-F238E27FC236}">
                      <a16:creationId xmlns:a16="http://schemas.microsoft.com/office/drawing/2014/main" id="{E49F04E3-316F-B74B-8675-82AB12FDB853}"/>
                    </a:ext>
                  </a:extLst>
                </p14:cNvPr>
                <p14:cNvContentPartPr/>
                <p14:nvPr/>
              </p14:nvContentPartPr>
              <p14:xfrm>
                <a:off x="3498832" y="2197088"/>
                <a:ext cx="67320" cy="254520"/>
              </p14:xfrm>
            </p:contentPart>
          </mc:Choice>
          <mc:Fallback>
            <p:pic>
              <p:nvPicPr>
                <p:cNvPr id="55" name="Ink 54">
                  <a:extLst>
                    <a:ext uri="{FF2B5EF4-FFF2-40B4-BE49-F238E27FC236}">
                      <a16:creationId xmlns:a16="http://schemas.microsoft.com/office/drawing/2014/main" id="{E49F04E3-316F-B74B-8675-82AB12FDB853}"/>
                    </a:ext>
                  </a:extLst>
                </p:cNvPr>
                <p:cNvPicPr/>
                <p:nvPr/>
              </p:nvPicPr>
              <p:blipFill>
                <a:blip r:embed="rId89"/>
                <a:stretch>
                  <a:fillRect/>
                </a:stretch>
              </p:blipFill>
              <p:spPr>
                <a:xfrm>
                  <a:off x="3489832" y="2188448"/>
                  <a:ext cx="84960" cy="272160"/>
                </a:xfrm>
                <a:prstGeom prst="rect">
                  <a:avLst/>
                </a:prstGeom>
              </p:spPr>
            </p:pic>
          </mc:Fallback>
        </mc:AlternateContent>
        <mc:AlternateContent xmlns:mc="http://schemas.openxmlformats.org/markup-compatibility/2006">
          <mc:Choice xmlns:p14="http://schemas.microsoft.com/office/powerpoint/2010/main" Requires="p14">
            <p:contentPart p14:bwMode="auto" r:id="rId90">
              <p14:nvContentPartPr>
                <p14:cNvPr id="56" name="Ink 55">
                  <a:extLst>
                    <a:ext uri="{FF2B5EF4-FFF2-40B4-BE49-F238E27FC236}">
                      <a16:creationId xmlns:a16="http://schemas.microsoft.com/office/drawing/2014/main" id="{9175A940-C7F7-F445-8FE5-2BFD537EC778}"/>
                    </a:ext>
                  </a:extLst>
                </p14:cNvPr>
                <p14:cNvContentPartPr/>
                <p14:nvPr/>
              </p14:nvContentPartPr>
              <p14:xfrm>
                <a:off x="3668752" y="2167208"/>
                <a:ext cx="141120" cy="223920"/>
              </p14:xfrm>
            </p:contentPart>
          </mc:Choice>
          <mc:Fallback>
            <p:pic>
              <p:nvPicPr>
                <p:cNvPr id="56" name="Ink 55">
                  <a:extLst>
                    <a:ext uri="{FF2B5EF4-FFF2-40B4-BE49-F238E27FC236}">
                      <a16:creationId xmlns:a16="http://schemas.microsoft.com/office/drawing/2014/main" id="{9175A940-C7F7-F445-8FE5-2BFD537EC778}"/>
                    </a:ext>
                  </a:extLst>
                </p:cNvPr>
                <p:cNvPicPr/>
                <p:nvPr/>
              </p:nvPicPr>
              <p:blipFill>
                <a:blip r:embed="rId91"/>
                <a:stretch>
                  <a:fillRect/>
                </a:stretch>
              </p:blipFill>
              <p:spPr>
                <a:xfrm>
                  <a:off x="3659752" y="2158568"/>
                  <a:ext cx="158760" cy="241560"/>
                </a:xfrm>
                <a:prstGeom prst="rect">
                  <a:avLst/>
                </a:prstGeom>
              </p:spPr>
            </p:pic>
          </mc:Fallback>
        </mc:AlternateContent>
        <mc:AlternateContent xmlns:mc="http://schemas.openxmlformats.org/markup-compatibility/2006">
          <mc:Choice xmlns:p14="http://schemas.microsoft.com/office/powerpoint/2010/main" Requires="p14">
            <p:contentPart p14:bwMode="auto" r:id="rId92">
              <p14:nvContentPartPr>
                <p14:cNvPr id="57" name="Ink 56">
                  <a:extLst>
                    <a:ext uri="{FF2B5EF4-FFF2-40B4-BE49-F238E27FC236}">
                      <a16:creationId xmlns:a16="http://schemas.microsoft.com/office/drawing/2014/main" id="{AD815AAE-9FD5-4245-AFE5-6B621DAA578F}"/>
                    </a:ext>
                  </a:extLst>
                </p14:cNvPr>
                <p14:cNvContentPartPr/>
                <p14:nvPr/>
              </p14:nvContentPartPr>
              <p14:xfrm>
                <a:off x="4153312" y="2435768"/>
                <a:ext cx="19440" cy="195840"/>
              </p14:xfrm>
            </p:contentPart>
          </mc:Choice>
          <mc:Fallback>
            <p:pic>
              <p:nvPicPr>
                <p:cNvPr id="57" name="Ink 56">
                  <a:extLst>
                    <a:ext uri="{FF2B5EF4-FFF2-40B4-BE49-F238E27FC236}">
                      <a16:creationId xmlns:a16="http://schemas.microsoft.com/office/drawing/2014/main" id="{AD815AAE-9FD5-4245-AFE5-6B621DAA578F}"/>
                    </a:ext>
                  </a:extLst>
                </p:cNvPr>
                <p:cNvPicPr/>
                <p:nvPr/>
              </p:nvPicPr>
              <p:blipFill>
                <a:blip r:embed="rId93"/>
                <a:stretch>
                  <a:fillRect/>
                </a:stretch>
              </p:blipFill>
              <p:spPr>
                <a:xfrm>
                  <a:off x="4144312" y="2427128"/>
                  <a:ext cx="37080" cy="213480"/>
                </a:xfrm>
                <a:prstGeom prst="rect">
                  <a:avLst/>
                </a:prstGeom>
              </p:spPr>
            </p:pic>
          </mc:Fallback>
        </mc:AlternateContent>
        <mc:AlternateContent xmlns:mc="http://schemas.openxmlformats.org/markup-compatibility/2006">
          <mc:Choice xmlns:p14="http://schemas.microsoft.com/office/powerpoint/2010/main" Requires="p14">
            <p:contentPart p14:bwMode="auto" r:id="rId94">
              <p14:nvContentPartPr>
                <p14:cNvPr id="58" name="Ink 57">
                  <a:extLst>
                    <a:ext uri="{FF2B5EF4-FFF2-40B4-BE49-F238E27FC236}">
                      <a16:creationId xmlns:a16="http://schemas.microsoft.com/office/drawing/2014/main" id="{CB7E4B14-8F3F-7448-975E-6708A6870BB1}"/>
                    </a:ext>
                  </a:extLst>
                </p14:cNvPr>
                <p14:cNvContentPartPr/>
                <p14:nvPr/>
              </p14:nvContentPartPr>
              <p14:xfrm>
                <a:off x="4602952" y="2186288"/>
                <a:ext cx="77400" cy="269280"/>
              </p14:xfrm>
            </p:contentPart>
          </mc:Choice>
          <mc:Fallback>
            <p:pic>
              <p:nvPicPr>
                <p:cNvPr id="58" name="Ink 57">
                  <a:extLst>
                    <a:ext uri="{FF2B5EF4-FFF2-40B4-BE49-F238E27FC236}">
                      <a16:creationId xmlns:a16="http://schemas.microsoft.com/office/drawing/2014/main" id="{CB7E4B14-8F3F-7448-975E-6708A6870BB1}"/>
                    </a:ext>
                  </a:extLst>
                </p:cNvPr>
                <p:cNvPicPr/>
                <p:nvPr/>
              </p:nvPicPr>
              <p:blipFill>
                <a:blip r:embed="rId95"/>
                <a:stretch>
                  <a:fillRect/>
                </a:stretch>
              </p:blipFill>
              <p:spPr>
                <a:xfrm>
                  <a:off x="4593952" y="2177648"/>
                  <a:ext cx="95040" cy="286920"/>
                </a:xfrm>
                <a:prstGeom prst="rect">
                  <a:avLst/>
                </a:prstGeom>
              </p:spPr>
            </p:pic>
          </mc:Fallback>
        </mc:AlternateContent>
        <mc:AlternateContent xmlns:mc="http://schemas.openxmlformats.org/markup-compatibility/2006">
          <mc:Choice xmlns:p14="http://schemas.microsoft.com/office/powerpoint/2010/main" Requires="p14">
            <p:contentPart p14:bwMode="auto" r:id="rId96">
              <p14:nvContentPartPr>
                <p14:cNvPr id="59" name="Ink 58">
                  <a:extLst>
                    <a:ext uri="{FF2B5EF4-FFF2-40B4-BE49-F238E27FC236}">
                      <a16:creationId xmlns:a16="http://schemas.microsoft.com/office/drawing/2014/main" id="{5084020F-CC29-F846-89FD-B92B2732D106}"/>
                    </a:ext>
                  </a:extLst>
                </p14:cNvPr>
                <p14:cNvContentPartPr/>
                <p14:nvPr/>
              </p14:nvContentPartPr>
              <p14:xfrm>
                <a:off x="4808152" y="2201048"/>
                <a:ext cx="170640" cy="167400"/>
              </p14:xfrm>
            </p:contentPart>
          </mc:Choice>
          <mc:Fallback>
            <p:pic>
              <p:nvPicPr>
                <p:cNvPr id="59" name="Ink 58">
                  <a:extLst>
                    <a:ext uri="{FF2B5EF4-FFF2-40B4-BE49-F238E27FC236}">
                      <a16:creationId xmlns:a16="http://schemas.microsoft.com/office/drawing/2014/main" id="{5084020F-CC29-F846-89FD-B92B2732D106}"/>
                    </a:ext>
                  </a:extLst>
                </p:cNvPr>
                <p:cNvPicPr/>
                <p:nvPr/>
              </p:nvPicPr>
              <p:blipFill>
                <a:blip r:embed="rId97"/>
                <a:stretch>
                  <a:fillRect/>
                </a:stretch>
              </p:blipFill>
              <p:spPr>
                <a:xfrm>
                  <a:off x="4799152" y="2192048"/>
                  <a:ext cx="188280" cy="185040"/>
                </a:xfrm>
                <a:prstGeom prst="rect">
                  <a:avLst/>
                </a:prstGeom>
              </p:spPr>
            </p:pic>
          </mc:Fallback>
        </mc:AlternateContent>
        <mc:AlternateContent xmlns:mc="http://schemas.openxmlformats.org/markup-compatibility/2006">
          <mc:Choice xmlns:p14="http://schemas.microsoft.com/office/powerpoint/2010/main" Requires="p14">
            <p:contentPart p14:bwMode="auto" r:id="rId98">
              <p14:nvContentPartPr>
                <p14:cNvPr id="60" name="Ink 59">
                  <a:extLst>
                    <a:ext uri="{FF2B5EF4-FFF2-40B4-BE49-F238E27FC236}">
                      <a16:creationId xmlns:a16="http://schemas.microsoft.com/office/drawing/2014/main" id="{3EC3D2ED-FEDB-3E40-9A2F-922205063908}"/>
                    </a:ext>
                  </a:extLst>
                </p14:cNvPr>
                <p14:cNvContentPartPr/>
                <p14:nvPr/>
              </p14:nvContentPartPr>
              <p14:xfrm>
                <a:off x="5114512" y="2158928"/>
                <a:ext cx="135720" cy="260640"/>
              </p14:xfrm>
            </p:contentPart>
          </mc:Choice>
          <mc:Fallback>
            <p:pic>
              <p:nvPicPr>
                <p:cNvPr id="60" name="Ink 59">
                  <a:extLst>
                    <a:ext uri="{FF2B5EF4-FFF2-40B4-BE49-F238E27FC236}">
                      <a16:creationId xmlns:a16="http://schemas.microsoft.com/office/drawing/2014/main" id="{3EC3D2ED-FEDB-3E40-9A2F-922205063908}"/>
                    </a:ext>
                  </a:extLst>
                </p:cNvPr>
                <p:cNvPicPr/>
                <p:nvPr/>
              </p:nvPicPr>
              <p:blipFill>
                <a:blip r:embed="rId99"/>
                <a:stretch>
                  <a:fillRect/>
                </a:stretch>
              </p:blipFill>
              <p:spPr>
                <a:xfrm>
                  <a:off x="5105512" y="2150288"/>
                  <a:ext cx="153360" cy="278280"/>
                </a:xfrm>
                <a:prstGeom prst="rect">
                  <a:avLst/>
                </a:prstGeom>
              </p:spPr>
            </p:pic>
          </mc:Fallback>
        </mc:AlternateContent>
        <mc:AlternateContent xmlns:mc="http://schemas.openxmlformats.org/markup-compatibility/2006">
          <mc:Choice xmlns:p14="http://schemas.microsoft.com/office/powerpoint/2010/main" Requires="p14">
            <p:contentPart p14:bwMode="auto" r:id="rId100">
              <p14:nvContentPartPr>
                <p14:cNvPr id="61" name="Ink 60">
                  <a:extLst>
                    <a:ext uri="{FF2B5EF4-FFF2-40B4-BE49-F238E27FC236}">
                      <a16:creationId xmlns:a16="http://schemas.microsoft.com/office/drawing/2014/main" id="{2E5FFF54-49C9-574F-A409-CE0E6B9F0F4A}"/>
                    </a:ext>
                  </a:extLst>
                </p14:cNvPr>
                <p14:cNvContentPartPr/>
                <p14:nvPr/>
              </p14:nvContentPartPr>
              <p14:xfrm>
                <a:off x="5432752" y="2343968"/>
                <a:ext cx="21240" cy="163800"/>
              </p14:xfrm>
            </p:contentPart>
          </mc:Choice>
          <mc:Fallback>
            <p:pic>
              <p:nvPicPr>
                <p:cNvPr id="61" name="Ink 60">
                  <a:extLst>
                    <a:ext uri="{FF2B5EF4-FFF2-40B4-BE49-F238E27FC236}">
                      <a16:creationId xmlns:a16="http://schemas.microsoft.com/office/drawing/2014/main" id="{2E5FFF54-49C9-574F-A409-CE0E6B9F0F4A}"/>
                    </a:ext>
                  </a:extLst>
                </p:cNvPr>
                <p:cNvPicPr/>
                <p:nvPr/>
              </p:nvPicPr>
              <p:blipFill>
                <a:blip r:embed="rId101"/>
                <a:stretch>
                  <a:fillRect/>
                </a:stretch>
              </p:blipFill>
              <p:spPr>
                <a:xfrm>
                  <a:off x="5423752" y="2335328"/>
                  <a:ext cx="38880" cy="181440"/>
                </a:xfrm>
                <a:prstGeom prst="rect">
                  <a:avLst/>
                </a:prstGeom>
              </p:spPr>
            </p:pic>
          </mc:Fallback>
        </mc:AlternateContent>
        <mc:AlternateContent xmlns:mc="http://schemas.openxmlformats.org/markup-compatibility/2006">
          <mc:Choice xmlns:p14="http://schemas.microsoft.com/office/powerpoint/2010/main" Requires="p14">
            <p:contentPart p14:bwMode="auto" r:id="rId102">
              <p14:nvContentPartPr>
                <p14:cNvPr id="62" name="Ink 61">
                  <a:extLst>
                    <a:ext uri="{FF2B5EF4-FFF2-40B4-BE49-F238E27FC236}">
                      <a16:creationId xmlns:a16="http://schemas.microsoft.com/office/drawing/2014/main" id="{C96F96F7-87F8-7043-A55E-1F16E5A61E2C}"/>
                    </a:ext>
                  </a:extLst>
                </p14:cNvPr>
                <p14:cNvContentPartPr/>
                <p14:nvPr/>
              </p14:nvContentPartPr>
              <p14:xfrm>
                <a:off x="5705992" y="2049128"/>
                <a:ext cx="66960" cy="338400"/>
              </p14:xfrm>
            </p:contentPart>
          </mc:Choice>
          <mc:Fallback>
            <p:pic>
              <p:nvPicPr>
                <p:cNvPr id="62" name="Ink 61">
                  <a:extLst>
                    <a:ext uri="{FF2B5EF4-FFF2-40B4-BE49-F238E27FC236}">
                      <a16:creationId xmlns:a16="http://schemas.microsoft.com/office/drawing/2014/main" id="{C96F96F7-87F8-7043-A55E-1F16E5A61E2C}"/>
                    </a:ext>
                  </a:extLst>
                </p:cNvPr>
                <p:cNvPicPr/>
                <p:nvPr/>
              </p:nvPicPr>
              <p:blipFill>
                <a:blip r:embed="rId103"/>
                <a:stretch>
                  <a:fillRect/>
                </a:stretch>
              </p:blipFill>
              <p:spPr>
                <a:xfrm>
                  <a:off x="5697352" y="2040488"/>
                  <a:ext cx="84600" cy="356040"/>
                </a:xfrm>
                <a:prstGeom prst="rect">
                  <a:avLst/>
                </a:prstGeom>
              </p:spPr>
            </p:pic>
          </mc:Fallback>
        </mc:AlternateContent>
        <mc:AlternateContent xmlns:mc="http://schemas.openxmlformats.org/markup-compatibility/2006">
          <mc:Choice xmlns:p14="http://schemas.microsoft.com/office/powerpoint/2010/main" Requires="p14">
            <p:contentPart p14:bwMode="auto" r:id="rId104">
              <p14:nvContentPartPr>
                <p14:cNvPr id="63" name="Ink 62">
                  <a:extLst>
                    <a:ext uri="{FF2B5EF4-FFF2-40B4-BE49-F238E27FC236}">
                      <a16:creationId xmlns:a16="http://schemas.microsoft.com/office/drawing/2014/main" id="{1DD91721-DE57-4944-B4AE-336702EF0800}"/>
                    </a:ext>
                  </a:extLst>
                </p14:cNvPr>
                <p14:cNvContentPartPr/>
                <p14:nvPr/>
              </p14:nvContentPartPr>
              <p14:xfrm>
                <a:off x="5888152" y="2023568"/>
                <a:ext cx="77400" cy="293760"/>
              </p14:xfrm>
            </p:contentPart>
          </mc:Choice>
          <mc:Fallback>
            <p:pic>
              <p:nvPicPr>
                <p:cNvPr id="63" name="Ink 62">
                  <a:extLst>
                    <a:ext uri="{FF2B5EF4-FFF2-40B4-BE49-F238E27FC236}">
                      <a16:creationId xmlns:a16="http://schemas.microsoft.com/office/drawing/2014/main" id="{1DD91721-DE57-4944-B4AE-336702EF0800}"/>
                    </a:ext>
                  </a:extLst>
                </p:cNvPr>
                <p:cNvPicPr/>
                <p:nvPr/>
              </p:nvPicPr>
              <p:blipFill>
                <a:blip r:embed="rId105"/>
                <a:stretch>
                  <a:fillRect/>
                </a:stretch>
              </p:blipFill>
              <p:spPr>
                <a:xfrm>
                  <a:off x="5879512" y="2014568"/>
                  <a:ext cx="95040" cy="311400"/>
                </a:xfrm>
                <a:prstGeom prst="rect">
                  <a:avLst/>
                </a:prstGeom>
              </p:spPr>
            </p:pic>
          </mc:Fallback>
        </mc:AlternateContent>
        <mc:AlternateContent xmlns:mc="http://schemas.openxmlformats.org/markup-compatibility/2006">
          <mc:Choice xmlns:p14="http://schemas.microsoft.com/office/powerpoint/2010/main" Requires="p14">
            <p:contentPart p14:bwMode="auto" r:id="rId106">
              <p14:nvContentPartPr>
                <p14:cNvPr id="64" name="Ink 63">
                  <a:extLst>
                    <a:ext uri="{FF2B5EF4-FFF2-40B4-BE49-F238E27FC236}">
                      <a16:creationId xmlns:a16="http://schemas.microsoft.com/office/drawing/2014/main" id="{13405555-28AE-454B-8152-45A40639CAEB}"/>
                    </a:ext>
                  </a:extLst>
                </p14:cNvPr>
                <p14:cNvContentPartPr/>
                <p14:nvPr/>
              </p14:nvContentPartPr>
              <p14:xfrm>
                <a:off x="6113152" y="1951568"/>
                <a:ext cx="192240" cy="288720"/>
              </p14:xfrm>
            </p:contentPart>
          </mc:Choice>
          <mc:Fallback>
            <p:pic>
              <p:nvPicPr>
                <p:cNvPr id="64" name="Ink 63">
                  <a:extLst>
                    <a:ext uri="{FF2B5EF4-FFF2-40B4-BE49-F238E27FC236}">
                      <a16:creationId xmlns:a16="http://schemas.microsoft.com/office/drawing/2014/main" id="{13405555-28AE-454B-8152-45A40639CAEB}"/>
                    </a:ext>
                  </a:extLst>
                </p:cNvPr>
                <p:cNvPicPr/>
                <p:nvPr/>
              </p:nvPicPr>
              <p:blipFill>
                <a:blip r:embed="rId107"/>
                <a:stretch>
                  <a:fillRect/>
                </a:stretch>
              </p:blipFill>
              <p:spPr>
                <a:xfrm>
                  <a:off x="6104512" y="1942568"/>
                  <a:ext cx="209880" cy="306360"/>
                </a:xfrm>
                <a:prstGeom prst="rect">
                  <a:avLst/>
                </a:prstGeom>
              </p:spPr>
            </p:pic>
          </mc:Fallback>
        </mc:AlternateContent>
        <mc:AlternateContent xmlns:mc="http://schemas.openxmlformats.org/markup-compatibility/2006">
          <mc:Choice xmlns:p14="http://schemas.microsoft.com/office/powerpoint/2010/main" Requires="p14">
            <p:contentPart p14:bwMode="auto" r:id="rId108">
              <p14:nvContentPartPr>
                <p14:cNvPr id="68" name="Ink 67">
                  <a:extLst>
                    <a:ext uri="{FF2B5EF4-FFF2-40B4-BE49-F238E27FC236}">
                      <a16:creationId xmlns:a16="http://schemas.microsoft.com/office/drawing/2014/main" id="{8141FC71-795F-C64A-8DAB-8E79703768CD}"/>
                    </a:ext>
                  </a:extLst>
                </p14:cNvPr>
                <p14:cNvContentPartPr/>
                <p14:nvPr/>
              </p14:nvContentPartPr>
              <p14:xfrm>
                <a:off x="2646352" y="2948408"/>
                <a:ext cx="69480" cy="274680"/>
              </p14:xfrm>
            </p:contentPart>
          </mc:Choice>
          <mc:Fallback>
            <p:pic>
              <p:nvPicPr>
                <p:cNvPr id="68" name="Ink 67">
                  <a:extLst>
                    <a:ext uri="{FF2B5EF4-FFF2-40B4-BE49-F238E27FC236}">
                      <a16:creationId xmlns:a16="http://schemas.microsoft.com/office/drawing/2014/main" id="{8141FC71-795F-C64A-8DAB-8E79703768CD}"/>
                    </a:ext>
                  </a:extLst>
                </p:cNvPr>
                <p:cNvPicPr/>
                <p:nvPr/>
              </p:nvPicPr>
              <p:blipFill>
                <a:blip r:embed="rId109"/>
                <a:stretch>
                  <a:fillRect/>
                </a:stretch>
              </p:blipFill>
              <p:spPr>
                <a:xfrm>
                  <a:off x="2637352" y="2939408"/>
                  <a:ext cx="87120" cy="292320"/>
                </a:xfrm>
                <a:prstGeom prst="rect">
                  <a:avLst/>
                </a:prstGeom>
              </p:spPr>
            </p:pic>
          </mc:Fallback>
        </mc:AlternateContent>
        <mc:AlternateContent xmlns:mc="http://schemas.openxmlformats.org/markup-compatibility/2006">
          <mc:Choice xmlns:p14="http://schemas.microsoft.com/office/powerpoint/2010/main" Requires="p14">
            <p:contentPart p14:bwMode="auto" r:id="rId110">
              <p14:nvContentPartPr>
                <p14:cNvPr id="69" name="Ink 68">
                  <a:extLst>
                    <a:ext uri="{FF2B5EF4-FFF2-40B4-BE49-F238E27FC236}">
                      <a16:creationId xmlns:a16="http://schemas.microsoft.com/office/drawing/2014/main" id="{7B8A2110-1D27-8549-8F3C-D6742BEF75F3}"/>
                    </a:ext>
                  </a:extLst>
                </p14:cNvPr>
                <p14:cNvContentPartPr/>
                <p14:nvPr/>
              </p14:nvContentPartPr>
              <p14:xfrm>
                <a:off x="2789272" y="2977208"/>
                <a:ext cx="159120" cy="117720"/>
              </p14:xfrm>
            </p:contentPart>
          </mc:Choice>
          <mc:Fallback>
            <p:pic>
              <p:nvPicPr>
                <p:cNvPr id="69" name="Ink 68">
                  <a:extLst>
                    <a:ext uri="{FF2B5EF4-FFF2-40B4-BE49-F238E27FC236}">
                      <a16:creationId xmlns:a16="http://schemas.microsoft.com/office/drawing/2014/main" id="{7B8A2110-1D27-8549-8F3C-D6742BEF75F3}"/>
                    </a:ext>
                  </a:extLst>
                </p:cNvPr>
                <p:cNvPicPr/>
                <p:nvPr/>
              </p:nvPicPr>
              <p:blipFill>
                <a:blip r:embed="rId111"/>
                <a:stretch>
                  <a:fillRect/>
                </a:stretch>
              </p:blipFill>
              <p:spPr>
                <a:xfrm>
                  <a:off x="2780272" y="2968568"/>
                  <a:ext cx="176760" cy="135360"/>
                </a:xfrm>
                <a:prstGeom prst="rect">
                  <a:avLst/>
                </a:prstGeom>
              </p:spPr>
            </p:pic>
          </mc:Fallback>
        </mc:AlternateContent>
        <mc:AlternateContent xmlns:mc="http://schemas.openxmlformats.org/markup-compatibility/2006">
          <mc:Choice xmlns:p14="http://schemas.microsoft.com/office/powerpoint/2010/main" Requires="p14">
            <p:contentPart p14:bwMode="auto" r:id="rId112">
              <p14:nvContentPartPr>
                <p14:cNvPr id="70" name="Ink 69">
                  <a:extLst>
                    <a:ext uri="{FF2B5EF4-FFF2-40B4-BE49-F238E27FC236}">
                      <a16:creationId xmlns:a16="http://schemas.microsoft.com/office/drawing/2014/main" id="{5F76B580-186F-7D4A-A6D2-EA48D8D78194}"/>
                    </a:ext>
                  </a:extLst>
                </p14:cNvPr>
                <p14:cNvContentPartPr/>
                <p14:nvPr/>
              </p14:nvContentPartPr>
              <p14:xfrm>
                <a:off x="2987992" y="2887568"/>
                <a:ext cx="175680" cy="272880"/>
              </p14:xfrm>
            </p:contentPart>
          </mc:Choice>
          <mc:Fallback>
            <p:pic>
              <p:nvPicPr>
                <p:cNvPr id="70" name="Ink 69">
                  <a:extLst>
                    <a:ext uri="{FF2B5EF4-FFF2-40B4-BE49-F238E27FC236}">
                      <a16:creationId xmlns:a16="http://schemas.microsoft.com/office/drawing/2014/main" id="{5F76B580-186F-7D4A-A6D2-EA48D8D78194}"/>
                    </a:ext>
                  </a:extLst>
                </p:cNvPr>
                <p:cNvPicPr/>
                <p:nvPr/>
              </p:nvPicPr>
              <p:blipFill>
                <a:blip r:embed="rId113"/>
                <a:stretch>
                  <a:fillRect/>
                </a:stretch>
              </p:blipFill>
              <p:spPr>
                <a:xfrm>
                  <a:off x="2979352" y="2878928"/>
                  <a:ext cx="193320" cy="290520"/>
                </a:xfrm>
                <a:prstGeom prst="rect">
                  <a:avLst/>
                </a:prstGeom>
              </p:spPr>
            </p:pic>
          </mc:Fallback>
        </mc:AlternateContent>
        <mc:AlternateContent xmlns:mc="http://schemas.openxmlformats.org/markup-compatibility/2006">
          <mc:Choice xmlns:p14="http://schemas.microsoft.com/office/powerpoint/2010/main" Requires="p14">
            <p:contentPart p14:bwMode="auto" r:id="rId114">
              <p14:nvContentPartPr>
                <p14:cNvPr id="71" name="Ink 70">
                  <a:extLst>
                    <a:ext uri="{FF2B5EF4-FFF2-40B4-BE49-F238E27FC236}">
                      <a16:creationId xmlns:a16="http://schemas.microsoft.com/office/drawing/2014/main" id="{F2012BF6-0551-D44D-B7CF-71A5AA4F2B8E}"/>
                    </a:ext>
                  </a:extLst>
                </p14:cNvPr>
                <p14:cNvContentPartPr/>
                <p14:nvPr/>
              </p14:nvContentPartPr>
              <p14:xfrm>
                <a:off x="3358432" y="3111128"/>
                <a:ext cx="15120" cy="138600"/>
              </p14:xfrm>
            </p:contentPart>
          </mc:Choice>
          <mc:Fallback>
            <p:pic>
              <p:nvPicPr>
                <p:cNvPr id="71" name="Ink 70">
                  <a:extLst>
                    <a:ext uri="{FF2B5EF4-FFF2-40B4-BE49-F238E27FC236}">
                      <a16:creationId xmlns:a16="http://schemas.microsoft.com/office/drawing/2014/main" id="{F2012BF6-0551-D44D-B7CF-71A5AA4F2B8E}"/>
                    </a:ext>
                  </a:extLst>
                </p:cNvPr>
                <p:cNvPicPr/>
                <p:nvPr/>
              </p:nvPicPr>
              <p:blipFill>
                <a:blip r:embed="rId115"/>
                <a:stretch>
                  <a:fillRect/>
                </a:stretch>
              </p:blipFill>
              <p:spPr>
                <a:xfrm>
                  <a:off x="3349432" y="3102128"/>
                  <a:ext cx="32760" cy="156240"/>
                </a:xfrm>
                <a:prstGeom prst="rect">
                  <a:avLst/>
                </a:prstGeom>
              </p:spPr>
            </p:pic>
          </mc:Fallback>
        </mc:AlternateContent>
        <mc:AlternateContent xmlns:mc="http://schemas.openxmlformats.org/markup-compatibility/2006">
          <mc:Choice xmlns:p14="http://schemas.microsoft.com/office/powerpoint/2010/main" Requires="p14">
            <p:contentPart p14:bwMode="auto" r:id="rId116">
              <p14:nvContentPartPr>
                <p14:cNvPr id="72" name="Ink 71">
                  <a:extLst>
                    <a:ext uri="{FF2B5EF4-FFF2-40B4-BE49-F238E27FC236}">
                      <a16:creationId xmlns:a16="http://schemas.microsoft.com/office/drawing/2014/main" id="{6F317910-C530-C84F-8D64-960B2A793FA3}"/>
                    </a:ext>
                  </a:extLst>
                </p14:cNvPr>
                <p14:cNvContentPartPr/>
                <p14:nvPr/>
              </p14:nvContentPartPr>
              <p14:xfrm>
                <a:off x="3700072" y="2877488"/>
                <a:ext cx="25560" cy="269640"/>
              </p14:xfrm>
            </p:contentPart>
          </mc:Choice>
          <mc:Fallback>
            <p:pic>
              <p:nvPicPr>
                <p:cNvPr id="72" name="Ink 71">
                  <a:extLst>
                    <a:ext uri="{FF2B5EF4-FFF2-40B4-BE49-F238E27FC236}">
                      <a16:creationId xmlns:a16="http://schemas.microsoft.com/office/drawing/2014/main" id="{6F317910-C530-C84F-8D64-960B2A793FA3}"/>
                    </a:ext>
                  </a:extLst>
                </p:cNvPr>
                <p:cNvPicPr/>
                <p:nvPr/>
              </p:nvPicPr>
              <p:blipFill>
                <a:blip r:embed="rId117"/>
                <a:stretch>
                  <a:fillRect/>
                </a:stretch>
              </p:blipFill>
              <p:spPr>
                <a:xfrm>
                  <a:off x="3691432" y="2868848"/>
                  <a:ext cx="43200" cy="287280"/>
                </a:xfrm>
                <a:prstGeom prst="rect">
                  <a:avLst/>
                </a:prstGeom>
              </p:spPr>
            </p:pic>
          </mc:Fallback>
        </mc:AlternateContent>
        <mc:AlternateContent xmlns:mc="http://schemas.openxmlformats.org/markup-compatibility/2006">
          <mc:Choice xmlns:p14="http://schemas.microsoft.com/office/powerpoint/2010/main" Requires="p14">
            <p:contentPart p14:bwMode="auto" r:id="rId118">
              <p14:nvContentPartPr>
                <p14:cNvPr id="73" name="Ink 72">
                  <a:extLst>
                    <a:ext uri="{FF2B5EF4-FFF2-40B4-BE49-F238E27FC236}">
                      <a16:creationId xmlns:a16="http://schemas.microsoft.com/office/drawing/2014/main" id="{D5A0B92D-8CE3-FB49-8817-0E6D3DDB2464}"/>
                    </a:ext>
                  </a:extLst>
                </p14:cNvPr>
                <p14:cNvContentPartPr/>
                <p14:nvPr/>
              </p14:nvContentPartPr>
              <p14:xfrm>
                <a:off x="3900952" y="2915288"/>
                <a:ext cx="111960" cy="221040"/>
              </p14:xfrm>
            </p:contentPart>
          </mc:Choice>
          <mc:Fallback>
            <p:pic>
              <p:nvPicPr>
                <p:cNvPr id="73" name="Ink 72">
                  <a:extLst>
                    <a:ext uri="{FF2B5EF4-FFF2-40B4-BE49-F238E27FC236}">
                      <a16:creationId xmlns:a16="http://schemas.microsoft.com/office/drawing/2014/main" id="{D5A0B92D-8CE3-FB49-8817-0E6D3DDB2464}"/>
                    </a:ext>
                  </a:extLst>
                </p:cNvPr>
                <p:cNvPicPr/>
                <p:nvPr/>
              </p:nvPicPr>
              <p:blipFill>
                <a:blip r:embed="rId119"/>
                <a:stretch>
                  <a:fillRect/>
                </a:stretch>
              </p:blipFill>
              <p:spPr>
                <a:xfrm>
                  <a:off x="3892312" y="2906288"/>
                  <a:ext cx="129600" cy="238680"/>
                </a:xfrm>
                <a:prstGeom prst="rect">
                  <a:avLst/>
                </a:prstGeom>
              </p:spPr>
            </p:pic>
          </mc:Fallback>
        </mc:AlternateContent>
        <mc:AlternateContent xmlns:mc="http://schemas.openxmlformats.org/markup-compatibility/2006">
          <mc:Choice xmlns:p14="http://schemas.microsoft.com/office/powerpoint/2010/main" Requires="p14">
            <p:contentPart p14:bwMode="auto" r:id="rId120">
              <p14:nvContentPartPr>
                <p14:cNvPr id="74" name="Ink 73">
                  <a:extLst>
                    <a:ext uri="{FF2B5EF4-FFF2-40B4-BE49-F238E27FC236}">
                      <a16:creationId xmlns:a16="http://schemas.microsoft.com/office/drawing/2014/main" id="{3D1986E3-E29B-C043-86F2-A9671A4F6D59}"/>
                    </a:ext>
                  </a:extLst>
                </p14:cNvPr>
                <p14:cNvContentPartPr/>
                <p14:nvPr/>
              </p14:nvContentPartPr>
              <p14:xfrm>
                <a:off x="4205152" y="2857688"/>
                <a:ext cx="81720" cy="237600"/>
              </p14:xfrm>
            </p:contentPart>
          </mc:Choice>
          <mc:Fallback>
            <p:pic>
              <p:nvPicPr>
                <p:cNvPr id="74" name="Ink 73">
                  <a:extLst>
                    <a:ext uri="{FF2B5EF4-FFF2-40B4-BE49-F238E27FC236}">
                      <a16:creationId xmlns:a16="http://schemas.microsoft.com/office/drawing/2014/main" id="{3D1986E3-E29B-C043-86F2-A9671A4F6D59}"/>
                    </a:ext>
                  </a:extLst>
                </p:cNvPr>
                <p:cNvPicPr/>
                <p:nvPr/>
              </p:nvPicPr>
              <p:blipFill>
                <a:blip r:embed="rId121"/>
                <a:stretch>
                  <a:fillRect/>
                </a:stretch>
              </p:blipFill>
              <p:spPr>
                <a:xfrm>
                  <a:off x="4196512" y="2849048"/>
                  <a:ext cx="99360" cy="255240"/>
                </a:xfrm>
                <a:prstGeom prst="rect">
                  <a:avLst/>
                </a:prstGeom>
              </p:spPr>
            </p:pic>
          </mc:Fallback>
        </mc:AlternateContent>
        <mc:AlternateContent xmlns:mc="http://schemas.openxmlformats.org/markup-compatibility/2006">
          <mc:Choice xmlns:p14="http://schemas.microsoft.com/office/powerpoint/2010/main" Requires="p14">
            <p:contentPart p14:bwMode="auto" r:id="rId122">
              <p14:nvContentPartPr>
                <p14:cNvPr id="75" name="Ink 74">
                  <a:extLst>
                    <a:ext uri="{FF2B5EF4-FFF2-40B4-BE49-F238E27FC236}">
                      <a16:creationId xmlns:a16="http://schemas.microsoft.com/office/drawing/2014/main" id="{D7F2FEB3-883C-9347-93F7-62329D8208A2}"/>
                    </a:ext>
                  </a:extLst>
                </p14:cNvPr>
                <p14:cNvContentPartPr/>
                <p14:nvPr/>
              </p14:nvContentPartPr>
              <p14:xfrm>
                <a:off x="4458592" y="3047768"/>
                <a:ext cx="25560" cy="134640"/>
              </p14:xfrm>
            </p:contentPart>
          </mc:Choice>
          <mc:Fallback>
            <p:pic>
              <p:nvPicPr>
                <p:cNvPr id="75" name="Ink 74">
                  <a:extLst>
                    <a:ext uri="{FF2B5EF4-FFF2-40B4-BE49-F238E27FC236}">
                      <a16:creationId xmlns:a16="http://schemas.microsoft.com/office/drawing/2014/main" id="{D7F2FEB3-883C-9347-93F7-62329D8208A2}"/>
                    </a:ext>
                  </a:extLst>
                </p:cNvPr>
                <p:cNvPicPr/>
                <p:nvPr/>
              </p:nvPicPr>
              <p:blipFill>
                <a:blip r:embed="rId123"/>
                <a:stretch>
                  <a:fillRect/>
                </a:stretch>
              </p:blipFill>
              <p:spPr>
                <a:xfrm>
                  <a:off x="4449592" y="3038768"/>
                  <a:ext cx="43200" cy="152280"/>
                </a:xfrm>
                <a:prstGeom prst="rect">
                  <a:avLst/>
                </a:prstGeom>
              </p:spPr>
            </p:pic>
          </mc:Fallback>
        </mc:AlternateContent>
        <mc:AlternateContent xmlns:mc="http://schemas.openxmlformats.org/markup-compatibility/2006">
          <mc:Choice xmlns:p14="http://schemas.microsoft.com/office/powerpoint/2010/main" Requires="p14">
            <p:contentPart p14:bwMode="auto" r:id="rId124">
              <p14:nvContentPartPr>
                <p14:cNvPr id="76" name="Ink 75">
                  <a:extLst>
                    <a:ext uri="{FF2B5EF4-FFF2-40B4-BE49-F238E27FC236}">
                      <a16:creationId xmlns:a16="http://schemas.microsoft.com/office/drawing/2014/main" id="{23BAD247-43B7-DC45-98EB-1C6C665CCFBA}"/>
                    </a:ext>
                  </a:extLst>
                </p14:cNvPr>
                <p14:cNvContentPartPr/>
                <p14:nvPr/>
              </p14:nvContentPartPr>
              <p14:xfrm>
                <a:off x="4692592" y="2840048"/>
                <a:ext cx="58680" cy="312120"/>
              </p14:xfrm>
            </p:contentPart>
          </mc:Choice>
          <mc:Fallback>
            <p:pic>
              <p:nvPicPr>
                <p:cNvPr id="76" name="Ink 75">
                  <a:extLst>
                    <a:ext uri="{FF2B5EF4-FFF2-40B4-BE49-F238E27FC236}">
                      <a16:creationId xmlns:a16="http://schemas.microsoft.com/office/drawing/2014/main" id="{23BAD247-43B7-DC45-98EB-1C6C665CCFBA}"/>
                    </a:ext>
                  </a:extLst>
                </p:cNvPr>
                <p:cNvPicPr/>
                <p:nvPr/>
              </p:nvPicPr>
              <p:blipFill>
                <a:blip r:embed="rId125"/>
                <a:stretch>
                  <a:fillRect/>
                </a:stretch>
              </p:blipFill>
              <p:spPr>
                <a:xfrm>
                  <a:off x="4683592" y="2831408"/>
                  <a:ext cx="76320" cy="329760"/>
                </a:xfrm>
                <a:prstGeom prst="rect">
                  <a:avLst/>
                </a:prstGeom>
              </p:spPr>
            </p:pic>
          </mc:Fallback>
        </mc:AlternateContent>
        <mc:AlternateContent xmlns:mc="http://schemas.openxmlformats.org/markup-compatibility/2006">
          <mc:Choice xmlns:p14="http://schemas.microsoft.com/office/powerpoint/2010/main" Requires="p14">
            <p:contentPart p14:bwMode="auto" r:id="rId126">
              <p14:nvContentPartPr>
                <p14:cNvPr id="77" name="Ink 76">
                  <a:extLst>
                    <a:ext uri="{FF2B5EF4-FFF2-40B4-BE49-F238E27FC236}">
                      <a16:creationId xmlns:a16="http://schemas.microsoft.com/office/drawing/2014/main" id="{16E63477-7F26-ED4D-8AD0-34A5A071295D}"/>
                    </a:ext>
                  </a:extLst>
                </p14:cNvPr>
                <p14:cNvContentPartPr/>
                <p14:nvPr/>
              </p14:nvContentPartPr>
              <p14:xfrm>
                <a:off x="4809232" y="2765888"/>
                <a:ext cx="63360" cy="347760"/>
              </p14:xfrm>
            </p:contentPart>
          </mc:Choice>
          <mc:Fallback>
            <p:pic>
              <p:nvPicPr>
                <p:cNvPr id="77" name="Ink 76">
                  <a:extLst>
                    <a:ext uri="{FF2B5EF4-FFF2-40B4-BE49-F238E27FC236}">
                      <a16:creationId xmlns:a16="http://schemas.microsoft.com/office/drawing/2014/main" id="{16E63477-7F26-ED4D-8AD0-34A5A071295D}"/>
                    </a:ext>
                  </a:extLst>
                </p:cNvPr>
                <p:cNvPicPr/>
                <p:nvPr/>
              </p:nvPicPr>
              <p:blipFill>
                <a:blip r:embed="rId127"/>
                <a:stretch>
                  <a:fillRect/>
                </a:stretch>
              </p:blipFill>
              <p:spPr>
                <a:xfrm>
                  <a:off x="4800592" y="2756888"/>
                  <a:ext cx="81000" cy="365400"/>
                </a:xfrm>
                <a:prstGeom prst="rect">
                  <a:avLst/>
                </a:prstGeom>
              </p:spPr>
            </p:pic>
          </mc:Fallback>
        </mc:AlternateContent>
        <mc:AlternateContent xmlns:mc="http://schemas.openxmlformats.org/markup-compatibility/2006">
          <mc:Choice xmlns:p14="http://schemas.microsoft.com/office/powerpoint/2010/main" Requires="p14">
            <p:contentPart p14:bwMode="auto" r:id="rId128">
              <p14:nvContentPartPr>
                <p14:cNvPr id="78" name="Ink 77">
                  <a:extLst>
                    <a:ext uri="{FF2B5EF4-FFF2-40B4-BE49-F238E27FC236}">
                      <a16:creationId xmlns:a16="http://schemas.microsoft.com/office/drawing/2014/main" id="{E98E5337-BAA8-9A4B-AFAB-AFA6F828DB86}"/>
                    </a:ext>
                  </a:extLst>
                </p14:cNvPr>
                <p14:cNvContentPartPr/>
                <p14:nvPr/>
              </p14:nvContentPartPr>
              <p14:xfrm>
                <a:off x="5006152" y="2792168"/>
                <a:ext cx="218160" cy="267120"/>
              </p14:xfrm>
            </p:contentPart>
          </mc:Choice>
          <mc:Fallback>
            <p:pic>
              <p:nvPicPr>
                <p:cNvPr id="78" name="Ink 77">
                  <a:extLst>
                    <a:ext uri="{FF2B5EF4-FFF2-40B4-BE49-F238E27FC236}">
                      <a16:creationId xmlns:a16="http://schemas.microsoft.com/office/drawing/2014/main" id="{E98E5337-BAA8-9A4B-AFAB-AFA6F828DB86}"/>
                    </a:ext>
                  </a:extLst>
                </p:cNvPr>
                <p:cNvPicPr/>
                <p:nvPr/>
              </p:nvPicPr>
              <p:blipFill>
                <a:blip r:embed="rId129"/>
                <a:stretch>
                  <a:fillRect/>
                </a:stretch>
              </p:blipFill>
              <p:spPr>
                <a:xfrm>
                  <a:off x="4997152" y="2783528"/>
                  <a:ext cx="235800" cy="284760"/>
                </a:xfrm>
                <a:prstGeom prst="rect">
                  <a:avLst/>
                </a:prstGeom>
              </p:spPr>
            </p:pic>
          </mc:Fallback>
        </mc:AlternateContent>
        <mc:AlternateContent xmlns:mc="http://schemas.openxmlformats.org/markup-compatibility/2006">
          <mc:Choice xmlns:p14="http://schemas.microsoft.com/office/powerpoint/2010/main" Requires="p14">
            <p:contentPart p14:bwMode="auto" r:id="rId130">
              <p14:nvContentPartPr>
                <p14:cNvPr id="81" name="Ink 80">
                  <a:extLst>
                    <a:ext uri="{FF2B5EF4-FFF2-40B4-BE49-F238E27FC236}">
                      <a16:creationId xmlns:a16="http://schemas.microsoft.com/office/drawing/2014/main" id="{794572AC-69A1-CD49-8396-8401A3AE0B60}"/>
                    </a:ext>
                  </a:extLst>
                </p14:cNvPr>
                <p14:cNvContentPartPr/>
                <p14:nvPr/>
              </p14:nvContentPartPr>
              <p14:xfrm>
                <a:off x="1634032" y="702368"/>
                <a:ext cx="5398200" cy="3129840"/>
              </p14:xfrm>
            </p:contentPart>
          </mc:Choice>
          <mc:Fallback>
            <p:pic>
              <p:nvPicPr>
                <p:cNvPr id="81" name="Ink 80">
                  <a:extLst>
                    <a:ext uri="{FF2B5EF4-FFF2-40B4-BE49-F238E27FC236}">
                      <a16:creationId xmlns:a16="http://schemas.microsoft.com/office/drawing/2014/main" id="{794572AC-69A1-CD49-8396-8401A3AE0B60}"/>
                    </a:ext>
                  </a:extLst>
                </p:cNvPr>
                <p:cNvPicPr/>
                <p:nvPr/>
              </p:nvPicPr>
              <p:blipFill>
                <a:blip r:embed="rId131"/>
                <a:stretch>
                  <a:fillRect/>
                </a:stretch>
              </p:blipFill>
              <p:spPr>
                <a:xfrm>
                  <a:off x="1625032" y="693368"/>
                  <a:ext cx="5415840" cy="3147480"/>
                </a:xfrm>
                <a:prstGeom prst="rect">
                  <a:avLst/>
                </a:prstGeom>
              </p:spPr>
            </p:pic>
          </mc:Fallback>
        </mc:AlternateContent>
        <mc:AlternateContent xmlns:mc="http://schemas.openxmlformats.org/markup-compatibility/2006">
          <mc:Choice xmlns:p14="http://schemas.microsoft.com/office/powerpoint/2010/main" Requires="p14">
            <p:contentPart p14:bwMode="auto" r:id="rId132">
              <p14:nvContentPartPr>
                <p14:cNvPr id="82" name="Ink 81">
                  <a:extLst>
                    <a:ext uri="{FF2B5EF4-FFF2-40B4-BE49-F238E27FC236}">
                      <a16:creationId xmlns:a16="http://schemas.microsoft.com/office/drawing/2014/main" id="{FF9C569D-81C5-FE47-9974-99ECA8B20CEF}"/>
                    </a:ext>
                  </a:extLst>
                </p14:cNvPr>
                <p14:cNvContentPartPr/>
                <p14:nvPr/>
              </p14:nvContentPartPr>
              <p14:xfrm>
                <a:off x="6555592" y="763928"/>
                <a:ext cx="401040" cy="2525400"/>
              </p14:xfrm>
            </p:contentPart>
          </mc:Choice>
          <mc:Fallback>
            <p:pic>
              <p:nvPicPr>
                <p:cNvPr id="82" name="Ink 81">
                  <a:extLst>
                    <a:ext uri="{FF2B5EF4-FFF2-40B4-BE49-F238E27FC236}">
                      <a16:creationId xmlns:a16="http://schemas.microsoft.com/office/drawing/2014/main" id="{FF9C569D-81C5-FE47-9974-99ECA8B20CEF}"/>
                    </a:ext>
                  </a:extLst>
                </p:cNvPr>
                <p:cNvPicPr/>
                <p:nvPr/>
              </p:nvPicPr>
              <p:blipFill>
                <a:blip r:embed="rId133"/>
                <a:stretch>
                  <a:fillRect/>
                </a:stretch>
              </p:blipFill>
              <p:spPr>
                <a:xfrm>
                  <a:off x="6546952" y="754928"/>
                  <a:ext cx="418680" cy="2543040"/>
                </a:xfrm>
                <a:prstGeom prst="rect">
                  <a:avLst/>
                </a:prstGeom>
              </p:spPr>
            </p:pic>
          </mc:Fallback>
        </mc:AlternateContent>
        <mc:AlternateContent xmlns:mc="http://schemas.openxmlformats.org/markup-compatibility/2006">
          <mc:Choice xmlns:p14="http://schemas.microsoft.com/office/powerpoint/2010/main" Requires="p14">
            <p:contentPart p14:bwMode="auto" r:id="rId134">
              <p14:nvContentPartPr>
                <p14:cNvPr id="84" name="Ink 83">
                  <a:extLst>
                    <a:ext uri="{FF2B5EF4-FFF2-40B4-BE49-F238E27FC236}">
                      <a16:creationId xmlns:a16="http://schemas.microsoft.com/office/drawing/2014/main" id="{DD1E3F73-FA92-B54F-9B34-5C9E6BD9D2D8}"/>
                    </a:ext>
                  </a:extLst>
                </p14:cNvPr>
                <p14:cNvContentPartPr/>
                <p14:nvPr/>
              </p14:nvContentPartPr>
              <p14:xfrm>
                <a:off x="6494392" y="1351088"/>
                <a:ext cx="913680" cy="397440"/>
              </p14:xfrm>
            </p:contentPart>
          </mc:Choice>
          <mc:Fallback>
            <p:pic>
              <p:nvPicPr>
                <p:cNvPr id="84" name="Ink 83">
                  <a:extLst>
                    <a:ext uri="{FF2B5EF4-FFF2-40B4-BE49-F238E27FC236}">
                      <a16:creationId xmlns:a16="http://schemas.microsoft.com/office/drawing/2014/main" id="{DD1E3F73-FA92-B54F-9B34-5C9E6BD9D2D8}"/>
                    </a:ext>
                  </a:extLst>
                </p:cNvPr>
                <p:cNvPicPr/>
                <p:nvPr/>
              </p:nvPicPr>
              <p:blipFill>
                <a:blip r:embed="rId135"/>
                <a:stretch>
                  <a:fillRect/>
                </a:stretch>
              </p:blipFill>
              <p:spPr>
                <a:xfrm>
                  <a:off x="6485392" y="1342448"/>
                  <a:ext cx="931320" cy="415080"/>
                </a:xfrm>
                <a:prstGeom prst="rect">
                  <a:avLst/>
                </a:prstGeom>
              </p:spPr>
            </p:pic>
          </mc:Fallback>
        </mc:AlternateContent>
      </p:grpSp>
      <p:grpSp>
        <p:nvGrpSpPr>
          <p:cNvPr id="88" name="Group 87">
            <a:extLst>
              <a:ext uri="{FF2B5EF4-FFF2-40B4-BE49-F238E27FC236}">
                <a16:creationId xmlns:a16="http://schemas.microsoft.com/office/drawing/2014/main" id="{4792D372-0E94-0F49-A638-1A48D246FC5F}"/>
              </a:ext>
            </a:extLst>
          </p:cNvPr>
          <p:cNvGrpSpPr/>
          <p:nvPr/>
        </p:nvGrpSpPr>
        <p:grpSpPr>
          <a:xfrm>
            <a:off x="7881832" y="990008"/>
            <a:ext cx="886680" cy="734040"/>
            <a:chOff x="7881832" y="990008"/>
            <a:chExt cx="886680" cy="734040"/>
          </a:xfrm>
        </p:grpSpPr>
        <mc:AlternateContent xmlns:mc="http://schemas.openxmlformats.org/markup-compatibility/2006">
          <mc:Choice xmlns:p14="http://schemas.microsoft.com/office/powerpoint/2010/main" Requires="p14">
            <p:contentPart p14:bwMode="auto" r:id="rId136">
              <p14:nvContentPartPr>
                <p14:cNvPr id="86" name="Ink 85">
                  <a:extLst>
                    <a:ext uri="{FF2B5EF4-FFF2-40B4-BE49-F238E27FC236}">
                      <a16:creationId xmlns:a16="http://schemas.microsoft.com/office/drawing/2014/main" id="{B90A8665-E6A6-734A-AEC5-BD6ECAD43D34}"/>
                    </a:ext>
                  </a:extLst>
                </p14:cNvPr>
                <p14:cNvContentPartPr/>
                <p14:nvPr/>
              </p14:nvContentPartPr>
              <p14:xfrm>
                <a:off x="7881832" y="990008"/>
                <a:ext cx="546480" cy="390960"/>
              </p14:xfrm>
            </p:contentPart>
          </mc:Choice>
          <mc:Fallback>
            <p:pic>
              <p:nvPicPr>
                <p:cNvPr id="86" name="Ink 85">
                  <a:extLst>
                    <a:ext uri="{FF2B5EF4-FFF2-40B4-BE49-F238E27FC236}">
                      <a16:creationId xmlns:a16="http://schemas.microsoft.com/office/drawing/2014/main" id="{B90A8665-E6A6-734A-AEC5-BD6ECAD43D34}"/>
                    </a:ext>
                  </a:extLst>
                </p:cNvPr>
                <p:cNvPicPr/>
                <p:nvPr/>
              </p:nvPicPr>
              <p:blipFill>
                <a:blip r:embed="rId137"/>
                <a:stretch>
                  <a:fillRect/>
                </a:stretch>
              </p:blipFill>
              <p:spPr>
                <a:xfrm>
                  <a:off x="7872832" y="981008"/>
                  <a:ext cx="564120" cy="408600"/>
                </a:xfrm>
                <a:prstGeom prst="rect">
                  <a:avLst/>
                </a:prstGeom>
              </p:spPr>
            </p:pic>
          </mc:Fallback>
        </mc:AlternateContent>
        <mc:AlternateContent xmlns:mc="http://schemas.openxmlformats.org/markup-compatibility/2006">
          <mc:Choice xmlns:p14="http://schemas.microsoft.com/office/powerpoint/2010/main" Requires="p14">
            <p:contentPart p14:bwMode="auto" r:id="rId138">
              <p14:nvContentPartPr>
                <p14:cNvPr id="87" name="Ink 86">
                  <a:extLst>
                    <a:ext uri="{FF2B5EF4-FFF2-40B4-BE49-F238E27FC236}">
                      <a16:creationId xmlns:a16="http://schemas.microsoft.com/office/drawing/2014/main" id="{C07A3672-7DE8-0745-A2A2-4042BF445443}"/>
                    </a:ext>
                  </a:extLst>
                </p14:cNvPr>
                <p14:cNvContentPartPr/>
                <p14:nvPr/>
              </p14:nvContentPartPr>
              <p14:xfrm>
                <a:off x="7936552" y="1254608"/>
                <a:ext cx="831960" cy="469440"/>
              </p14:xfrm>
            </p:contentPart>
          </mc:Choice>
          <mc:Fallback>
            <p:pic>
              <p:nvPicPr>
                <p:cNvPr id="87" name="Ink 86">
                  <a:extLst>
                    <a:ext uri="{FF2B5EF4-FFF2-40B4-BE49-F238E27FC236}">
                      <a16:creationId xmlns:a16="http://schemas.microsoft.com/office/drawing/2014/main" id="{C07A3672-7DE8-0745-A2A2-4042BF445443}"/>
                    </a:ext>
                  </a:extLst>
                </p:cNvPr>
                <p:cNvPicPr/>
                <p:nvPr/>
              </p:nvPicPr>
              <p:blipFill>
                <a:blip r:embed="rId139"/>
                <a:stretch>
                  <a:fillRect/>
                </a:stretch>
              </p:blipFill>
              <p:spPr>
                <a:xfrm>
                  <a:off x="7927912" y="1245968"/>
                  <a:ext cx="849600" cy="487080"/>
                </a:xfrm>
                <a:prstGeom prst="rect">
                  <a:avLst/>
                </a:prstGeom>
              </p:spPr>
            </p:pic>
          </mc:Fallback>
        </mc:AlternateContent>
      </p:grpSp>
      <p:grpSp>
        <p:nvGrpSpPr>
          <p:cNvPr id="93" name="Group 92">
            <a:extLst>
              <a:ext uri="{FF2B5EF4-FFF2-40B4-BE49-F238E27FC236}">
                <a16:creationId xmlns:a16="http://schemas.microsoft.com/office/drawing/2014/main" id="{4D0753F5-F75E-AC49-A475-459EA7E184DC}"/>
              </a:ext>
            </a:extLst>
          </p:cNvPr>
          <p:cNvGrpSpPr/>
          <p:nvPr/>
        </p:nvGrpSpPr>
        <p:grpSpPr>
          <a:xfrm>
            <a:off x="7656112" y="2103848"/>
            <a:ext cx="1268280" cy="923400"/>
            <a:chOff x="7656112" y="2103848"/>
            <a:chExt cx="1268280" cy="923400"/>
          </a:xfrm>
        </p:grpSpPr>
        <mc:AlternateContent xmlns:mc="http://schemas.openxmlformats.org/markup-compatibility/2006">
          <mc:Choice xmlns:p14="http://schemas.microsoft.com/office/powerpoint/2010/main" Requires="p14">
            <p:contentPart p14:bwMode="auto" r:id="rId140">
              <p14:nvContentPartPr>
                <p14:cNvPr id="89" name="Ink 88">
                  <a:extLst>
                    <a:ext uri="{FF2B5EF4-FFF2-40B4-BE49-F238E27FC236}">
                      <a16:creationId xmlns:a16="http://schemas.microsoft.com/office/drawing/2014/main" id="{D946183E-7E25-5D4F-B14F-CEDC1111B2E4}"/>
                    </a:ext>
                  </a:extLst>
                </p14:cNvPr>
                <p14:cNvContentPartPr/>
                <p14:nvPr/>
              </p14:nvContentPartPr>
              <p14:xfrm>
                <a:off x="7669432" y="2303288"/>
                <a:ext cx="504720" cy="360720"/>
              </p14:xfrm>
            </p:contentPart>
          </mc:Choice>
          <mc:Fallback>
            <p:pic>
              <p:nvPicPr>
                <p:cNvPr id="89" name="Ink 88">
                  <a:extLst>
                    <a:ext uri="{FF2B5EF4-FFF2-40B4-BE49-F238E27FC236}">
                      <a16:creationId xmlns:a16="http://schemas.microsoft.com/office/drawing/2014/main" id="{D946183E-7E25-5D4F-B14F-CEDC1111B2E4}"/>
                    </a:ext>
                  </a:extLst>
                </p:cNvPr>
                <p:cNvPicPr/>
                <p:nvPr/>
              </p:nvPicPr>
              <p:blipFill>
                <a:blip r:embed="rId141"/>
                <a:stretch>
                  <a:fillRect/>
                </a:stretch>
              </p:blipFill>
              <p:spPr>
                <a:xfrm>
                  <a:off x="7660792" y="2294288"/>
                  <a:ext cx="522360" cy="378360"/>
                </a:xfrm>
                <a:prstGeom prst="rect">
                  <a:avLst/>
                </a:prstGeom>
              </p:spPr>
            </p:pic>
          </mc:Fallback>
        </mc:AlternateContent>
        <mc:AlternateContent xmlns:mc="http://schemas.openxmlformats.org/markup-compatibility/2006">
          <mc:Choice xmlns:p14="http://schemas.microsoft.com/office/powerpoint/2010/main" Requires="p14">
            <p:contentPart p14:bwMode="auto" r:id="rId142">
              <p14:nvContentPartPr>
                <p14:cNvPr id="90" name="Ink 89">
                  <a:extLst>
                    <a:ext uri="{FF2B5EF4-FFF2-40B4-BE49-F238E27FC236}">
                      <a16:creationId xmlns:a16="http://schemas.microsoft.com/office/drawing/2014/main" id="{B547AAEF-FD75-3745-86DC-8C3C73059AEF}"/>
                    </a:ext>
                  </a:extLst>
                </p14:cNvPr>
                <p14:cNvContentPartPr/>
                <p14:nvPr/>
              </p14:nvContentPartPr>
              <p14:xfrm>
                <a:off x="8316352" y="2103848"/>
                <a:ext cx="408960" cy="366120"/>
              </p14:xfrm>
            </p:contentPart>
          </mc:Choice>
          <mc:Fallback>
            <p:pic>
              <p:nvPicPr>
                <p:cNvPr id="90" name="Ink 89">
                  <a:extLst>
                    <a:ext uri="{FF2B5EF4-FFF2-40B4-BE49-F238E27FC236}">
                      <a16:creationId xmlns:a16="http://schemas.microsoft.com/office/drawing/2014/main" id="{B547AAEF-FD75-3745-86DC-8C3C73059AEF}"/>
                    </a:ext>
                  </a:extLst>
                </p:cNvPr>
                <p:cNvPicPr/>
                <p:nvPr/>
              </p:nvPicPr>
              <p:blipFill>
                <a:blip r:embed="rId143"/>
                <a:stretch>
                  <a:fillRect/>
                </a:stretch>
              </p:blipFill>
              <p:spPr>
                <a:xfrm>
                  <a:off x="8307352" y="2094848"/>
                  <a:ext cx="426600" cy="383760"/>
                </a:xfrm>
                <a:prstGeom prst="rect">
                  <a:avLst/>
                </a:prstGeom>
              </p:spPr>
            </p:pic>
          </mc:Fallback>
        </mc:AlternateContent>
        <mc:AlternateContent xmlns:mc="http://schemas.openxmlformats.org/markup-compatibility/2006">
          <mc:Choice xmlns:p14="http://schemas.microsoft.com/office/powerpoint/2010/main" Requires="p14">
            <p:contentPart p14:bwMode="auto" r:id="rId144">
              <p14:nvContentPartPr>
                <p14:cNvPr id="91" name="Ink 90">
                  <a:extLst>
                    <a:ext uri="{FF2B5EF4-FFF2-40B4-BE49-F238E27FC236}">
                      <a16:creationId xmlns:a16="http://schemas.microsoft.com/office/drawing/2014/main" id="{935F837B-CF9D-E64B-B1D3-75B03EC39075}"/>
                    </a:ext>
                  </a:extLst>
                </p14:cNvPr>
                <p14:cNvContentPartPr/>
                <p14:nvPr/>
              </p14:nvContentPartPr>
              <p14:xfrm>
                <a:off x="7656112" y="2581928"/>
                <a:ext cx="1031760" cy="349920"/>
              </p14:xfrm>
            </p:contentPart>
          </mc:Choice>
          <mc:Fallback>
            <p:pic>
              <p:nvPicPr>
                <p:cNvPr id="91" name="Ink 90">
                  <a:extLst>
                    <a:ext uri="{FF2B5EF4-FFF2-40B4-BE49-F238E27FC236}">
                      <a16:creationId xmlns:a16="http://schemas.microsoft.com/office/drawing/2014/main" id="{935F837B-CF9D-E64B-B1D3-75B03EC39075}"/>
                    </a:ext>
                  </a:extLst>
                </p:cNvPr>
                <p:cNvPicPr/>
                <p:nvPr/>
              </p:nvPicPr>
              <p:blipFill>
                <a:blip r:embed="rId145"/>
                <a:stretch>
                  <a:fillRect/>
                </a:stretch>
              </p:blipFill>
              <p:spPr>
                <a:xfrm>
                  <a:off x="7647472" y="2573288"/>
                  <a:ext cx="1049400" cy="367560"/>
                </a:xfrm>
                <a:prstGeom prst="rect">
                  <a:avLst/>
                </a:prstGeom>
              </p:spPr>
            </p:pic>
          </mc:Fallback>
        </mc:AlternateContent>
        <mc:AlternateContent xmlns:mc="http://schemas.openxmlformats.org/markup-compatibility/2006">
          <mc:Choice xmlns:p14="http://schemas.microsoft.com/office/powerpoint/2010/main" Requires="p14">
            <p:contentPart p14:bwMode="auto" r:id="rId146">
              <p14:nvContentPartPr>
                <p14:cNvPr id="92" name="Ink 91">
                  <a:extLst>
                    <a:ext uri="{FF2B5EF4-FFF2-40B4-BE49-F238E27FC236}">
                      <a16:creationId xmlns:a16="http://schemas.microsoft.com/office/drawing/2014/main" id="{BFFBD4CC-B99B-B849-B387-BD411DDCD621}"/>
                    </a:ext>
                  </a:extLst>
                </p14:cNvPr>
                <p14:cNvContentPartPr/>
                <p14:nvPr/>
              </p14:nvContentPartPr>
              <p14:xfrm>
                <a:off x="7729192" y="2656808"/>
                <a:ext cx="1195200" cy="370440"/>
              </p14:xfrm>
            </p:contentPart>
          </mc:Choice>
          <mc:Fallback>
            <p:pic>
              <p:nvPicPr>
                <p:cNvPr id="92" name="Ink 91">
                  <a:extLst>
                    <a:ext uri="{FF2B5EF4-FFF2-40B4-BE49-F238E27FC236}">
                      <a16:creationId xmlns:a16="http://schemas.microsoft.com/office/drawing/2014/main" id="{BFFBD4CC-B99B-B849-B387-BD411DDCD621}"/>
                    </a:ext>
                  </a:extLst>
                </p:cNvPr>
                <p:cNvPicPr/>
                <p:nvPr/>
              </p:nvPicPr>
              <p:blipFill>
                <a:blip r:embed="rId147"/>
                <a:stretch>
                  <a:fillRect/>
                </a:stretch>
              </p:blipFill>
              <p:spPr>
                <a:xfrm>
                  <a:off x="7720192" y="2648168"/>
                  <a:ext cx="1212840" cy="38808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48">
            <p14:nvContentPartPr>
              <p14:cNvPr id="181" name="Ink 180">
                <a:extLst>
                  <a:ext uri="{FF2B5EF4-FFF2-40B4-BE49-F238E27FC236}">
                    <a16:creationId xmlns:a16="http://schemas.microsoft.com/office/drawing/2014/main" id="{9B00EF83-612C-EE4D-8D19-85ACB9A2266C}"/>
                  </a:ext>
                </a:extLst>
              </p14:cNvPr>
              <p14:cNvContentPartPr/>
              <p14:nvPr/>
            </p14:nvContentPartPr>
            <p14:xfrm>
              <a:off x="4974832" y="2418848"/>
              <a:ext cx="34200" cy="6120"/>
            </p14:xfrm>
          </p:contentPart>
        </mc:Choice>
        <mc:Fallback>
          <p:pic>
            <p:nvPicPr>
              <p:cNvPr id="181" name="Ink 180">
                <a:extLst>
                  <a:ext uri="{FF2B5EF4-FFF2-40B4-BE49-F238E27FC236}">
                    <a16:creationId xmlns:a16="http://schemas.microsoft.com/office/drawing/2014/main" id="{9B00EF83-612C-EE4D-8D19-85ACB9A2266C}"/>
                  </a:ext>
                </a:extLst>
              </p:cNvPr>
              <p:cNvPicPr/>
              <p:nvPr/>
            </p:nvPicPr>
            <p:blipFill>
              <a:blip r:embed="rId149"/>
              <a:stretch>
                <a:fillRect/>
              </a:stretch>
            </p:blipFill>
            <p:spPr>
              <a:xfrm>
                <a:off x="4970512" y="2414528"/>
                <a:ext cx="42840" cy="14760"/>
              </a:xfrm>
              <a:prstGeom prst="rect">
                <a:avLst/>
              </a:prstGeom>
            </p:spPr>
          </p:pic>
        </mc:Fallback>
      </mc:AlternateContent>
      <mc:AlternateContent xmlns:mc="http://schemas.openxmlformats.org/markup-compatibility/2006">
        <mc:Choice xmlns:p14="http://schemas.microsoft.com/office/powerpoint/2010/main" Requires="p14">
          <p:contentPart p14:bwMode="auto" r:id="rId150">
            <p14:nvContentPartPr>
              <p14:cNvPr id="182" name="Ink 181">
                <a:extLst>
                  <a:ext uri="{FF2B5EF4-FFF2-40B4-BE49-F238E27FC236}">
                    <a16:creationId xmlns:a16="http://schemas.microsoft.com/office/drawing/2014/main" id="{2A67749C-F3ED-A04C-9563-26975DE04234}"/>
                  </a:ext>
                </a:extLst>
              </p14:cNvPr>
              <p14:cNvContentPartPr/>
              <p14:nvPr/>
            </p14:nvContentPartPr>
            <p14:xfrm>
              <a:off x="6281992" y="4156568"/>
              <a:ext cx="847800" cy="452520"/>
            </p14:xfrm>
          </p:contentPart>
        </mc:Choice>
        <mc:Fallback>
          <p:pic>
            <p:nvPicPr>
              <p:cNvPr id="182" name="Ink 181">
                <a:extLst>
                  <a:ext uri="{FF2B5EF4-FFF2-40B4-BE49-F238E27FC236}">
                    <a16:creationId xmlns:a16="http://schemas.microsoft.com/office/drawing/2014/main" id="{2A67749C-F3ED-A04C-9563-26975DE04234}"/>
                  </a:ext>
                </a:extLst>
              </p:cNvPr>
              <p:cNvPicPr/>
              <p:nvPr/>
            </p:nvPicPr>
            <p:blipFill>
              <a:blip r:embed="rId151"/>
              <a:stretch>
                <a:fillRect/>
              </a:stretch>
            </p:blipFill>
            <p:spPr>
              <a:xfrm>
                <a:off x="6277672" y="4152248"/>
                <a:ext cx="856440" cy="461160"/>
              </a:xfrm>
              <a:prstGeom prst="rect">
                <a:avLst/>
              </a:prstGeom>
            </p:spPr>
          </p:pic>
        </mc:Fallback>
      </mc:AlternateContent>
      <mc:AlternateContent xmlns:mc="http://schemas.openxmlformats.org/markup-compatibility/2006">
        <mc:Choice xmlns:p14="http://schemas.microsoft.com/office/powerpoint/2010/main" Requires="p14">
          <p:contentPart p14:bwMode="auto" r:id="rId152">
            <p14:nvContentPartPr>
              <p14:cNvPr id="298" name="Ink 297">
                <a:extLst>
                  <a:ext uri="{FF2B5EF4-FFF2-40B4-BE49-F238E27FC236}">
                    <a16:creationId xmlns:a16="http://schemas.microsoft.com/office/drawing/2014/main" id="{AACB1B92-D29F-AF43-9446-C6665AE429C0}"/>
                  </a:ext>
                </a:extLst>
              </p14:cNvPr>
              <p14:cNvContentPartPr/>
              <p14:nvPr/>
            </p14:nvContentPartPr>
            <p14:xfrm>
              <a:off x="9846712" y="868688"/>
              <a:ext cx="1080" cy="7560"/>
            </p14:xfrm>
          </p:contentPart>
        </mc:Choice>
        <mc:Fallback>
          <p:pic>
            <p:nvPicPr>
              <p:cNvPr id="298" name="Ink 297">
                <a:extLst>
                  <a:ext uri="{FF2B5EF4-FFF2-40B4-BE49-F238E27FC236}">
                    <a16:creationId xmlns:a16="http://schemas.microsoft.com/office/drawing/2014/main" id="{AACB1B92-D29F-AF43-9446-C6665AE429C0}"/>
                  </a:ext>
                </a:extLst>
              </p:cNvPr>
              <p:cNvPicPr/>
              <p:nvPr/>
            </p:nvPicPr>
            <p:blipFill>
              <a:blip r:embed="rId153"/>
              <a:stretch>
                <a:fillRect/>
              </a:stretch>
            </p:blipFill>
            <p:spPr>
              <a:xfrm>
                <a:off x="9842392" y="864368"/>
                <a:ext cx="9720" cy="16200"/>
              </a:xfrm>
              <a:prstGeom prst="rect">
                <a:avLst/>
              </a:prstGeom>
            </p:spPr>
          </p:pic>
        </mc:Fallback>
      </mc:AlternateContent>
      <p:grpSp>
        <p:nvGrpSpPr>
          <p:cNvPr id="310" name="Group 309">
            <a:extLst>
              <a:ext uri="{FF2B5EF4-FFF2-40B4-BE49-F238E27FC236}">
                <a16:creationId xmlns:a16="http://schemas.microsoft.com/office/drawing/2014/main" id="{5B3ACAD8-47C3-2C4C-B146-AEF5D0339B36}"/>
              </a:ext>
            </a:extLst>
          </p:cNvPr>
          <p:cNvGrpSpPr/>
          <p:nvPr/>
        </p:nvGrpSpPr>
        <p:grpSpPr>
          <a:xfrm>
            <a:off x="912232" y="1466288"/>
            <a:ext cx="11076840" cy="5154480"/>
            <a:chOff x="912232" y="1466288"/>
            <a:chExt cx="11076840" cy="5154480"/>
          </a:xfrm>
        </p:grpSpPr>
        <mc:AlternateContent xmlns:mc="http://schemas.openxmlformats.org/markup-compatibility/2006">
          <mc:Choice xmlns:p14="http://schemas.microsoft.com/office/powerpoint/2010/main" Requires="p14">
            <p:contentPart p14:bwMode="auto" r:id="rId154">
              <p14:nvContentPartPr>
                <p14:cNvPr id="98" name="Ink 97">
                  <a:extLst>
                    <a:ext uri="{FF2B5EF4-FFF2-40B4-BE49-F238E27FC236}">
                      <a16:creationId xmlns:a16="http://schemas.microsoft.com/office/drawing/2014/main" id="{B3ECEF06-0281-B541-A46A-DBE23F61DC0D}"/>
                    </a:ext>
                  </a:extLst>
                </p14:cNvPr>
                <p14:cNvContentPartPr/>
                <p14:nvPr/>
              </p14:nvContentPartPr>
              <p14:xfrm>
                <a:off x="3132352" y="2032208"/>
                <a:ext cx="983880" cy="586080"/>
              </p14:xfrm>
            </p:contentPart>
          </mc:Choice>
          <mc:Fallback>
            <p:pic>
              <p:nvPicPr>
                <p:cNvPr id="98" name="Ink 97">
                  <a:extLst>
                    <a:ext uri="{FF2B5EF4-FFF2-40B4-BE49-F238E27FC236}">
                      <a16:creationId xmlns:a16="http://schemas.microsoft.com/office/drawing/2014/main" id="{B3ECEF06-0281-B541-A46A-DBE23F61DC0D}"/>
                    </a:ext>
                  </a:extLst>
                </p:cNvPr>
                <p:cNvPicPr/>
                <p:nvPr/>
              </p:nvPicPr>
              <p:blipFill>
                <a:blip r:embed="rId155"/>
                <a:stretch>
                  <a:fillRect/>
                </a:stretch>
              </p:blipFill>
              <p:spPr>
                <a:xfrm>
                  <a:off x="3128032" y="2027888"/>
                  <a:ext cx="992520" cy="594720"/>
                </a:xfrm>
                <a:prstGeom prst="rect">
                  <a:avLst/>
                </a:prstGeom>
              </p:spPr>
            </p:pic>
          </mc:Fallback>
        </mc:AlternateContent>
        <mc:AlternateContent xmlns:mc="http://schemas.openxmlformats.org/markup-compatibility/2006">
          <mc:Choice xmlns:p14="http://schemas.microsoft.com/office/powerpoint/2010/main" Requires="p14">
            <p:contentPart p14:bwMode="auto" r:id="rId156">
              <p14:nvContentPartPr>
                <p14:cNvPr id="99" name="Ink 98">
                  <a:extLst>
                    <a:ext uri="{FF2B5EF4-FFF2-40B4-BE49-F238E27FC236}">
                      <a16:creationId xmlns:a16="http://schemas.microsoft.com/office/drawing/2014/main" id="{5E60F351-9C95-B442-9942-98A0F4F6E2CC}"/>
                    </a:ext>
                  </a:extLst>
                </p14:cNvPr>
                <p14:cNvContentPartPr/>
                <p14:nvPr/>
              </p14:nvContentPartPr>
              <p14:xfrm>
                <a:off x="2062792" y="2121488"/>
                <a:ext cx="982080" cy="539640"/>
              </p14:xfrm>
            </p:contentPart>
          </mc:Choice>
          <mc:Fallback>
            <p:pic>
              <p:nvPicPr>
                <p:cNvPr id="99" name="Ink 98">
                  <a:extLst>
                    <a:ext uri="{FF2B5EF4-FFF2-40B4-BE49-F238E27FC236}">
                      <a16:creationId xmlns:a16="http://schemas.microsoft.com/office/drawing/2014/main" id="{5E60F351-9C95-B442-9942-98A0F4F6E2CC}"/>
                    </a:ext>
                  </a:extLst>
                </p:cNvPr>
                <p:cNvPicPr/>
                <p:nvPr/>
              </p:nvPicPr>
              <p:blipFill>
                <a:blip r:embed="rId157"/>
                <a:stretch>
                  <a:fillRect/>
                </a:stretch>
              </p:blipFill>
              <p:spPr>
                <a:xfrm>
                  <a:off x="2058472" y="2117168"/>
                  <a:ext cx="990720" cy="548280"/>
                </a:xfrm>
                <a:prstGeom prst="rect">
                  <a:avLst/>
                </a:prstGeom>
              </p:spPr>
            </p:pic>
          </mc:Fallback>
        </mc:AlternateContent>
        <mc:AlternateContent xmlns:mc="http://schemas.openxmlformats.org/markup-compatibility/2006">
          <mc:Choice xmlns:p14="http://schemas.microsoft.com/office/powerpoint/2010/main" Requires="p14">
            <p:contentPart p14:bwMode="auto" r:id="rId158">
              <p14:nvContentPartPr>
                <p14:cNvPr id="102" name="Ink 101">
                  <a:extLst>
                    <a:ext uri="{FF2B5EF4-FFF2-40B4-BE49-F238E27FC236}">
                      <a16:creationId xmlns:a16="http://schemas.microsoft.com/office/drawing/2014/main" id="{BD302B3A-557C-4B44-A112-335960B27D1B}"/>
                    </a:ext>
                  </a:extLst>
                </p14:cNvPr>
                <p14:cNvContentPartPr/>
                <p14:nvPr/>
              </p14:nvContentPartPr>
              <p14:xfrm>
                <a:off x="9104392" y="2082608"/>
                <a:ext cx="201240" cy="41040"/>
              </p14:xfrm>
            </p:contentPart>
          </mc:Choice>
          <mc:Fallback>
            <p:pic>
              <p:nvPicPr>
                <p:cNvPr id="102" name="Ink 101">
                  <a:extLst>
                    <a:ext uri="{FF2B5EF4-FFF2-40B4-BE49-F238E27FC236}">
                      <a16:creationId xmlns:a16="http://schemas.microsoft.com/office/drawing/2014/main" id="{BD302B3A-557C-4B44-A112-335960B27D1B}"/>
                    </a:ext>
                  </a:extLst>
                </p:cNvPr>
                <p:cNvPicPr/>
                <p:nvPr/>
              </p:nvPicPr>
              <p:blipFill>
                <a:blip r:embed="rId159"/>
                <a:stretch>
                  <a:fillRect/>
                </a:stretch>
              </p:blipFill>
              <p:spPr>
                <a:xfrm>
                  <a:off x="9100072" y="2078288"/>
                  <a:ext cx="209880" cy="49680"/>
                </a:xfrm>
                <a:prstGeom prst="rect">
                  <a:avLst/>
                </a:prstGeom>
              </p:spPr>
            </p:pic>
          </mc:Fallback>
        </mc:AlternateContent>
        <mc:AlternateContent xmlns:mc="http://schemas.openxmlformats.org/markup-compatibility/2006">
          <mc:Choice xmlns:p14="http://schemas.microsoft.com/office/powerpoint/2010/main" Requires="p14">
            <p:contentPart p14:bwMode="auto" r:id="rId160">
              <p14:nvContentPartPr>
                <p14:cNvPr id="103" name="Ink 102">
                  <a:extLst>
                    <a:ext uri="{FF2B5EF4-FFF2-40B4-BE49-F238E27FC236}">
                      <a16:creationId xmlns:a16="http://schemas.microsoft.com/office/drawing/2014/main" id="{D2EAE55F-6E64-3B4F-8C73-2F61098795E1}"/>
                    </a:ext>
                  </a:extLst>
                </p14:cNvPr>
                <p14:cNvContentPartPr/>
                <p14:nvPr/>
              </p14:nvContentPartPr>
              <p14:xfrm>
                <a:off x="9085312" y="2293208"/>
                <a:ext cx="240120" cy="73440"/>
              </p14:xfrm>
            </p:contentPart>
          </mc:Choice>
          <mc:Fallback>
            <p:pic>
              <p:nvPicPr>
                <p:cNvPr id="103" name="Ink 102">
                  <a:extLst>
                    <a:ext uri="{FF2B5EF4-FFF2-40B4-BE49-F238E27FC236}">
                      <a16:creationId xmlns:a16="http://schemas.microsoft.com/office/drawing/2014/main" id="{D2EAE55F-6E64-3B4F-8C73-2F61098795E1}"/>
                    </a:ext>
                  </a:extLst>
                </p:cNvPr>
                <p:cNvPicPr/>
                <p:nvPr/>
              </p:nvPicPr>
              <p:blipFill>
                <a:blip r:embed="rId161"/>
                <a:stretch>
                  <a:fillRect/>
                </a:stretch>
              </p:blipFill>
              <p:spPr>
                <a:xfrm>
                  <a:off x="9080992" y="2288888"/>
                  <a:ext cx="248760" cy="82080"/>
                </a:xfrm>
                <a:prstGeom prst="rect">
                  <a:avLst/>
                </a:prstGeom>
              </p:spPr>
            </p:pic>
          </mc:Fallback>
        </mc:AlternateContent>
        <mc:AlternateContent xmlns:mc="http://schemas.openxmlformats.org/markup-compatibility/2006">
          <mc:Choice xmlns:p14="http://schemas.microsoft.com/office/powerpoint/2010/main" Requires="p14">
            <p:contentPart p14:bwMode="auto" r:id="rId162">
              <p14:nvContentPartPr>
                <p14:cNvPr id="104" name="Ink 103">
                  <a:extLst>
                    <a:ext uri="{FF2B5EF4-FFF2-40B4-BE49-F238E27FC236}">
                      <a16:creationId xmlns:a16="http://schemas.microsoft.com/office/drawing/2014/main" id="{84FB2B48-6781-5240-A94B-77CB78A02932}"/>
                    </a:ext>
                  </a:extLst>
                </p14:cNvPr>
                <p14:cNvContentPartPr/>
                <p14:nvPr/>
              </p14:nvContentPartPr>
              <p14:xfrm>
                <a:off x="9475192" y="1963448"/>
                <a:ext cx="114120" cy="325080"/>
              </p14:xfrm>
            </p:contentPart>
          </mc:Choice>
          <mc:Fallback>
            <p:pic>
              <p:nvPicPr>
                <p:cNvPr id="104" name="Ink 103">
                  <a:extLst>
                    <a:ext uri="{FF2B5EF4-FFF2-40B4-BE49-F238E27FC236}">
                      <a16:creationId xmlns:a16="http://schemas.microsoft.com/office/drawing/2014/main" id="{84FB2B48-6781-5240-A94B-77CB78A02932}"/>
                    </a:ext>
                  </a:extLst>
                </p:cNvPr>
                <p:cNvPicPr/>
                <p:nvPr/>
              </p:nvPicPr>
              <p:blipFill>
                <a:blip r:embed="rId163"/>
                <a:stretch>
                  <a:fillRect/>
                </a:stretch>
              </p:blipFill>
              <p:spPr>
                <a:xfrm>
                  <a:off x="9470872" y="1959128"/>
                  <a:ext cx="122760" cy="333720"/>
                </a:xfrm>
                <a:prstGeom prst="rect">
                  <a:avLst/>
                </a:prstGeom>
              </p:spPr>
            </p:pic>
          </mc:Fallback>
        </mc:AlternateContent>
        <mc:AlternateContent xmlns:mc="http://schemas.openxmlformats.org/markup-compatibility/2006">
          <mc:Choice xmlns:p14="http://schemas.microsoft.com/office/powerpoint/2010/main" Requires="p14">
            <p:contentPart p14:bwMode="auto" r:id="rId164">
              <p14:nvContentPartPr>
                <p14:cNvPr id="105" name="Ink 104">
                  <a:extLst>
                    <a:ext uri="{FF2B5EF4-FFF2-40B4-BE49-F238E27FC236}">
                      <a16:creationId xmlns:a16="http://schemas.microsoft.com/office/drawing/2014/main" id="{683E2557-0A07-8445-BE4B-79881B2531DD}"/>
                    </a:ext>
                  </a:extLst>
                </p14:cNvPr>
                <p14:cNvContentPartPr/>
                <p14:nvPr/>
              </p14:nvContentPartPr>
              <p14:xfrm>
                <a:off x="9707392" y="1915928"/>
                <a:ext cx="104760" cy="315360"/>
              </p14:xfrm>
            </p:contentPart>
          </mc:Choice>
          <mc:Fallback>
            <p:pic>
              <p:nvPicPr>
                <p:cNvPr id="105" name="Ink 104">
                  <a:extLst>
                    <a:ext uri="{FF2B5EF4-FFF2-40B4-BE49-F238E27FC236}">
                      <a16:creationId xmlns:a16="http://schemas.microsoft.com/office/drawing/2014/main" id="{683E2557-0A07-8445-BE4B-79881B2531DD}"/>
                    </a:ext>
                  </a:extLst>
                </p:cNvPr>
                <p:cNvPicPr/>
                <p:nvPr/>
              </p:nvPicPr>
              <p:blipFill>
                <a:blip r:embed="rId165"/>
                <a:stretch>
                  <a:fillRect/>
                </a:stretch>
              </p:blipFill>
              <p:spPr>
                <a:xfrm>
                  <a:off x="9703072" y="1911608"/>
                  <a:ext cx="113400" cy="324000"/>
                </a:xfrm>
                <a:prstGeom prst="rect">
                  <a:avLst/>
                </a:prstGeom>
              </p:spPr>
            </p:pic>
          </mc:Fallback>
        </mc:AlternateContent>
        <mc:AlternateContent xmlns:mc="http://schemas.openxmlformats.org/markup-compatibility/2006">
          <mc:Choice xmlns:p14="http://schemas.microsoft.com/office/powerpoint/2010/main" Requires="p14">
            <p:contentPart p14:bwMode="auto" r:id="rId166">
              <p14:nvContentPartPr>
                <p14:cNvPr id="106" name="Ink 105">
                  <a:extLst>
                    <a:ext uri="{FF2B5EF4-FFF2-40B4-BE49-F238E27FC236}">
                      <a16:creationId xmlns:a16="http://schemas.microsoft.com/office/drawing/2014/main" id="{EBB8EF9D-79A0-334A-AF6A-0B58788850F8}"/>
                    </a:ext>
                  </a:extLst>
                </p14:cNvPr>
                <p14:cNvContentPartPr/>
                <p14:nvPr/>
              </p14:nvContentPartPr>
              <p14:xfrm>
                <a:off x="9903232" y="1907648"/>
                <a:ext cx="261360" cy="205560"/>
              </p14:xfrm>
            </p:contentPart>
          </mc:Choice>
          <mc:Fallback>
            <p:pic>
              <p:nvPicPr>
                <p:cNvPr id="106" name="Ink 105">
                  <a:extLst>
                    <a:ext uri="{FF2B5EF4-FFF2-40B4-BE49-F238E27FC236}">
                      <a16:creationId xmlns:a16="http://schemas.microsoft.com/office/drawing/2014/main" id="{EBB8EF9D-79A0-334A-AF6A-0B58788850F8}"/>
                    </a:ext>
                  </a:extLst>
                </p:cNvPr>
                <p:cNvPicPr/>
                <p:nvPr/>
              </p:nvPicPr>
              <p:blipFill>
                <a:blip r:embed="rId167"/>
                <a:stretch>
                  <a:fillRect/>
                </a:stretch>
              </p:blipFill>
              <p:spPr>
                <a:xfrm>
                  <a:off x="9898912" y="1903328"/>
                  <a:ext cx="270000" cy="214200"/>
                </a:xfrm>
                <a:prstGeom prst="rect">
                  <a:avLst/>
                </a:prstGeom>
              </p:spPr>
            </p:pic>
          </mc:Fallback>
        </mc:AlternateContent>
        <mc:AlternateContent xmlns:mc="http://schemas.openxmlformats.org/markup-compatibility/2006">
          <mc:Choice xmlns:p14="http://schemas.microsoft.com/office/powerpoint/2010/main" Requires="p14">
            <p:contentPart p14:bwMode="auto" r:id="rId168">
              <p14:nvContentPartPr>
                <p14:cNvPr id="107" name="Ink 106">
                  <a:extLst>
                    <a:ext uri="{FF2B5EF4-FFF2-40B4-BE49-F238E27FC236}">
                      <a16:creationId xmlns:a16="http://schemas.microsoft.com/office/drawing/2014/main" id="{DFB80C2F-04BC-B244-8FE3-D949B14994DB}"/>
                    </a:ext>
                  </a:extLst>
                </p14:cNvPr>
                <p14:cNvContentPartPr/>
                <p14:nvPr/>
              </p14:nvContentPartPr>
              <p14:xfrm>
                <a:off x="8947792" y="1482128"/>
                <a:ext cx="1726200" cy="1211040"/>
              </p14:xfrm>
            </p:contentPart>
          </mc:Choice>
          <mc:Fallback>
            <p:pic>
              <p:nvPicPr>
                <p:cNvPr id="107" name="Ink 106">
                  <a:extLst>
                    <a:ext uri="{FF2B5EF4-FFF2-40B4-BE49-F238E27FC236}">
                      <a16:creationId xmlns:a16="http://schemas.microsoft.com/office/drawing/2014/main" id="{DFB80C2F-04BC-B244-8FE3-D949B14994DB}"/>
                    </a:ext>
                  </a:extLst>
                </p:cNvPr>
                <p:cNvPicPr/>
                <p:nvPr/>
              </p:nvPicPr>
              <p:blipFill>
                <a:blip r:embed="rId169"/>
                <a:stretch>
                  <a:fillRect/>
                </a:stretch>
              </p:blipFill>
              <p:spPr>
                <a:xfrm>
                  <a:off x="8943472" y="1477808"/>
                  <a:ext cx="1734840" cy="1219680"/>
                </a:xfrm>
                <a:prstGeom prst="rect">
                  <a:avLst/>
                </a:prstGeom>
              </p:spPr>
            </p:pic>
          </mc:Fallback>
        </mc:AlternateContent>
        <mc:AlternateContent xmlns:mc="http://schemas.openxmlformats.org/markup-compatibility/2006">
          <mc:Choice xmlns:p14="http://schemas.microsoft.com/office/powerpoint/2010/main" Requires="p14">
            <p:contentPart p14:bwMode="auto" r:id="rId170">
              <p14:nvContentPartPr>
                <p14:cNvPr id="109" name="Ink 108">
                  <a:extLst>
                    <a:ext uri="{FF2B5EF4-FFF2-40B4-BE49-F238E27FC236}">
                      <a16:creationId xmlns:a16="http://schemas.microsoft.com/office/drawing/2014/main" id="{F9532508-27B3-1C48-8B62-981975F08C87}"/>
                    </a:ext>
                  </a:extLst>
                </p14:cNvPr>
                <p14:cNvContentPartPr/>
                <p14:nvPr/>
              </p14:nvContentPartPr>
              <p14:xfrm>
                <a:off x="2167552" y="4495328"/>
                <a:ext cx="327960" cy="1761840"/>
              </p14:xfrm>
            </p:contentPart>
          </mc:Choice>
          <mc:Fallback>
            <p:pic>
              <p:nvPicPr>
                <p:cNvPr id="109" name="Ink 108">
                  <a:extLst>
                    <a:ext uri="{FF2B5EF4-FFF2-40B4-BE49-F238E27FC236}">
                      <a16:creationId xmlns:a16="http://schemas.microsoft.com/office/drawing/2014/main" id="{F9532508-27B3-1C48-8B62-981975F08C87}"/>
                    </a:ext>
                  </a:extLst>
                </p:cNvPr>
                <p:cNvPicPr/>
                <p:nvPr/>
              </p:nvPicPr>
              <p:blipFill>
                <a:blip r:embed="rId171"/>
                <a:stretch>
                  <a:fillRect/>
                </a:stretch>
              </p:blipFill>
              <p:spPr>
                <a:xfrm>
                  <a:off x="2163232" y="4491008"/>
                  <a:ext cx="336600" cy="1770480"/>
                </a:xfrm>
                <a:prstGeom prst="rect">
                  <a:avLst/>
                </a:prstGeom>
              </p:spPr>
            </p:pic>
          </mc:Fallback>
        </mc:AlternateContent>
        <mc:AlternateContent xmlns:mc="http://schemas.openxmlformats.org/markup-compatibility/2006">
          <mc:Choice xmlns:p14="http://schemas.microsoft.com/office/powerpoint/2010/main" Requires="p14">
            <p:contentPart p14:bwMode="auto" r:id="rId172">
              <p14:nvContentPartPr>
                <p14:cNvPr id="110" name="Ink 109">
                  <a:extLst>
                    <a:ext uri="{FF2B5EF4-FFF2-40B4-BE49-F238E27FC236}">
                      <a16:creationId xmlns:a16="http://schemas.microsoft.com/office/drawing/2014/main" id="{D655D97D-617C-CB41-A513-2D64845821AA}"/>
                    </a:ext>
                  </a:extLst>
                </p14:cNvPr>
                <p14:cNvContentPartPr/>
                <p14:nvPr/>
              </p14:nvContentPartPr>
              <p14:xfrm>
                <a:off x="2069632" y="3876128"/>
                <a:ext cx="4520160" cy="2252520"/>
              </p14:xfrm>
            </p:contentPart>
          </mc:Choice>
          <mc:Fallback>
            <p:pic>
              <p:nvPicPr>
                <p:cNvPr id="110" name="Ink 109">
                  <a:extLst>
                    <a:ext uri="{FF2B5EF4-FFF2-40B4-BE49-F238E27FC236}">
                      <a16:creationId xmlns:a16="http://schemas.microsoft.com/office/drawing/2014/main" id="{D655D97D-617C-CB41-A513-2D64845821AA}"/>
                    </a:ext>
                  </a:extLst>
                </p:cNvPr>
                <p:cNvPicPr/>
                <p:nvPr/>
              </p:nvPicPr>
              <p:blipFill>
                <a:blip r:embed="rId173"/>
                <a:stretch>
                  <a:fillRect/>
                </a:stretch>
              </p:blipFill>
              <p:spPr>
                <a:xfrm>
                  <a:off x="2065312" y="3871808"/>
                  <a:ext cx="4528800" cy="2261160"/>
                </a:xfrm>
                <a:prstGeom prst="rect">
                  <a:avLst/>
                </a:prstGeom>
              </p:spPr>
            </p:pic>
          </mc:Fallback>
        </mc:AlternateContent>
        <mc:AlternateContent xmlns:mc="http://schemas.openxmlformats.org/markup-compatibility/2006">
          <mc:Choice xmlns:p14="http://schemas.microsoft.com/office/powerpoint/2010/main" Requires="p14">
            <p:contentPart p14:bwMode="auto" r:id="rId174">
              <p14:nvContentPartPr>
                <p14:cNvPr id="112" name="Ink 111">
                  <a:extLst>
                    <a:ext uri="{FF2B5EF4-FFF2-40B4-BE49-F238E27FC236}">
                      <a16:creationId xmlns:a16="http://schemas.microsoft.com/office/drawing/2014/main" id="{D494CC75-FADC-E241-A0BC-9361A04781BD}"/>
                    </a:ext>
                  </a:extLst>
                </p14:cNvPr>
                <p14:cNvContentPartPr/>
                <p14:nvPr/>
              </p14:nvContentPartPr>
              <p14:xfrm>
                <a:off x="2369872" y="6108488"/>
                <a:ext cx="746280" cy="222480"/>
              </p14:xfrm>
            </p:contentPart>
          </mc:Choice>
          <mc:Fallback>
            <p:pic>
              <p:nvPicPr>
                <p:cNvPr id="112" name="Ink 111">
                  <a:extLst>
                    <a:ext uri="{FF2B5EF4-FFF2-40B4-BE49-F238E27FC236}">
                      <a16:creationId xmlns:a16="http://schemas.microsoft.com/office/drawing/2014/main" id="{D494CC75-FADC-E241-A0BC-9361A04781BD}"/>
                    </a:ext>
                  </a:extLst>
                </p:cNvPr>
                <p:cNvPicPr/>
                <p:nvPr/>
              </p:nvPicPr>
              <p:blipFill>
                <a:blip r:embed="rId175"/>
                <a:stretch>
                  <a:fillRect/>
                </a:stretch>
              </p:blipFill>
              <p:spPr>
                <a:xfrm>
                  <a:off x="2365552" y="6104168"/>
                  <a:ext cx="754920" cy="231120"/>
                </a:xfrm>
                <a:prstGeom prst="rect">
                  <a:avLst/>
                </a:prstGeom>
              </p:spPr>
            </p:pic>
          </mc:Fallback>
        </mc:AlternateContent>
        <mc:AlternateContent xmlns:mc="http://schemas.openxmlformats.org/markup-compatibility/2006">
          <mc:Choice xmlns:p14="http://schemas.microsoft.com/office/powerpoint/2010/main" Requires="p14">
            <p:contentPart p14:bwMode="auto" r:id="rId176">
              <p14:nvContentPartPr>
                <p14:cNvPr id="114" name="Ink 113">
                  <a:extLst>
                    <a:ext uri="{FF2B5EF4-FFF2-40B4-BE49-F238E27FC236}">
                      <a16:creationId xmlns:a16="http://schemas.microsoft.com/office/drawing/2014/main" id="{D267804C-FC13-A247-8620-92DB662A8072}"/>
                    </a:ext>
                  </a:extLst>
                </p14:cNvPr>
                <p14:cNvContentPartPr/>
                <p14:nvPr/>
              </p14:nvContentPartPr>
              <p14:xfrm>
                <a:off x="2597392" y="4618088"/>
                <a:ext cx="808200" cy="337320"/>
              </p14:xfrm>
            </p:contentPart>
          </mc:Choice>
          <mc:Fallback>
            <p:pic>
              <p:nvPicPr>
                <p:cNvPr id="114" name="Ink 113">
                  <a:extLst>
                    <a:ext uri="{FF2B5EF4-FFF2-40B4-BE49-F238E27FC236}">
                      <a16:creationId xmlns:a16="http://schemas.microsoft.com/office/drawing/2014/main" id="{D267804C-FC13-A247-8620-92DB662A8072}"/>
                    </a:ext>
                  </a:extLst>
                </p:cNvPr>
                <p:cNvPicPr/>
                <p:nvPr/>
              </p:nvPicPr>
              <p:blipFill>
                <a:blip r:embed="rId177"/>
                <a:stretch>
                  <a:fillRect/>
                </a:stretch>
              </p:blipFill>
              <p:spPr>
                <a:xfrm>
                  <a:off x="2593072" y="4613768"/>
                  <a:ext cx="816840" cy="345960"/>
                </a:xfrm>
                <a:prstGeom prst="rect">
                  <a:avLst/>
                </a:prstGeom>
              </p:spPr>
            </p:pic>
          </mc:Fallback>
        </mc:AlternateContent>
        <mc:AlternateContent xmlns:mc="http://schemas.openxmlformats.org/markup-compatibility/2006">
          <mc:Choice xmlns:p14="http://schemas.microsoft.com/office/powerpoint/2010/main" Requires="p14">
            <p:contentPart p14:bwMode="auto" r:id="rId178">
              <p14:nvContentPartPr>
                <p14:cNvPr id="115" name="Ink 114">
                  <a:extLst>
                    <a:ext uri="{FF2B5EF4-FFF2-40B4-BE49-F238E27FC236}">
                      <a16:creationId xmlns:a16="http://schemas.microsoft.com/office/drawing/2014/main" id="{63F30552-B5B8-F64E-99D6-1CCBE9112E5F}"/>
                    </a:ext>
                  </a:extLst>
                </p14:cNvPr>
                <p14:cNvContentPartPr/>
                <p14:nvPr/>
              </p14:nvContentPartPr>
              <p14:xfrm>
                <a:off x="3511792" y="4635008"/>
                <a:ext cx="34560" cy="165600"/>
              </p14:xfrm>
            </p:contentPart>
          </mc:Choice>
          <mc:Fallback>
            <p:pic>
              <p:nvPicPr>
                <p:cNvPr id="115" name="Ink 114">
                  <a:extLst>
                    <a:ext uri="{FF2B5EF4-FFF2-40B4-BE49-F238E27FC236}">
                      <a16:creationId xmlns:a16="http://schemas.microsoft.com/office/drawing/2014/main" id="{63F30552-B5B8-F64E-99D6-1CCBE9112E5F}"/>
                    </a:ext>
                  </a:extLst>
                </p:cNvPr>
                <p:cNvPicPr/>
                <p:nvPr/>
              </p:nvPicPr>
              <p:blipFill>
                <a:blip r:embed="rId179"/>
                <a:stretch>
                  <a:fillRect/>
                </a:stretch>
              </p:blipFill>
              <p:spPr>
                <a:xfrm>
                  <a:off x="3507472" y="4630688"/>
                  <a:ext cx="43200" cy="174240"/>
                </a:xfrm>
                <a:prstGeom prst="rect">
                  <a:avLst/>
                </a:prstGeom>
              </p:spPr>
            </p:pic>
          </mc:Fallback>
        </mc:AlternateContent>
        <mc:AlternateContent xmlns:mc="http://schemas.openxmlformats.org/markup-compatibility/2006">
          <mc:Choice xmlns:p14="http://schemas.microsoft.com/office/powerpoint/2010/main" Requires="p14">
            <p:contentPart p14:bwMode="auto" r:id="rId180">
              <p14:nvContentPartPr>
                <p14:cNvPr id="117" name="Ink 116">
                  <a:extLst>
                    <a:ext uri="{FF2B5EF4-FFF2-40B4-BE49-F238E27FC236}">
                      <a16:creationId xmlns:a16="http://schemas.microsoft.com/office/drawing/2014/main" id="{C1188EB0-A8AA-0543-95DF-8A0F64C201A1}"/>
                    </a:ext>
                  </a:extLst>
                </p14:cNvPr>
                <p14:cNvContentPartPr/>
                <p14:nvPr/>
              </p14:nvContentPartPr>
              <p14:xfrm>
                <a:off x="3752272" y="4407848"/>
                <a:ext cx="178200" cy="319680"/>
              </p14:xfrm>
            </p:contentPart>
          </mc:Choice>
          <mc:Fallback>
            <p:pic>
              <p:nvPicPr>
                <p:cNvPr id="117" name="Ink 116">
                  <a:extLst>
                    <a:ext uri="{FF2B5EF4-FFF2-40B4-BE49-F238E27FC236}">
                      <a16:creationId xmlns:a16="http://schemas.microsoft.com/office/drawing/2014/main" id="{C1188EB0-A8AA-0543-95DF-8A0F64C201A1}"/>
                    </a:ext>
                  </a:extLst>
                </p:cNvPr>
                <p:cNvPicPr/>
                <p:nvPr/>
              </p:nvPicPr>
              <p:blipFill>
                <a:blip r:embed="rId181"/>
                <a:stretch>
                  <a:fillRect/>
                </a:stretch>
              </p:blipFill>
              <p:spPr>
                <a:xfrm>
                  <a:off x="3747952" y="4403528"/>
                  <a:ext cx="186840" cy="328320"/>
                </a:xfrm>
                <a:prstGeom prst="rect">
                  <a:avLst/>
                </a:prstGeom>
              </p:spPr>
            </p:pic>
          </mc:Fallback>
        </mc:AlternateContent>
        <mc:AlternateContent xmlns:mc="http://schemas.openxmlformats.org/markup-compatibility/2006">
          <mc:Choice xmlns:p14="http://schemas.microsoft.com/office/powerpoint/2010/main" Requires="p14">
            <p:contentPart p14:bwMode="auto" r:id="rId182">
              <p14:nvContentPartPr>
                <p14:cNvPr id="118" name="Ink 117">
                  <a:extLst>
                    <a:ext uri="{FF2B5EF4-FFF2-40B4-BE49-F238E27FC236}">
                      <a16:creationId xmlns:a16="http://schemas.microsoft.com/office/drawing/2014/main" id="{3DFF1E0A-FE31-454D-A919-4B96F4F99CCD}"/>
                    </a:ext>
                  </a:extLst>
                </p14:cNvPr>
                <p14:cNvContentPartPr/>
                <p14:nvPr/>
              </p14:nvContentPartPr>
              <p14:xfrm>
                <a:off x="3974032" y="4455368"/>
                <a:ext cx="537480" cy="140760"/>
              </p14:xfrm>
            </p:contentPart>
          </mc:Choice>
          <mc:Fallback>
            <p:pic>
              <p:nvPicPr>
                <p:cNvPr id="118" name="Ink 117">
                  <a:extLst>
                    <a:ext uri="{FF2B5EF4-FFF2-40B4-BE49-F238E27FC236}">
                      <a16:creationId xmlns:a16="http://schemas.microsoft.com/office/drawing/2014/main" id="{3DFF1E0A-FE31-454D-A919-4B96F4F99CCD}"/>
                    </a:ext>
                  </a:extLst>
                </p:cNvPr>
                <p:cNvPicPr/>
                <p:nvPr/>
              </p:nvPicPr>
              <p:blipFill>
                <a:blip r:embed="rId183"/>
                <a:stretch>
                  <a:fillRect/>
                </a:stretch>
              </p:blipFill>
              <p:spPr>
                <a:xfrm>
                  <a:off x="3969712" y="4451048"/>
                  <a:ext cx="546120" cy="149400"/>
                </a:xfrm>
                <a:prstGeom prst="rect">
                  <a:avLst/>
                </a:prstGeom>
              </p:spPr>
            </p:pic>
          </mc:Fallback>
        </mc:AlternateContent>
        <mc:AlternateContent xmlns:mc="http://schemas.openxmlformats.org/markup-compatibility/2006">
          <mc:Choice xmlns:p14="http://schemas.microsoft.com/office/powerpoint/2010/main" Requires="p14">
            <p:contentPart p14:bwMode="auto" r:id="rId184">
              <p14:nvContentPartPr>
                <p14:cNvPr id="119" name="Ink 118">
                  <a:extLst>
                    <a:ext uri="{FF2B5EF4-FFF2-40B4-BE49-F238E27FC236}">
                      <a16:creationId xmlns:a16="http://schemas.microsoft.com/office/drawing/2014/main" id="{E30A28B7-094E-064D-A025-DDFC1AAB995B}"/>
                    </a:ext>
                  </a:extLst>
                </p14:cNvPr>
                <p14:cNvContentPartPr/>
                <p14:nvPr/>
              </p14:nvContentPartPr>
              <p14:xfrm>
                <a:off x="4741912" y="4421888"/>
                <a:ext cx="9000" cy="130680"/>
              </p14:xfrm>
            </p:contentPart>
          </mc:Choice>
          <mc:Fallback>
            <p:pic>
              <p:nvPicPr>
                <p:cNvPr id="119" name="Ink 118">
                  <a:extLst>
                    <a:ext uri="{FF2B5EF4-FFF2-40B4-BE49-F238E27FC236}">
                      <a16:creationId xmlns:a16="http://schemas.microsoft.com/office/drawing/2014/main" id="{E30A28B7-094E-064D-A025-DDFC1AAB995B}"/>
                    </a:ext>
                  </a:extLst>
                </p:cNvPr>
                <p:cNvPicPr/>
                <p:nvPr/>
              </p:nvPicPr>
              <p:blipFill>
                <a:blip r:embed="rId185"/>
                <a:stretch>
                  <a:fillRect/>
                </a:stretch>
              </p:blipFill>
              <p:spPr>
                <a:xfrm>
                  <a:off x="4737592" y="4417568"/>
                  <a:ext cx="17640" cy="139320"/>
                </a:xfrm>
                <a:prstGeom prst="rect">
                  <a:avLst/>
                </a:prstGeom>
              </p:spPr>
            </p:pic>
          </mc:Fallback>
        </mc:AlternateContent>
        <mc:AlternateContent xmlns:mc="http://schemas.openxmlformats.org/markup-compatibility/2006">
          <mc:Choice xmlns:p14="http://schemas.microsoft.com/office/powerpoint/2010/main" Requires="p14">
            <p:contentPart p14:bwMode="auto" r:id="rId186">
              <p14:nvContentPartPr>
                <p14:cNvPr id="120" name="Ink 119">
                  <a:extLst>
                    <a:ext uri="{FF2B5EF4-FFF2-40B4-BE49-F238E27FC236}">
                      <a16:creationId xmlns:a16="http://schemas.microsoft.com/office/drawing/2014/main" id="{6EF8268B-130F-CD49-A895-35699427B37F}"/>
                    </a:ext>
                  </a:extLst>
                </p14:cNvPr>
                <p14:cNvContentPartPr/>
                <p14:nvPr/>
              </p14:nvContentPartPr>
              <p14:xfrm>
                <a:off x="4802032" y="4178168"/>
                <a:ext cx="160560" cy="223560"/>
              </p14:xfrm>
            </p:contentPart>
          </mc:Choice>
          <mc:Fallback>
            <p:pic>
              <p:nvPicPr>
                <p:cNvPr id="120" name="Ink 119">
                  <a:extLst>
                    <a:ext uri="{FF2B5EF4-FFF2-40B4-BE49-F238E27FC236}">
                      <a16:creationId xmlns:a16="http://schemas.microsoft.com/office/drawing/2014/main" id="{6EF8268B-130F-CD49-A895-35699427B37F}"/>
                    </a:ext>
                  </a:extLst>
                </p:cNvPr>
                <p:cNvPicPr/>
                <p:nvPr/>
              </p:nvPicPr>
              <p:blipFill>
                <a:blip r:embed="rId187"/>
                <a:stretch>
                  <a:fillRect/>
                </a:stretch>
              </p:blipFill>
              <p:spPr>
                <a:xfrm>
                  <a:off x="4797712" y="4173848"/>
                  <a:ext cx="169200" cy="232200"/>
                </a:xfrm>
                <a:prstGeom prst="rect">
                  <a:avLst/>
                </a:prstGeom>
              </p:spPr>
            </p:pic>
          </mc:Fallback>
        </mc:AlternateContent>
        <mc:AlternateContent xmlns:mc="http://schemas.openxmlformats.org/markup-compatibility/2006">
          <mc:Choice xmlns:p14="http://schemas.microsoft.com/office/powerpoint/2010/main" Requires="p14">
            <p:contentPart p14:bwMode="auto" r:id="rId188">
              <p14:nvContentPartPr>
                <p14:cNvPr id="121" name="Ink 120">
                  <a:extLst>
                    <a:ext uri="{FF2B5EF4-FFF2-40B4-BE49-F238E27FC236}">
                      <a16:creationId xmlns:a16="http://schemas.microsoft.com/office/drawing/2014/main" id="{5A0D331C-6091-0542-8A76-A26880720D42}"/>
                    </a:ext>
                  </a:extLst>
                </p14:cNvPr>
                <p14:cNvContentPartPr/>
                <p14:nvPr/>
              </p14:nvContentPartPr>
              <p14:xfrm>
                <a:off x="4927312" y="4303088"/>
                <a:ext cx="87480" cy="179280"/>
              </p14:xfrm>
            </p:contentPart>
          </mc:Choice>
          <mc:Fallback>
            <p:pic>
              <p:nvPicPr>
                <p:cNvPr id="121" name="Ink 120">
                  <a:extLst>
                    <a:ext uri="{FF2B5EF4-FFF2-40B4-BE49-F238E27FC236}">
                      <a16:creationId xmlns:a16="http://schemas.microsoft.com/office/drawing/2014/main" id="{5A0D331C-6091-0542-8A76-A26880720D42}"/>
                    </a:ext>
                  </a:extLst>
                </p:cNvPr>
                <p:cNvPicPr/>
                <p:nvPr/>
              </p:nvPicPr>
              <p:blipFill>
                <a:blip r:embed="rId189"/>
                <a:stretch>
                  <a:fillRect/>
                </a:stretch>
              </p:blipFill>
              <p:spPr>
                <a:xfrm>
                  <a:off x="4922992" y="4298768"/>
                  <a:ext cx="96120" cy="187920"/>
                </a:xfrm>
                <a:prstGeom prst="rect">
                  <a:avLst/>
                </a:prstGeom>
              </p:spPr>
            </p:pic>
          </mc:Fallback>
        </mc:AlternateContent>
        <mc:AlternateContent xmlns:mc="http://schemas.openxmlformats.org/markup-compatibility/2006">
          <mc:Choice xmlns:p14="http://schemas.microsoft.com/office/powerpoint/2010/main" Requires="p14">
            <p:contentPart p14:bwMode="auto" r:id="rId190">
              <p14:nvContentPartPr>
                <p14:cNvPr id="122" name="Ink 121">
                  <a:extLst>
                    <a:ext uri="{FF2B5EF4-FFF2-40B4-BE49-F238E27FC236}">
                      <a16:creationId xmlns:a16="http://schemas.microsoft.com/office/drawing/2014/main" id="{F5702FC4-9281-BF46-8F95-7EBAE8F1904D}"/>
                    </a:ext>
                  </a:extLst>
                </p14:cNvPr>
                <p14:cNvContentPartPr/>
                <p14:nvPr/>
              </p14:nvContentPartPr>
              <p14:xfrm>
                <a:off x="5043232" y="4240088"/>
                <a:ext cx="170280" cy="154440"/>
              </p14:xfrm>
            </p:contentPart>
          </mc:Choice>
          <mc:Fallback>
            <p:pic>
              <p:nvPicPr>
                <p:cNvPr id="122" name="Ink 121">
                  <a:extLst>
                    <a:ext uri="{FF2B5EF4-FFF2-40B4-BE49-F238E27FC236}">
                      <a16:creationId xmlns:a16="http://schemas.microsoft.com/office/drawing/2014/main" id="{F5702FC4-9281-BF46-8F95-7EBAE8F1904D}"/>
                    </a:ext>
                  </a:extLst>
                </p:cNvPr>
                <p:cNvPicPr/>
                <p:nvPr/>
              </p:nvPicPr>
              <p:blipFill>
                <a:blip r:embed="rId191"/>
                <a:stretch>
                  <a:fillRect/>
                </a:stretch>
              </p:blipFill>
              <p:spPr>
                <a:xfrm>
                  <a:off x="5038912" y="4235768"/>
                  <a:ext cx="178920" cy="163080"/>
                </a:xfrm>
                <a:prstGeom prst="rect">
                  <a:avLst/>
                </a:prstGeom>
              </p:spPr>
            </p:pic>
          </mc:Fallback>
        </mc:AlternateContent>
        <mc:AlternateContent xmlns:mc="http://schemas.openxmlformats.org/markup-compatibility/2006">
          <mc:Choice xmlns:p14="http://schemas.microsoft.com/office/powerpoint/2010/main" Requires="p14">
            <p:contentPart p14:bwMode="auto" r:id="rId192">
              <p14:nvContentPartPr>
                <p14:cNvPr id="123" name="Ink 122">
                  <a:extLst>
                    <a:ext uri="{FF2B5EF4-FFF2-40B4-BE49-F238E27FC236}">
                      <a16:creationId xmlns:a16="http://schemas.microsoft.com/office/drawing/2014/main" id="{81C19F28-39CC-CF48-8EDA-9D0EBCCAD266}"/>
                    </a:ext>
                  </a:extLst>
                </p14:cNvPr>
                <p14:cNvContentPartPr/>
                <p14:nvPr/>
              </p14:nvContentPartPr>
              <p14:xfrm>
                <a:off x="5240872" y="4215248"/>
                <a:ext cx="364320" cy="156240"/>
              </p14:xfrm>
            </p:contentPart>
          </mc:Choice>
          <mc:Fallback>
            <p:pic>
              <p:nvPicPr>
                <p:cNvPr id="123" name="Ink 122">
                  <a:extLst>
                    <a:ext uri="{FF2B5EF4-FFF2-40B4-BE49-F238E27FC236}">
                      <a16:creationId xmlns:a16="http://schemas.microsoft.com/office/drawing/2014/main" id="{81C19F28-39CC-CF48-8EDA-9D0EBCCAD266}"/>
                    </a:ext>
                  </a:extLst>
                </p:cNvPr>
                <p:cNvPicPr/>
                <p:nvPr/>
              </p:nvPicPr>
              <p:blipFill>
                <a:blip r:embed="rId193"/>
                <a:stretch>
                  <a:fillRect/>
                </a:stretch>
              </p:blipFill>
              <p:spPr>
                <a:xfrm>
                  <a:off x="5236552" y="4210928"/>
                  <a:ext cx="372960" cy="164880"/>
                </a:xfrm>
                <a:prstGeom prst="rect">
                  <a:avLst/>
                </a:prstGeom>
              </p:spPr>
            </p:pic>
          </mc:Fallback>
        </mc:AlternateContent>
        <mc:AlternateContent xmlns:mc="http://schemas.openxmlformats.org/markup-compatibility/2006">
          <mc:Choice xmlns:p14="http://schemas.microsoft.com/office/powerpoint/2010/main" Requires="p14">
            <p:contentPart p14:bwMode="auto" r:id="rId194">
              <p14:nvContentPartPr>
                <p14:cNvPr id="124" name="Ink 123">
                  <a:extLst>
                    <a:ext uri="{FF2B5EF4-FFF2-40B4-BE49-F238E27FC236}">
                      <a16:creationId xmlns:a16="http://schemas.microsoft.com/office/drawing/2014/main" id="{72823A96-9E0F-8340-8370-3EABF6208B08}"/>
                    </a:ext>
                  </a:extLst>
                </p14:cNvPr>
                <p14:cNvContentPartPr/>
                <p14:nvPr/>
              </p14:nvContentPartPr>
              <p14:xfrm>
                <a:off x="5684032" y="4271048"/>
                <a:ext cx="89280" cy="153360"/>
              </p14:xfrm>
            </p:contentPart>
          </mc:Choice>
          <mc:Fallback>
            <p:pic>
              <p:nvPicPr>
                <p:cNvPr id="124" name="Ink 123">
                  <a:extLst>
                    <a:ext uri="{FF2B5EF4-FFF2-40B4-BE49-F238E27FC236}">
                      <a16:creationId xmlns:a16="http://schemas.microsoft.com/office/drawing/2014/main" id="{72823A96-9E0F-8340-8370-3EABF6208B08}"/>
                    </a:ext>
                  </a:extLst>
                </p:cNvPr>
                <p:cNvPicPr/>
                <p:nvPr/>
              </p:nvPicPr>
              <p:blipFill>
                <a:blip r:embed="rId195"/>
                <a:stretch>
                  <a:fillRect/>
                </a:stretch>
              </p:blipFill>
              <p:spPr>
                <a:xfrm>
                  <a:off x="5679712" y="4266728"/>
                  <a:ext cx="97920" cy="162000"/>
                </a:xfrm>
                <a:prstGeom prst="rect">
                  <a:avLst/>
                </a:prstGeom>
              </p:spPr>
            </p:pic>
          </mc:Fallback>
        </mc:AlternateContent>
        <mc:AlternateContent xmlns:mc="http://schemas.openxmlformats.org/markup-compatibility/2006">
          <mc:Choice xmlns:p14="http://schemas.microsoft.com/office/powerpoint/2010/main" Requires="p14">
            <p:contentPart p14:bwMode="auto" r:id="rId196">
              <p14:nvContentPartPr>
                <p14:cNvPr id="125" name="Ink 124">
                  <a:extLst>
                    <a:ext uri="{FF2B5EF4-FFF2-40B4-BE49-F238E27FC236}">
                      <a16:creationId xmlns:a16="http://schemas.microsoft.com/office/drawing/2014/main" id="{30088FBE-8B33-7A46-A304-51A99BA6231A}"/>
                    </a:ext>
                  </a:extLst>
                </p14:cNvPr>
                <p14:cNvContentPartPr/>
                <p14:nvPr/>
              </p14:nvContentPartPr>
              <p14:xfrm>
                <a:off x="2804752" y="5154128"/>
                <a:ext cx="591840" cy="244440"/>
              </p14:xfrm>
            </p:contentPart>
          </mc:Choice>
          <mc:Fallback>
            <p:pic>
              <p:nvPicPr>
                <p:cNvPr id="125" name="Ink 124">
                  <a:extLst>
                    <a:ext uri="{FF2B5EF4-FFF2-40B4-BE49-F238E27FC236}">
                      <a16:creationId xmlns:a16="http://schemas.microsoft.com/office/drawing/2014/main" id="{30088FBE-8B33-7A46-A304-51A99BA6231A}"/>
                    </a:ext>
                  </a:extLst>
                </p:cNvPr>
                <p:cNvPicPr/>
                <p:nvPr/>
              </p:nvPicPr>
              <p:blipFill>
                <a:blip r:embed="rId197"/>
                <a:stretch>
                  <a:fillRect/>
                </a:stretch>
              </p:blipFill>
              <p:spPr>
                <a:xfrm>
                  <a:off x="2800432" y="5149808"/>
                  <a:ext cx="600480" cy="253080"/>
                </a:xfrm>
                <a:prstGeom prst="rect">
                  <a:avLst/>
                </a:prstGeom>
              </p:spPr>
            </p:pic>
          </mc:Fallback>
        </mc:AlternateContent>
        <mc:AlternateContent xmlns:mc="http://schemas.openxmlformats.org/markup-compatibility/2006">
          <mc:Choice xmlns:p14="http://schemas.microsoft.com/office/powerpoint/2010/main" Requires="p14">
            <p:contentPart p14:bwMode="auto" r:id="rId198">
              <p14:nvContentPartPr>
                <p14:cNvPr id="126" name="Ink 125">
                  <a:extLst>
                    <a:ext uri="{FF2B5EF4-FFF2-40B4-BE49-F238E27FC236}">
                      <a16:creationId xmlns:a16="http://schemas.microsoft.com/office/drawing/2014/main" id="{247FD7A3-498E-FB47-86DD-CB90798FE4D2}"/>
                    </a:ext>
                  </a:extLst>
                </p14:cNvPr>
                <p14:cNvContentPartPr/>
                <p14:nvPr/>
              </p14:nvContentPartPr>
              <p14:xfrm>
                <a:off x="3415312" y="4996808"/>
                <a:ext cx="345960" cy="209520"/>
              </p14:xfrm>
            </p:contentPart>
          </mc:Choice>
          <mc:Fallback>
            <p:pic>
              <p:nvPicPr>
                <p:cNvPr id="126" name="Ink 125">
                  <a:extLst>
                    <a:ext uri="{FF2B5EF4-FFF2-40B4-BE49-F238E27FC236}">
                      <a16:creationId xmlns:a16="http://schemas.microsoft.com/office/drawing/2014/main" id="{247FD7A3-498E-FB47-86DD-CB90798FE4D2}"/>
                    </a:ext>
                  </a:extLst>
                </p:cNvPr>
                <p:cNvPicPr/>
                <p:nvPr/>
              </p:nvPicPr>
              <p:blipFill>
                <a:blip r:embed="rId199"/>
                <a:stretch>
                  <a:fillRect/>
                </a:stretch>
              </p:blipFill>
              <p:spPr>
                <a:xfrm>
                  <a:off x="3410992" y="4992488"/>
                  <a:ext cx="354600" cy="218160"/>
                </a:xfrm>
                <a:prstGeom prst="rect">
                  <a:avLst/>
                </a:prstGeom>
              </p:spPr>
            </p:pic>
          </mc:Fallback>
        </mc:AlternateContent>
        <mc:AlternateContent xmlns:mc="http://schemas.openxmlformats.org/markup-compatibility/2006">
          <mc:Choice xmlns:p14="http://schemas.microsoft.com/office/powerpoint/2010/main" Requires="p14">
            <p:contentPart p14:bwMode="auto" r:id="rId200">
              <p14:nvContentPartPr>
                <p14:cNvPr id="127" name="Ink 126">
                  <a:extLst>
                    <a:ext uri="{FF2B5EF4-FFF2-40B4-BE49-F238E27FC236}">
                      <a16:creationId xmlns:a16="http://schemas.microsoft.com/office/drawing/2014/main" id="{70322865-EA49-C849-918D-4DBAA930FE4D}"/>
                    </a:ext>
                  </a:extLst>
                </p14:cNvPr>
                <p14:cNvContentPartPr/>
                <p14:nvPr/>
              </p14:nvContentPartPr>
              <p14:xfrm>
                <a:off x="3425032" y="5023808"/>
                <a:ext cx="194040" cy="61560"/>
              </p14:xfrm>
            </p:contentPart>
          </mc:Choice>
          <mc:Fallback>
            <p:pic>
              <p:nvPicPr>
                <p:cNvPr id="127" name="Ink 126">
                  <a:extLst>
                    <a:ext uri="{FF2B5EF4-FFF2-40B4-BE49-F238E27FC236}">
                      <a16:creationId xmlns:a16="http://schemas.microsoft.com/office/drawing/2014/main" id="{70322865-EA49-C849-918D-4DBAA930FE4D}"/>
                    </a:ext>
                  </a:extLst>
                </p:cNvPr>
                <p:cNvPicPr/>
                <p:nvPr/>
              </p:nvPicPr>
              <p:blipFill>
                <a:blip r:embed="rId201"/>
                <a:stretch>
                  <a:fillRect/>
                </a:stretch>
              </p:blipFill>
              <p:spPr>
                <a:xfrm>
                  <a:off x="3420712" y="5019488"/>
                  <a:ext cx="202680" cy="70200"/>
                </a:xfrm>
                <a:prstGeom prst="rect">
                  <a:avLst/>
                </a:prstGeom>
              </p:spPr>
            </p:pic>
          </mc:Fallback>
        </mc:AlternateContent>
        <mc:AlternateContent xmlns:mc="http://schemas.openxmlformats.org/markup-compatibility/2006">
          <mc:Choice xmlns:p14="http://schemas.microsoft.com/office/powerpoint/2010/main" Requires="p14">
            <p:contentPart p14:bwMode="auto" r:id="rId202">
              <p14:nvContentPartPr>
                <p14:cNvPr id="128" name="Ink 127">
                  <a:extLst>
                    <a:ext uri="{FF2B5EF4-FFF2-40B4-BE49-F238E27FC236}">
                      <a16:creationId xmlns:a16="http://schemas.microsoft.com/office/drawing/2014/main" id="{E9E9780E-2475-F247-9354-79DDED5A3524}"/>
                    </a:ext>
                  </a:extLst>
                </p14:cNvPr>
                <p14:cNvContentPartPr/>
                <p14:nvPr/>
              </p14:nvContentPartPr>
              <p14:xfrm>
                <a:off x="3974752" y="5063408"/>
                <a:ext cx="27720" cy="115920"/>
              </p14:xfrm>
            </p:contentPart>
          </mc:Choice>
          <mc:Fallback>
            <p:pic>
              <p:nvPicPr>
                <p:cNvPr id="128" name="Ink 127">
                  <a:extLst>
                    <a:ext uri="{FF2B5EF4-FFF2-40B4-BE49-F238E27FC236}">
                      <a16:creationId xmlns:a16="http://schemas.microsoft.com/office/drawing/2014/main" id="{E9E9780E-2475-F247-9354-79DDED5A3524}"/>
                    </a:ext>
                  </a:extLst>
                </p:cNvPr>
                <p:cNvPicPr/>
                <p:nvPr/>
              </p:nvPicPr>
              <p:blipFill>
                <a:blip r:embed="rId203"/>
                <a:stretch>
                  <a:fillRect/>
                </a:stretch>
              </p:blipFill>
              <p:spPr>
                <a:xfrm>
                  <a:off x="3970432" y="5059088"/>
                  <a:ext cx="36360" cy="124560"/>
                </a:xfrm>
                <a:prstGeom prst="rect">
                  <a:avLst/>
                </a:prstGeom>
              </p:spPr>
            </p:pic>
          </mc:Fallback>
        </mc:AlternateContent>
        <mc:AlternateContent xmlns:mc="http://schemas.openxmlformats.org/markup-compatibility/2006">
          <mc:Choice xmlns:p14="http://schemas.microsoft.com/office/powerpoint/2010/main" Requires="p14">
            <p:contentPart p14:bwMode="auto" r:id="rId204">
              <p14:nvContentPartPr>
                <p14:cNvPr id="130" name="Ink 129">
                  <a:extLst>
                    <a:ext uri="{FF2B5EF4-FFF2-40B4-BE49-F238E27FC236}">
                      <a16:creationId xmlns:a16="http://schemas.microsoft.com/office/drawing/2014/main" id="{B1DDC9B4-BFF2-7543-8F3D-BEC377374999}"/>
                    </a:ext>
                  </a:extLst>
                </p14:cNvPr>
                <p14:cNvContentPartPr/>
                <p14:nvPr/>
              </p14:nvContentPartPr>
              <p14:xfrm>
                <a:off x="4321072" y="4834448"/>
                <a:ext cx="137880" cy="308160"/>
              </p14:xfrm>
            </p:contentPart>
          </mc:Choice>
          <mc:Fallback>
            <p:pic>
              <p:nvPicPr>
                <p:cNvPr id="130" name="Ink 129">
                  <a:extLst>
                    <a:ext uri="{FF2B5EF4-FFF2-40B4-BE49-F238E27FC236}">
                      <a16:creationId xmlns:a16="http://schemas.microsoft.com/office/drawing/2014/main" id="{B1DDC9B4-BFF2-7543-8F3D-BEC377374999}"/>
                    </a:ext>
                  </a:extLst>
                </p:cNvPr>
                <p:cNvPicPr/>
                <p:nvPr/>
              </p:nvPicPr>
              <p:blipFill>
                <a:blip r:embed="rId205"/>
                <a:stretch>
                  <a:fillRect/>
                </a:stretch>
              </p:blipFill>
              <p:spPr>
                <a:xfrm>
                  <a:off x="4316752" y="4830128"/>
                  <a:ext cx="146520" cy="316800"/>
                </a:xfrm>
                <a:prstGeom prst="rect">
                  <a:avLst/>
                </a:prstGeom>
              </p:spPr>
            </p:pic>
          </mc:Fallback>
        </mc:AlternateContent>
        <mc:AlternateContent xmlns:mc="http://schemas.openxmlformats.org/markup-compatibility/2006">
          <mc:Choice xmlns:p14="http://schemas.microsoft.com/office/powerpoint/2010/main" Requires="p14">
            <p:contentPart p14:bwMode="auto" r:id="rId206">
              <p14:nvContentPartPr>
                <p14:cNvPr id="131" name="Ink 130">
                  <a:extLst>
                    <a:ext uri="{FF2B5EF4-FFF2-40B4-BE49-F238E27FC236}">
                      <a16:creationId xmlns:a16="http://schemas.microsoft.com/office/drawing/2014/main" id="{91A99AD3-58EB-5844-8674-E5D3BE14EB39}"/>
                    </a:ext>
                  </a:extLst>
                </p14:cNvPr>
                <p14:cNvContentPartPr/>
                <p14:nvPr/>
              </p14:nvContentPartPr>
              <p14:xfrm>
                <a:off x="4501432" y="4883048"/>
                <a:ext cx="173520" cy="106560"/>
              </p14:xfrm>
            </p:contentPart>
          </mc:Choice>
          <mc:Fallback>
            <p:pic>
              <p:nvPicPr>
                <p:cNvPr id="131" name="Ink 130">
                  <a:extLst>
                    <a:ext uri="{FF2B5EF4-FFF2-40B4-BE49-F238E27FC236}">
                      <a16:creationId xmlns:a16="http://schemas.microsoft.com/office/drawing/2014/main" id="{91A99AD3-58EB-5844-8674-E5D3BE14EB39}"/>
                    </a:ext>
                  </a:extLst>
                </p:cNvPr>
                <p:cNvPicPr/>
                <p:nvPr/>
              </p:nvPicPr>
              <p:blipFill>
                <a:blip r:embed="rId207"/>
                <a:stretch>
                  <a:fillRect/>
                </a:stretch>
              </p:blipFill>
              <p:spPr>
                <a:xfrm>
                  <a:off x="4497112" y="4878728"/>
                  <a:ext cx="182160" cy="115200"/>
                </a:xfrm>
                <a:prstGeom prst="rect">
                  <a:avLst/>
                </a:prstGeom>
              </p:spPr>
            </p:pic>
          </mc:Fallback>
        </mc:AlternateContent>
        <mc:AlternateContent xmlns:mc="http://schemas.openxmlformats.org/markup-compatibility/2006">
          <mc:Choice xmlns:p14="http://schemas.microsoft.com/office/powerpoint/2010/main" Requires="p14">
            <p:contentPart p14:bwMode="auto" r:id="rId208">
              <p14:nvContentPartPr>
                <p14:cNvPr id="132" name="Ink 131">
                  <a:extLst>
                    <a:ext uri="{FF2B5EF4-FFF2-40B4-BE49-F238E27FC236}">
                      <a16:creationId xmlns:a16="http://schemas.microsoft.com/office/drawing/2014/main" id="{FF6C01C4-6A2B-5D46-A276-D5309E01636F}"/>
                    </a:ext>
                  </a:extLst>
                </p14:cNvPr>
                <p14:cNvContentPartPr/>
                <p14:nvPr/>
              </p14:nvContentPartPr>
              <p14:xfrm>
                <a:off x="4659472" y="4835888"/>
                <a:ext cx="344520" cy="133200"/>
              </p14:xfrm>
            </p:contentPart>
          </mc:Choice>
          <mc:Fallback>
            <p:pic>
              <p:nvPicPr>
                <p:cNvPr id="132" name="Ink 131">
                  <a:extLst>
                    <a:ext uri="{FF2B5EF4-FFF2-40B4-BE49-F238E27FC236}">
                      <a16:creationId xmlns:a16="http://schemas.microsoft.com/office/drawing/2014/main" id="{FF6C01C4-6A2B-5D46-A276-D5309E01636F}"/>
                    </a:ext>
                  </a:extLst>
                </p:cNvPr>
                <p:cNvPicPr/>
                <p:nvPr/>
              </p:nvPicPr>
              <p:blipFill>
                <a:blip r:embed="rId209"/>
                <a:stretch>
                  <a:fillRect/>
                </a:stretch>
              </p:blipFill>
              <p:spPr>
                <a:xfrm>
                  <a:off x="4655152" y="4831568"/>
                  <a:ext cx="353160" cy="141840"/>
                </a:xfrm>
                <a:prstGeom prst="rect">
                  <a:avLst/>
                </a:prstGeom>
              </p:spPr>
            </p:pic>
          </mc:Fallback>
        </mc:AlternateContent>
        <mc:AlternateContent xmlns:mc="http://schemas.openxmlformats.org/markup-compatibility/2006">
          <mc:Choice xmlns:p14="http://schemas.microsoft.com/office/powerpoint/2010/main" Requires="p14">
            <p:contentPart p14:bwMode="auto" r:id="rId210">
              <p14:nvContentPartPr>
                <p14:cNvPr id="133" name="Ink 132">
                  <a:extLst>
                    <a:ext uri="{FF2B5EF4-FFF2-40B4-BE49-F238E27FC236}">
                      <a16:creationId xmlns:a16="http://schemas.microsoft.com/office/drawing/2014/main" id="{21C64502-549B-ED43-BF46-CC4D9EA4BEB7}"/>
                    </a:ext>
                  </a:extLst>
                </p14:cNvPr>
                <p14:cNvContentPartPr/>
                <p14:nvPr/>
              </p14:nvContentPartPr>
              <p14:xfrm>
                <a:off x="3252592" y="5529608"/>
                <a:ext cx="684360" cy="210600"/>
              </p14:xfrm>
            </p:contentPart>
          </mc:Choice>
          <mc:Fallback>
            <p:pic>
              <p:nvPicPr>
                <p:cNvPr id="133" name="Ink 132">
                  <a:extLst>
                    <a:ext uri="{FF2B5EF4-FFF2-40B4-BE49-F238E27FC236}">
                      <a16:creationId xmlns:a16="http://schemas.microsoft.com/office/drawing/2014/main" id="{21C64502-549B-ED43-BF46-CC4D9EA4BEB7}"/>
                    </a:ext>
                  </a:extLst>
                </p:cNvPr>
                <p:cNvPicPr/>
                <p:nvPr/>
              </p:nvPicPr>
              <p:blipFill>
                <a:blip r:embed="rId211"/>
                <a:stretch>
                  <a:fillRect/>
                </a:stretch>
              </p:blipFill>
              <p:spPr>
                <a:xfrm>
                  <a:off x="3248272" y="5525288"/>
                  <a:ext cx="693000" cy="219240"/>
                </a:xfrm>
                <a:prstGeom prst="rect">
                  <a:avLst/>
                </a:prstGeom>
              </p:spPr>
            </p:pic>
          </mc:Fallback>
        </mc:AlternateContent>
        <mc:AlternateContent xmlns:mc="http://schemas.openxmlformats.org/markup-compatibility/2006">
          <mc:Choice xmlns:p14="http://schemas.microsoft.com/office/powerpoint/2010/main" Requires="p14">
            <p:contentPart p14:bwMode="auto" r:id="rId212">
              <p14:nvContentPartPr>
                <p14:cNvPr id="134" name="Ink 133">
                  <a:extLst>
                    <a:ext uri="{FF2B5EF4-FFF2-40B4-BE49-F238E27FC236}">
                      <a16:creationId xmlns:a16="http://schemas.microsoft.com/office/drawing/2014/main" id="{E2FDED75-B532-E84C-AB06-D970FB3A6B72}"/>
                    </a:ext>
                  </a:extLst>
                </p14:cNvPr>
                <p14:cNvContentPartPr/>
                <p14:nvPr/>
              </p14:nvContentPartPr>
              <p14:xfrm>
                <a:off x="3797992" y="5341328"/>
                <a:ext cx="27000" cy="20160"/>
              </p14:xfrm>
            </p:contentPart>
          </mc:Choice>
          <mc:Fallback>
            <p:pic>
              <p:nvPicPr>
                <p:cNvPr id="134" name="Ink 133">
                  <a:extLst>
                    <a:ext uri="{FF2B5EF4-FFF2-40B4-BE49-F238E27FC236}">
                      <a16:creationId xmlns:a16="http://schemas.microsoft.com/office/drawing/2014/main" id="{E2FDED75-B532-E84C-AB06-D970FB3A6B72}"/>
                    </a:ext>
                  </a:extLst>
                </p:cNvPr>
                <p:cNvPicPr/>
                <p:nvPr/>
              </p:nvPicPr>
              <p:blipFill>
                <a:blip r:embed="rId213"/>
                <a:stretch>
                  <a:fillRect/>
                </a:stretch>
              </p:blipFill>
              <p:spPr>
                <a:xfrm>
                  <a:off x="3793672" y="5337008"/>
                  <a:ext cx="35640" cy="28800"/>
                </a:xfrm>
                <a:prstGeom prst="rect">
                  <a:avLst/>
                </a:prstGeom>
              </p:spPr>
            </p:pic>
          </mc:Fallback>
        </mc:AlternateContent>
        <mc:AlternateContent xmlns:mc="http://schemas.openxmlformats.org/markup-compatibility/2006">
          <mc:Choice xmlns:p14="http://schemas.microsoft.com/office/powerpoint/2010/main" Requires="p14">
            <p:contentPart p14:bwMode="auto" r:id="rId214">
              <p14:nvContentPartPr>
                <p14:cNvPr id="135" name="Ink 134">
                  <a:extLst>
                    <a:ext uri="{FF2B5EF4-FFF2-40B4-BE49-F238E27FC236}">
                      <a16:creationId xmlns:a16="http://schemas.microsoft.com/office/drawing/2014/main" id="{86DA70DA-999D-7348-84C6-E0A22B5AC4B5}"/>
                    </a:ext>
                  </a:extLst>
                </p14:cNvPr>
                <p14:cNvContentPartPr/>
                <p14:nvPr/>
              </p14:nvContentPartPr>
              <p14:xfrm>
                <a:off x="3977632" y="5322248"/>
                <a:ext cx="136080" cy="303480"/>
              </p14:xfrm>
            </p:contentPart>
          </mc:Choice>
          <mc:Fallback>
            <p:pic>
              <p:nvPicPr>
                <p:cNvPr id="135" name="Ink 134">
                  <a:extLst>
                    <a:ext uri="{FF2B5EF4-FFF2-40B4-BE49-F238E27FC236}">
                      <a16:creationId xmlns:a16="http://schemas.microsoft.com/office/drawing/2014/main" id="{86DA70DA-999D-7348-84C6-E0A22B5AC4B5}"/>
                    </a:ext>
                  </a:extLst>
                </p:cNvPr>
                <p:cNvPicPr/>
                <p:nvPr/>
              </p:nvPicPr>
              <p:blipFill>
                <a:blip r:embed="rId215"/>
                <a:stretch>
                  <a:fillRect/>
                </a:stretch>
              </p:blipFill>
              <p:spPr>
                <a:xfrm>
                  <a:off x="3973312" y="5317928"/>
                  <a:ext cx="144720" cy="312120"/>
                </a:xfrm>
                <a:prstGeom prst="rect">
                  <a:avLst/>
                </a:prstGeom>
              </p:spPr>
            </p:pic>
          </mc:Fallback>
        </mc:AlternateContent>
        <mc:AlternateContent xmlns:mc="http://schemas.openxmlformats.org/markup-compatibility/2006">
          <mc:Choice xmlns:p14="http://schemas.microsoft.com/office/powerpoint/2010/main" Requires="p14">
            <p:contentPart p14:bwMode="auto" r:id="rId216">
              <p14:nvContentPartPr>
                <p14:cNvPr id="136" name="Ink 135">
                  <a:extLst>
                    <a:ext uri="{FF2B5EF4-FFF2-40B4-BE49-F238E27FC236}">
                      <a16:creationId xmlns:a16="http://schemas.microsoft.com/office/drawing/2014/main" id="{25788AC3-7E5C-444F-9A39-63F7BA980CF0}"/>
                    </a:ext>
                  </a:extLst>
                </p14:cNvPr>
                <p14:cNvContentPartPr/>
                <p14:nvPr/>
              </p14:nvContentPartPr>
              <p14:xfrm>
                <a:off x="3961072" y="5366168"/>
                <a:ext cx="346320" cy="132840"/>
              </p14:xfrm>
            </p:contentPart>
          </mc:Choice>
          <mc:Fallback>
            <p:pic>
              <p:nvPicPr>
                <p:cNvPr id="136" name="Ink 135">
                  <a:extLst>
                    <a:ext uri="{FF2B5EF4-FFF2-40B4-BE49-F238E27FC236}">
                      <a16:creationId xmlns:a16="http://schemas.microsoft.com/office/drawing/2014/main" id="{25788AC3-7E5C-444F-9A39-63F7BA980CF0}"/>
                    </a:ext>
                  </a:extLst>
                </p:cNvPr>
                <p:cNvPicPr/>
                <p:nvPr/>
              </p:nvPicPr>
              <p:blipFill>
                <a:blip r:embed="rId217"/>
                <a:stretch>
                  <a:fillRect/>
                </a:stretch>
              </p:blipFill>
              <p:spPr>
                <a:xfrm>
                  <a:off x="3956752" y="5361848"/>
                  <a:ext cx="354960" cy="141480"/>
                </a:xfrm>
                <a:prstGeom prst="rect">
                  <a:avLst/>
                </a:prstGeom>
              </p:spPr>
            </p:pic>
          </mc:Fallback>
        </mc:AlternateContent>
        <mc:AlternateContent xmlns:mc="http://schemas.openxmlformats.org/markup-compatibility/2006">
          <mc:Choice xmlns:p14="http://schemas.microsoft.com/office/powerpoint/2010/main" Requires="p14">
            <p:contentPart p14:bwMode="auto" r:id="rId218">
              <p14:nvContentPartPr>
                <p14:cNvPr id="137" name="Ink 136">
                  <a:extLst>
                    <a:ext uri="{FF2B5EF4-FFF2-40B4-BE49-F238E27FC236}">
                      <a16:creationId xmlns:a16="http://schemas.microsoft.com/office/drawing/2014/main" id="{A20721BD-4E6C-3246-8C6D-F30BFFC0B96A}"/>
                    </a:ext>
                  </a:extLst>
                </p14:cNvPr>
                <p14:cNvContentPartPr/>
                <p14:nvPr/>
              </p14:nvContentPartPr>
              <p14:xfrm>
                <a:off x="4528792" y="5450408"/>
                <a:ext cx="63720" cy="131400"/>
              </p14:xfrm>
            </p:contentPart>
          </mc:Choice>
          <mc:Fallback>
            <p:pic>
              <p:nvPicPr>
                <p:cNvPr id="137" name="Ink 136">
                  <a:extLst>
                    <a:ext uri="{FF2B5EF4-FFF2-40B4-BE49-F238E27FC236}">
                      <a16:creationId xmlns:a16="http://schemas.microsoft.com/office/drawing/2014/main" id="{A20721BD-4E6C-3246-8C6D-F30BFFC0B96A}"/>
                    </a:ext>
                  </a:extLst>
                </p:cNvPr>
                <p:cNvPicPr/>
                <p:nvPr/>
              </p:nvPicPr>
              <p:blipFill>
                <a:blip r:embed="rId219"/>
                <a:stretch>
                  <a:fillRect/>
                </a:stretch>
              </p:blipFill>
              <p:spPr>
                <a:xfrm>
                  <a:off x="4524472" y="5446088"/>
                  <a:ext cx="72360" cy="140040"/>
                </a:xfrm>
                <a:prstGeom prst="rect">
                  <a:avLst/>
                </a:prstGeom>
              </p:spPr>
            </p:pic>
          </mc:Fallback>
        </mc:AlternateContent>
        <mc:AlternateContent xmlns:mc="http://schemas.openxmlformats.org/markup-compatibility/2006">
          <mc:Choice xmlns:p14="http://schemas.microsoft.com/office/powerpoint/2010/main" Requires="p14">
            <p:contentPart p14:bwMode="auto" r:id="rId220">
              <p14:nvContentPartPr>
                <p14:cNvPr id="138" name="Ink 137">
                  <a:extLst>
                    <a:ext uri="{FF2B5EF4-FFF2-40B4-BE49-F238E27FC236}">
                      <a16:creationId xmlns:a16="http://schemas.microsoft.com/office/drawing/2014/main" id="{6A8262C5-48DF-3944-869C-7D52FD851A3A}"/>
                    </a:ext>
                  </a:extLst>
                </p14:cNvPr>
                <p14:cNvContentPartPr/>
                <p14:nvPr/>
              </p14:nvContentPartPr>
              <p14:xfrm>
                <a:off x="4787632" y="5178248"/>
                <a:ext cx="226080" cy="205200"/>
              </p14:xfrm>
            </p:contentPart>
          </mc:Choice>
          <mc:Fallback>
            <p:pic>
              <p:nvPicPr>
                <p:cNvPr id="138" name="Ink 137">
                  <a:extLst>
                    <a:ext uri="{FF2B5EF4-FFF2-40B4-BE49-F238E27FC236}">
                      <a16:creationId xmlns:a16="http://schemas.microsoft.com/office/drawing/2014/main" id="{6A8262C5-48DF-3944-869C-7D52FD851A3A}"/>
                    </a:ext>
                  </a:extLst>
                </p:cNvPr>
                <p:cNvPicPr/>
                <p:nvPr/>
              </p:nvPicPr>
              <p:blipFill>
                <a:blip r:embed="rId221"/>
                <a:stretch>
                  <a:fillRect/>
                </a:stretch>
              </p:blipFill>
              <p:spPr>
                <a:xfrm>
                  <a:off x="4783312" y="5173928"/>
                  <a:ext cx="234720" cy="213840"/>
                </a:xfrm>
                <a:prstGeom prst="rect">
                  <a:avLst/>
                </a:prstGeom>
              </p:spPr>
            </p:pic>
          </mc:Fallback>
        </mc:AlternateContent>
        <mc:AlternateContent xmlns:mc="http://schemas.openxmlformats.org/markup-compatibility/2006">
          <mc:Choice xmlns:p14="http://schemas.microsoft.com/office/powerpoint/2010/main" Requires="p14">
            <p:contentPart p14:bwMode="auto" r:id="rId222">
              <p14:nvContentPartPr>
                <p14:cNvPr id="139" name="Ink 138">
                  <a:extLst>
                    <a:ext uri="{FF2B5EF4-FFF2-40B4-BE49-F238E27FC236}">
                      <a16:creationId xmlns:a16="http://schemas.microsoft.com/office/drawing/2014/main" id="{CC4B15AD-BCE2-F24B-A7F7-7BF2D1511F3B}"/>
                    </a:ext>
                  </a:extLst>
                </p14:cNvPr>
                <p14:cNvContentPartPr/>
                <p14:nvPr/>
              </p14:nvContentPartPr>
              <p14:xfrm>
                <a:off x="5062672" y="5109128"/>
                <a:ext cx="295200" cy="209520"/>
              </p14:xfrm>
            </p:contentPart>
          </mc:Choice>
          <mc:Fallback>
            <p:pic>
              <p:nvPicPr>
                <p:cNvPr id="139" name="Ink 138">
                  <a:extLst>
                    <a:ext uri="{FF2B5EF4-FFF2-40B4-BE49-F238E27FC236}">
                      <a16:creationId xmlns:a16="http://schemas.microsoft.com/office/drawing/2014/main" id="{CC4B15AD-BCE2-F24B-A7F7-7BF2D1511F3B}"/>
                    </a:ext>
                  </a:extLst>
                </p:cNvPr>
                <p:cNvPicPr/>
                <p:nvPr/>
              </p:nvPicPr>
              <p:blipFill>
                <a:blip r:embed="rId223"/>
                <a:stretch>
                  <a:fillRect/>
                </a:stretch>
              </p:blipFill>
              <p:spPr>
                <a:xfrm>
                  <a:off x="5058352" y="5104808"/>
                  <a:ext cx="303840" cy="218160"/>
                </a:xfrm>
                <a:prstGeom prst="rect">
                  <a:avLst/>
                </a:prstGeom>
              </p:spPr>
            </p:pic>
          </mc:Fallback>
        </mc:AlternateContent>
        <mc:AlternateContent xmlns:mc="http://schemas.openxmlformats.org/markup-compatibility/2006">
          <mc:Choice xmlns:p14="http://schemas.microsoft.com/office/powerpoint/2010/main" Requires="p14">
            <p:contentPart p14:bwMode="auto" r:id="rId224">
              <p14:nvContentPartPr>
                <p14:cNvPr id="140" name="Ink 139">
                  <a:extLst>
                    <a:ext uri="{FF2B5EF4-FFF2-40B4-BE49-F238E27FC236}">
                      <a16:creationId xmlns:a16="http://schemas.microsoft.com/office/drawing/2014/main" id="{18142CD6-E403-734C-B0EA-FEDAE37FAD27}"/>
                    </a:ext>
                  </a:extLst>
                </p14:cNvPr>
                <p14:cNvContentPartPr/>
                <p14:nvPr/>
              </p14:nvContentPartPr>
              <p14:xfrm>
                <a:off x="5236552" y="4969448"/>
                <a:ext cx="28440" cy="17280"/>
              </p14:xfrm>
            </p:contentPart>
          </mc:Choice>
          <mc:Fallback>
            <p:pic>
              <p:nvPicPr>
                <p:cNvPr id="140" name="Ink 139">
                  <a:extLst>
                    <a:ext uri="{FF2B5EF4-FFF2-40B4-BE49-F238E27FC236}">
                      <a16:creationId xmlns:a16="http://schemas.microsoft.com/office/drawing/2014/main" id="{18142CD6-E403-734C-B0EA-FEDAE37FAD27}"/>
                    </a:ext>
                  </a:extLst>
                </p:cNvPr>
                <p:cNvPicPr/>
                <p:nvPr/>
              </p:nvPicPr>
              <p:blipFill>
                <a:blip r:embed="rId225"/>
                <a:stretch>
                  <a:fillRect/>
                </a:stretch>
              </p:blipFill>
              <p:spPr>
                <a:xfrm>
                  <a:off x="5232232" y="4965128"/>
                  <a:ext cx="37080" cy="25920"/>
                </a:xfrm>
                <a:prstGeom prst="rect">
                  <a:avLst/>
                </a:prstGeom>
              </p:spPr>
            </p:pic>
          </mc:Fallback>
        </mc:AlternateContent>
        <mc:AlternateContent xmlns:mc="http://schemas.openxmlformats.org/markup-compatibility/2006">
          <mc:Choice xmlns:p14="http://schemas.microsoft.com/office/powerpoint/2010/main" Requires="p14">
            <p:contentPart p14:bwMode="auto" r:id="rId226">
              <p14:nvContentPartPr>
                <p14:cNvPr id="141" name="Ink 140">
                  <a:extLst>
                    <a:ext uri="{FF2B5EF4-FFF2-40B4-BE49-F238E27FC236}">
                      <a16:creationId xmlns:a16="http://schemas.microsoft.com/office/drawing/2014/main" id="{49575D35-53FA-2A44-8A8C-89AF1B644153}"/>
                    </a:ext>
                  </a:extLst>
                </p14:cNvPr>
                <p14:cNvContentPartPr/>
                <p14:nvPr/>
              </p14:nvContentPartPr>
              <p14:xfrm>
                <a:off x="5393152" y="4975208"/>
                <a:ext cx="96120" cy="276480"/>
              </p14:xfrm>
            </p:contentPart>
          </mc:Choice>
          <mc:Fallback>
            <p:pic>
              <p:nvPicPr>
                <p:cNvPr id="141" name="Ink 140">
                  <a:extLst>
                    <a:ext uri="{FF2B5EF4-FFF2-40B4-BE49-F238E27FC236}">
                      <a16:creationId xmlns:a16="http://schemas.microsoft.com/office/drawing/2014/main" id="{49575D35-53FA-2A44-8A8C-89AF1B644153}"/>
                    </a:ext>
                  </a:extLst>
                </p:cNvPr>
                <p:cNvPicPr/>
                <p:nvPr/>
              </p:nvPicPr>
              <p:blipFill>
                <a:blip r:embed="rId227"/>
                <a:stretch>
                  <a:fillRect/>
                </a:stretch>
              </p:blipFill>
              <p:spPr>
                <a:xfrm>
                  <a:off x="5388832" y="4970888"/>
                  <a:ext cx="104760" cy="285120"/>
                </a:xfrm>
                <a:prstGeom prst="rect">
                  <a:avLst/>
                </a:prstGeom>
              </p:spPr>
            </p:pic>
          </mc:Fallback>
        </mc:AlternateContent>
        <mc:AlternateContent xmlns:mc="http://schemas.openxmlformats.org/markup-compatibility/2006">
          <mc:Choice xmlns:p14="http://schemas.microsoft.com/office/powerpoint/2010/main" Requires="p14">
            <p:contentPart p14:bwMode="auto" r:id="rId228">
              <p14:nvContentPartPr>
                <p14:cNvPr id="142" name="Ink 141">
                  <a:extLst>
                    <a:ext uri="{FF2B5EF4-FFF2-40B4-BE49-F238E27FC236}">
                      <a16:creationId xmlns:a16="http://schemas.microsoft.com/office/drawing/2014/main" id="{3447CC08-CE3C-754D-A75B-4277C2FC2396}"/>
                    </a:ext>
                  </a:extLst>
                </p14:cNvPr>
                <p14:cNvContentPartPr/>
                <p14:nvPr/>
              </p14:nvContentPartPr>
              <p14:xfrm>
                <a:off x="5397112" y="5018768"/>
                <a:ext cx="343800" cy="180000"/>
              </p14:xfrm>
            </p:contentPart>
          </mc:Choice>
          <mc:Fallback>
            <p:pic>
              <p:nvPicPr>
                <p:cNvPr id="142" name="Ink 141">
                  <a:extLst>
                    <a:ext uri="{FF2B5EF4-FFF2-40B4-BE49-F238E27FC236}">
                      <a16:creationId xmlns:a16="http://schemas.microsoft.com/office/drawing/2014/main" id="{3447CC08-CE3C-754D-A75B-4277C2FC2396}"/>
                    </a:ext>
                  </a:extLst>
                </p:cNvPr>
                <p:cNvPicPr/>
                <p:nvPr/>
              </p:nvPicPr>
              <p:blipFill>
                <a:blip r:embed="rId229"/>
                <a:stretch>
                  <a:fillRect/>
                </a:stretch>
              </p:blipFill>
              <p:spPr>
                <a:xfrm>
                  <a:off x="5392792" y="5014448"/>
                  <a:ext cx="352440" cy="188640"/>
                </a:xfrm>
                <a:prstGeom prst="rect">
                  <a:avLst/>
                </a:prstGeom>
              </p:spPr>
            </p:pic>
          </mc:Fallback>
        </mc:AlternateContent>
        <mc:AlternateContent xmlns:mc="http://schemas.openxmlformats.org/markup-compatibility/2006">
          <mc:Choice xmlns:p14="http://schemas.microsoft.com/office/powerpoint/2010/main" Requires="p14">
            <p:contentPart p14:bwMode="auto" r:id="rId230">
              <p14:nvContentPartPr>
                <p14:cNvPr id="144" name="Ink 143">
                  <a:extLst>
                    <a:ext uri="{FF2B5EF4-FFF2-40B4-BE49-F238E27FC236}">
                      <a16:creationId xmlns:a16="http://schemas.microsoft.com/office/drawing/2014/main" id="{98A19B5C-8D30-A948-B241-14D959CE587A}"/>
                    </a:ext>
                  </a:extLst>
                </p14:cNvPr>
                <p14:cNvContentPartPr/>
                <p14:nvPr/>
              </p14:nvContentPartPr>
              <p14:xfrm>
                <a:off x="4405672" y="4917968"/>
                <a:ext cx="229320" cy="223920"/>
              </p14:xfrm>
            </p:contentPart>
          </mc:Choice>
          <mc:Fallback>
            <p:pic>
              <p:nvPicPr>
                <p:cNvPr id="144" name="Ink 143">
                  <a:extLst>
                    <a:ext uri="{FF2B5EF4-FFF2-40B4-BE49-F238E27FC236}">
                      <a16:creationId xmlns:a16="http://schemas.microsoft.com/office/drawing/2014/main" id="{98A19B5C-8D30-A948-B241-14D959CE587A}"/>
                    </a:ext>
                  </a:extLst>
                </p:cNvPr>
                <p:cNvPicPr/>
                <p:nvPr/>
              </p:nvPicPr>
              <p:blipFill>
                <a:blip r:embed="rId231"/>
                <a:stretch>
                  <a:fillRect/>
                </a:stretch>
              </p:blipFill>
              <p:spPr>
                <a:xfrm>
                  <a:off x="4401352" y="4913648"/>
                  <a:ext cx="237960" cy="232560"/>
                </a:xfrm>
                <a:prstGeom prst="rect">
                  <a:avLst/>
                </a:prstGeom>
              </p:spPr>
            </p:pic>
          </mc:Fallback>
        </mc:AlternateContent>
        <mc:AlternateContent xmlns:mc="http://schemas.openxmlformats.org/markup-compatibility/2006">
          <mc:Choice xmlns:p14="http://schemas.microsoft.com/office/powerpoint/2010/main" Requires="p14">
            <p:contentPart p14:bwMode="auto" r:id="rId232">
              <p14:nvContentPartPr>
                <p14:cNvPr id="145" name="Ink 144">
                  <a:extLst>
                    <a:ext uri="{FF2B5EF4-FFF2-40B4-BE49-F238E27FC236}">
                      <a16:creationId xmlns:a16="http://schemas.microsoft.com/office/drawing/2014/main" id="{7E16E353-ACCC-B043-B7BB-786ADD7EF03B}"/>
                    </a:ext>
                  </a:extLst>
                </p14:cNvPr>
                <p14:cNvContentPartPr/>
                <p14:nvPr/>
              </p14:nvContentPartPr>
              <p14:xfrm>
                <a:off x="4639672" y="4718888"/>
                <a:ext cx="711000" cy="299160"/>
              </p14:xfrm>
            </p:contentPart>
          </mc:Choice>
          <mc:Fallback>
            <p:pic>
              <p:nvPicPr>
                <p:cNvPr id="145" name="Ink 144">
                  <a:extLst>
                    <a:ext uri="{FF2B5EF4-FFF2-40B4-BE49-F238E27FC236}">
                      <a16:creationId xmlns:a16="http://schemas.microsoft.com/office/drawing/2014/main" id="{7E16E353-ACCC-B043-B7BB-786ADD7EF03B}"/>
                    </a:ext>
                  </a:extLst>
                </p:cNvPr>
                <p:cNvPicPr/>
                <p:nvPr/>
              </p:nvPicPr>
              <p:blipFill>
                <a:blip r:embed="rId233"/>
                <a:stretch>
                  <a:fillRect/>
                </a:stretch>
              </p:blipFill>
              <p:spPr>
                <a:xfrm>
                  <a:off x="4635352" y="4714568"/>
                  <a:ext cx="719640" cy="307800"/>
                </a:xfrm>
                <a:prstGeom prst="rect">
                  <a:avLst/>
                </a:prstGeom>
              </p:spPr>
            </p:pic>
          </mc:Fallback>
        </mc:AlternateContent>
        <mc:AlternateContent xmlns:mc="http://schemas.openxmlformats.org/markup-compatibility/2006">
          <mc:Choice xmlns:p14="http://schemas.microsoft.com/office/powerpoint/2010/main" Requires="p14">
            <p:contentPart p14:bwMode="auto" r:id="rId234">
              <p14:nvContentPartPr>
                <p14:cNvPr id="147" name="Ink 146">
                  <a:extLst>
                    <a:ext uri="{FF2B5EF4-FFF2-40B4-BE49-F238E27FC236}">
                      <a16:creationId xmlns:a16="http://schemas.microsoft.com/office/drawing/2014/main" id="{C42E255A-8E24-644F-98C9-835E801BE5C0}"/>
                    </a:ext>
                  </a:extLst>
                </p14:cNvPr>
                <p14:cNvContentPartPr/>
                <p14:nvPr/>
              </p14:nvContentPartPr>
              <p14:xfrm>
                <a:off x="3114712" y="5292728"/>
                <a:ext cx="1341000" cy="679320"/>
              </p14:xfrm>
            </p:contentPart>
          </mc:Choice>
          <mc:Fallback>
            <p:pic>
              <p:nvPicPr>
                <p:cNvPr id="147" name="Ink 146">
                  <a:extLst>
                    <a:ext uri="{FF2B5EF4-FFF2-40B4-BE49-F238E27FC236}">
                      <a16:creationId xmlns:a16="http://schemas.microsoft.com/office/drawing/2014/main" id="{C42E255A-8E24-644F-98C9-835E801BE5C0}"/>
                    </a:ext>
                  </a:extLst>
                </p:cNvPr>
                <p:cNvPicPr/>
                <p:nvPr/>
              </p:nvPicPr>
              <p:blipFill>
                <a:blip r:embed="rId235"/>
                <a:stretch>
                  <a:fillRect/>
                </a:stretch>
              </p:blipFill>
              <p:spPr>
                <a:xfrm>
                  <a:off x="3110392" y="5288408"/>
                  <a:ext cx="1349640" cy="687960"/>
                </a:xfrm>
                <a:prstGeom prst="rect">
                  <a:avLst/>
                </a:prstGeom>
              </p:spPr>
            </p:pic>
          </mc:Fallback>
        </mc:AlternateContent>
        <mc:AlternateContent xmlns:mc="http://schemas.openxmlformats.org/markup-compatibility/2006">
          <mc:Choice xmlns:p14="http://schemas.microsoft.com/office/powerpoint/2010/main" Requires="p14">
            <p:contentPart p14:bwMode="auto" r:id="rId236">
              <p14:nvContentPartPr>
                <p14:cNvPr id="148" name="Ink 147">
                  <a:extLst>
                    <a:ext uri="{FF2B5EF4-FFF2-40B4-BE49-F238E27FC236}">
                      <a16:creationId xmlns:a16="http://schemas.microsoft.com/office/drawing/2014/main" id="{5BDCD70D-B548-B044-B889-A4E440D26B35}"/>
                    </a:ext>
                  </a:extLst>
                </p14:cNvPr>
                <p14:cNvContentPartPr/>
                <p14:nvPr/>
              </p14:nvContentPartPr>
              <p14:xfrm>
                <a:off x="2717632" y="4934528"/>
                <a:ext cx="1112040" cy="654840"/>
              </p14:xfrm>
            </p:contentPart>
          </mc:Choice>
          <mc:Fallback>
            <p:pic>
              <p:nvPicPr>
                <p:cNvPr id="148" name="Ink 147">
                  <a:extLst>
                    <a:ext uri="{FF2B5EF4-FFF2-40B4-BE49-F238E27FC236}">
                      <a16:creationId xmlns:a16="http://schemas.microsoft.com/office/drawing/2014/main" id="{5BDCD70D-B548-B044-B889-A4E440D26B35}"/>
                    </a:ext>
                  </a:extLst>
                </p:cNvPr>
                <p:cNvPicPr/>
                <p:nvPr/>
              </p:nvPicPr>
              <p:blipFill>
                <a:blip r:embed="rId237"/>
                <a:stretch>
                  <a:fillRect/>
                </a:stretch>
              </p:blipFill>
              <p:spPr>
                <a:xfrm>
                  <a:off x="2713312" y="4930208"/>
                  <a:ext cx="1120680" cy="663480"/>
                </a:xfrm>
                <a:prstGeom prst="rect">
                  <a:avLst/>
                </a:prstGeom>
              </p:spPr>
            </p:pic>
          </mc:Fallback>
        </mc:AlternateContent>
        <mc:AlternateContent xmlns:mc="http://schemas.openxmlformats.org/markup-compatibility/2006">
          <mc:Choice xmlns:p14="http://schemas.microsoft.com/office/powerpoint/2010/main" Requires="p14">
            <p:contentPart p14:bwMode="auto" r:id="rId238">
              <p14:nvContentPartPr>
                <p14:cNvPr id="149" name="Ink 148">
                  <a:extLst>
                    <a:ext uri="{FF2B5EF4-FFF2-40B4-BE49-F238E27FC236}">
                      <a16:creationId xmlns:a16="http://schemas.microsoft.com/office/drawing/2014/main" id="{987D205D-4690-DD41-A83E-58A62C291915}"/>
                    </a:ext>
                  </a:extLst>
                </p14:cNvPr>
                <p14:cNvContentPartPr/>
                <p14:nvPr/>
              </p14:nvContentPartPr>
              <p14:xfrm>
                <a:off x="4731472" y="4860728"/>
                <a:ext cx="1249560" cy="712080"/>
              </p14:xfrm>
            </p:contentPart>
          </mc:Choice>
          <mc:Fallback>
            <p:pic>
              <p:nvPicPr>
                <p:cNvPr id="149" name="Ink 148">
                  <a:extLst>
                    <a:ext uri="{FF2B5EF4-FFF2-40B4-BE49-F238E27FC236}">
                      <a16:creationId xmlns:a16="http://schemas.microsoft.com/office/drawing/2014/main" id="{987D205D-4690-DD41-A83E-58A62C291915}"/>
                    </a:ext>
                  </a:extLst>
                </p:cNvPr>
                <p:cNvPicPr/>
                <p:nvPr/>
              </p:nvPicPr>
              <p:blipFill>
                <a:blip r:embed="rId239"/>
                <a:stretch>
                  <a:fillRect/>
                </a:stretch>
              </p:blipFill>
              <p:spPr>
                <a:xfrm>
                  <a:off x="4727152" y="4856408"/>
                  <a:ext cx="1258200" cy="720720"/>
                </a:xfrm>
                <a:prstGeom prst="rect">
                  <a:avLst/>
                </a:prstGeom>
              </p:spPr>
            </p:pic>
          </mc:Fallback>
        </mc:AlternateContent>
        <mc:AlternateContent xmlns:mc="http://schemas.openxmlformats.org/markup-compatibility/2006">
          <mc:Choice xmlns:p14="http://schemas.microsoft.com/office/powerpoint/2010/main" Requires="p14">
            <p:contentPart p14:bwMode="auto" r:id="rId240">
              <p14:nvContentPartPr>
                <p14:cNvPr id="150" name="Ink 149">
                  <a:extLst>
                    <a:ext uri="{FF2B5EF4-FFF2-40B4-BE49-F238E27FC236}">
                      <a16:creationId xmlns:a16="http://schemas.microsoft.com/office/drawing/2014/main" id="{5FDE008E-8BED-5546-88A3-E044388D9548}"/>
                    </a:ext>
                  </a:extLst>
                </p14:cNvPr>
                <p14:cNvContentPartPr/>
                <p14:nvPr/>
              </p14:nvContentPartPr>
              <p14:xfrm>
                <a:off x="6312592" y="4506128"/>
                <a:ext cx="954720" cy="458640"/>
              </p14:xfrm>
            </p:contentPart>
          </mc:Choice>
          <mc:Fallback>
            <p:pic>
              <p:nvPicPr>
                <p:cNvPr id="150" name="Ink 149">
                  <a:extLst>
                    <a:ext uri="{FF2B5EF4-FFF2-40B4-BE49-F238E27FC236}">
                      <a16:creationId xmlns:a16="http://schemas.microsoft.com/office/drawing/2014/main" id="{5FDE008E-8BED-5546-88A3-E044388D9548}"/>
                    </a:ext>
                  </a:extLst>
                </p:cNvPr>
                <p:cNvPicPr/>
                <p:nvPr/>
              </p:nvPicPr>
              <p:blipFill>
                <a:blip r:embed="rId241"/>
                <a:stretch>
                  <a:fillRect/>
                </a:stretch>
              </p:blipFill>
              <p:spPr>
                <a:xfrm>
                  <a:off x="6308272" y="4501808"/>
                  <a:ext cx="963360" cy="467280"/>
                </a:xfrm>
                <a:prstGeom prst="rect">
                  <a:avLst/>
                </a:prstGeom>
              </p:spPr>
            </p:pic>
          </mc:Fallback>
        </mc:AlternateContent>
        <mc:AlternateContent xmlns:mc="http://schemas.openxmlformats.org/markup-compatibility/2006">
          <mc:Choice xmlns:p14="http://schemas.microsoft.com/office/powerpoint/2010/main" Requires="p14">
            <p:contentPart p14:bwMode="auto" r:id="rId242">
              <p14:nvContentPartPr>
                <p14:cNvPr id="151" name="Ink 150">
                  <a:extLst>
                    <a:ext uri="{FF2B5EF4-FFF2-40B4-BE49-F238E27FC236}">
                      <a16:creationId xmlns:a16="http://schemas.microsoft.com/office/drawing/2014/main" id="{03042E59-FE63-0440-BB25-C5DDBA223A9A}"/>
                    </a:ext>
                  </a:extLst>
                </p14:cNvPr>
                <p14:cNvContentPartPr/>
                <p14:nvPr/>
              </p14:nvContentPartPr>
              <p14:xfrm>
                <a:off x="7673392" y="4344848"/>
                <a:ext cx="561960" cy="295560"/>
              </p14:xfrm>
            </p:contentPart>
          </mc:Choice>
          <mc:Fallback>
            <p:pic>
              <p:nvPicPr>
                <p:cNvPr id="151" name="Ink 150">
                  <a:extLst>
                    <a:ext uri="{FF2B5EF4-FFF2-40B4-BE49-F238E27FC236}">
                      <a16:creationId xmlns:a16="http://schemas.microsoft.com/office/drawing/2014/main" id="{03042E59-FE63-0440-BB25-C5DDBA223A9A}"/>
                    </a:ext>
                  </a:extLst>
                </p:cNvPr>
                <p:cNvPicPr/>
                <p:nvPr/>
              </p:nvPicPr>
              <p:blipFill>
                <a:blip r:embed="rId243"/>
                <a:stretch>
                  <a:fillRect/>
                </a:stretch>
              </p:blipFill>
              <p:spPr>
                <a:xfrm>
                  <a:off x="7669072" y="4340528"/>
                  <a:ext cx="570600" cy="304200"/>
                </a:xfrm>
                <a:prstGeom prst="rect">
                  <a:avLst/>
                </a:prstGeom>
              </p:spPr>
            </p:pic>
          </mc:Fallback>
        </mc:AlternateContent>
        <mc:AlternateContent xmlns:mc="http://schemas.openxmlformats.org/markup-compatibility/2006">
          <mc:Choice xmlns:p14="http://schemas.microsoft.com/office/powerpoint/2010/main" Requires="p14">
            <p:contentPart p14:bwMode="auto" r:id="rId244">
              <p14:nvContentPartPr>
                <p14:cNvPr id="152" name="Ink 151">
                  <a:extLst>
                    <a:ext uri="{FF2B5EF4-FFF2-40B4-BE49-F238E27FC236}">
                      <a16:creationId xmlns:a16="http://schemas.microsoft.com/office/drawing/2014/main" id="{5D91AC27-CCD2-1B48-9DE6-27D8A389B029}"/>
                    </a:ext>
                  </a:extLst>
                </p14:cNvPr>
                <p14:cNvContentPartPr/>
                <p14:nvPr/>
              </p14:nvContentPartPr>
              <p14:xfrm>
                <a:off x="8421832" y="4147208"/>
                <a:ext cx="453240" cy="362880"/>
              </p14:xfrm>
            </p:contentPart>
          </mc:Choice>
          <mc:Fallback>
            <p:pic>
              <p:nvPicPr>
                <p:cNvPr id="152" name="Ink 151">
                  <a:extLst>
                    <a:ext uri="{FF2B5EF4-FFF2-40B4-BE49-F238E27FC236}">
                      <a16:creationId xmlns:a16="http://schemas.microsoft.com/office/drawing/2014/main" id="{5D91AC27-CCD2-1B48-9DE6-27D8A389B029}"/>
                    </a:ext>
                  </a:extLst>
                </p:cNvPr>
                <p:cNvPicPr/>
                <p:nvPr/>
              </p:nvPicPr>
              <p:blipFill>
                <a:blip r:embed="rId245"/>
                <a:stretch>
                  <a:fillRect/>
                </a:stretch>
              </p:blipFill>
              <p:spPr>
                <a:xfrm>
                  <a:off x="8417512" y="4142888"/>
                  <a:ext cx="461880" cy="371520"/>
                </a:xfrm>
                <a:prstGeom prst="rect">
                  <a:avLst/>
                </a:prstGeom>
              </p:spPr>
            </p:pic>
          </mc:Fallback>
        </mc:AlternateContent>
        <mc:AlternateContent xmlns:mc="http://schemas.openxmlformats.org/markup-compatibility/2006">
          <mc:Choice xmlns:p14="http://schemas.microsoft.com/office/powerpoint/2010/main" Requires="p14">
            <p:contentPart p14:bwMode="auto" r:id="rId246">
              <p14:nvContentPartPr>
                <p14:cNvPr id="153" name="Ink 152">
                  <a:extLst>
                    <a:ext uri="{FF2B5EF4-FFF2-40B4-BE49-F238E27FC236}">
                      <a16:creationId xmlns:a16="http://schemas.microsoft.com/office/drawing/2014/main" id="{58CB3298-F964-4E47-95EF-27214EEADE08}"/>
                    </a:ext>
                  </a:extLst>
                </p14:cNvPr>
                <p14:cNvContentPartPr/>
                <p14:nvPr/>
              </p14:nvContentPartPr>
              <p14:xfrm>
                <a:off x="9010792" y="4157288"/>
                <a:ext cx="135360" cy="22320"/>
              </p14:xfrm>
            </p:contentPart>
          </mc:Choice>
          <mc:Fallback>
            <p:pic>
              <p:nvPicPr>
                <p:cNvPr id="153" name="Ink 152">
                  <a:extLst>
                    <a:ext uri="{FF2B5EF4-FFF2-40B4-BE49-F238E27FC236}">
                      <a16:creationId xmlns:a16="http://schemas.microsoft.com/office/drawing/2014/main" id="{58CB3298-F964-4E47-95EF-27214EEADE08}"/>
                    </a:ext>
                  </a:extLst>
                </p:cNvPr>
                <p:cNvPicPr/>
                <p:nvPr/>
              </p:nvPicPr>
              <p:blipFill>
                <a:blip r:embed="rId247"/>
                <a:stretch>
                  <a:fillRect/>
                </a:stretch>
              </p:blipFill>
              <p:spPr>
                <a:xfrm>
                  <a:off x="9006472" y="4152968"/>
                  <a:ext cx="144000" cy="30960"/>
                </a:xfrm>
                <a:prstGeom prst="rect">
                  <a:avLst/>
                </a:prstGeom>
              </p:spPr>
            </p:pic>
          </mc:Fallback>
        </mc:AlternateContent>
        <mc:AlternateContent xmlns:mc="http://schemas.openxmlformats.org/markup-compatibility/2006">
          <mc:Choice xmlns:p14="http://schemas.microsoft.com/office/powerpoint/2010/main" Requires="p14">
            <p:contentPart p14:bwMode="auto" r:id="rId248">
              <p14:nvContentPartPr>
                <p14:cNvPr id="154" name="Ink 153">
                  <a:extLst>
                    <a:ext uri="{FF2B5EF4-FFF2-40B4-BE49-F238E27FC236}">
                      <a16:creationId xmlns:a16="http://schemas.microsoft.com/office/drawing/2014/main" id="{8A032BF0-52F8-BE4D-9BAB-D9B8EAC51F9E}"/>
                    </a:ext>
                  </a:extLst>
                </p14:cNvPr>
                <p14:cNvContentPartPr/>
                <p14:nvPr/>
              </p14:nvContentPartPr>
              <p14:xfrm>
                <a:off x="8978752" y="4306328"/>
                <a:ext cx="213840" cy="72720"/>
              </p14:xfrm>
            </p:contentPart>
          </mc:Choice>
          <mc:Fallback>
            <p:pic>
              <p:nvPicPr>
                <p:cNvPr id="154" name="Ink 153">
                  <a:extLst>
                    <a:ext uri="{FF2B5EF4-FFF2-40B4-BE49-F238E27FC236}">
                      <a16:creationId xmlns:a16="http://schemas.microsoft.com/office/drawing/2014/main" id="{8A032BF0-52F8-BE4D-9BAB-D9B8EAC51F9E}"/>
                    </a:ext>
                  </a:extLst>
                </p:cNvPr>
                <p:cNvPicPr/>
                <p:nvPr/>
              </p:nvPicPr>
              <p:blipFill>
                <a:blip r:embed="rId249"/>
                <a:stretch>
                  <a:fillRect/>
                </a:stretch>
              </p:blipFill>
              <p:spPr>
                <a:xfrm>
                  <a:off x="8974432" y="4302008"/>
                  <a:ext cx="222480" cy="81360"/>
                </a:xfrm>
                <a:prstGeom prst="rect">
                  <a:avLst/>
                </a:prstGeom>
              </p:spPr>
            </p:pic>
          </mc:Fallback>
        </mc:AlternateContent>
        <mc:AlternateContent xmlns:mc="http://schemas.openxmlformats.org/markup-compatibility/2006">
          <mc:Choice xmlns:p14="http://schemas.microsoft.com/office/powerpoint/2010/main" Requires="p14">
            <p:contentPart p14:bwMode="auto" r:id="rId250">
              <p14:nvContentPartPr>
                <p14:cNvPr id="155" name="Ink 154">
                  <a:extLst>
                    <a:ext uri="{FF2B5EF4-FFF2-40B4-BE49-F238E27FC236}">
                      <a16:creationId xmlns:a16="http://schemas.microsoft.com/office/drawing/2014/main" id="{3A089F6A-20B3-7949-B9E9-6AEB483A9D10}"/>
                    </a:ext>
                  </a:extLst>
                </p14:cNvPr>
                <p14:cNvContentPartPr/>
                <p14:nvPr/>
              </p14:nvContentPartPr>
              <p14:xfrm>
                <a:off x="9428752" y="3871808"/>
                <a:ext cx="675000" cy="366480"/>
              </p14:xfrm>
            </p:contentPart>
          </mc:Choice>
          <mc:Fallback>
            <p:pic>
              <p:nvPicPr>
                <p:cNvPr id="155" name="Ink 154">
                  <a:extLst>
                    <a:ext uri="{FF2B5EF4-FFF2-40B4-BE49-F238E27FC236}">
                      <a16:creationId xmlns:a16="http://schemas.microsoft.com/office/drawing/2014/main" id="{3A089F6A-20B3-7949-B9E9-6AEB483A9D10}"/>
                    </a:ext>
                  </a:extLst>
                </p:cNvPr>
                <p:cNvPicPr/>
                <p:nvPr/>
              </p:nvPicPr>
              <p:blipFill>
                <a:blip r:embed="rId251"/>
                <a:stretch>
                  <a:fillRect/>
                </a:stretch>
              </p:blipFill>
              <p:spPr>
                <a:xfrm>
                  <a:off x="9424432" y="3867488"/>
                  <a:ext cx="683640" cy="375120"/>
                </a:xfrm>
                <a:prstGeom prst="rect">
                  <a:avLst/>
                </a:prstGeom>
              </p:spPr>
            </p:pic>
          </mc:Fallback>
        </mc:AlternateContent>
        <mc:AlternateContent xmlns:mc="http://schemas.openxmlformats.org/markup-compatibility/2006">
          <mc:Choice xmlns:p14="http://schemas.microsoft.com/office/powerpoint/2010/main" Requires="p14">
            <p:contentPart p14:bwMode="auto" r:id="rId252">
              <p14:nvContentPartPr>
                <p14:cNvPr id="156" name="Ink 155">
                  <a:extLst>
                    <a:ext uri="{FF2B5EF4-FFF2-40B4-BE49-F238E27FC236}">
                      <a16:creationId xmlns:a16="http://schemas.microsoft.com/office/drawing/2014/main" id="{4F42FA80-577D-EF41-91EC-3B28933585FE}"/>
                    </a:ext>
                  </a:extLst>
                </p14:cNvPr>
                <p14:cNvContentPartPr/>
                <p14:nvPr/>
              </p14:nvContentPartPr>
              <p14:xfrm>
                <a:off x="9979192" y="3705128"/>
                <a:ext cx="57240" cy="23760"/>
              </p14:xfrm>
            </p:contentPart>
          </mc:Choice>
          <mc:Fallback>
            <p:pic>
              <p:nvPicPr>
                <p:cNvPr id="156" name="Ink 155">
                  <a:extLst>
                    <a:ext uri="{FF2B5EF4-FFF2-40B4-BE49-F238E27FC236}">
                      <a16:creationId xmlns:a16="http://schemas.microsoft.com/office/drawing/2014/main" id="{4F42FA80-577D-EF41-91EC-3B28933585FE}"/>
                    </a:ext>
                  </a:extLst>
                </p:cNvPr>
                <p:cNvPicPr/>
                <p:nvPr/>
              </p:nvPicPr>
              <p:blipFill>
                <a:blip r:embed="rId253"/>
                <a:stretch>
                  <a:fillRect/>
                </a:stretch>
              </p:blipFill>
              <p:spPr>
                <a:xfrm>
                  <a:off x="9974872" y="3700808"/>
                  <a:ext cx="65880" cy="32400"/>
                </a:xfrm>
                <a:prstGeom prst="rect">
                  <a:avLst/>
                </a:prstGeom>
              </p:spPr>
            </p:pic>
          </mc:Fallback>
        </mc:AlternateContent>
        <mc:AlternateContent xmlns:mc="http://schemas.openxmlformats.org/markup-compatibility/2006">
          <mc:Choice xmlns:p14="http://schemas.microsoft.com/office/powerpoint/2010/main" Requires="p14">
            <p:contentPart p14:bwMode="auto" r:id="rId254">
              <p14:nvContentPartPr>
                <p14:cNvPr id="157" name="Ink 156">
                  <a:extLst>
                    <a:ext uri="{FF2B5EF4-FFF2-40B4-BE49-F238E27FC236}">
                      <a16:creationId xmlns:a16="http://schemas.microsoft.com/office/drawing/2014/main" id="{AF4D03CC-F484-8A4F-8A27-2D7F3D6462D5}"/>
                    </a:ext>
                  </a:extLst>
                </p14:cNvPr>
                <p14:cNvContentPartPr/>
                <p14:nvPr/>
              </p14:nvContentPartPr>
              <p14:xfrm>
                <a:off x="10147672" y="3644288"/>
                <a:ext cx="284400" cy="362160"/>
              </p14:xfrm>
            </p:contentPart>
          </mc:Choice>
          <mc:Fallback>
            <p:pic>
              <p:nvPicPr>
                <p:cNvPr id="157" name="Ink 156">
                  <a:extLst>
                    <a:ext uri="{FF2B5EF4-FFF2-40B4-BE49-F238E27FC236}">
                      <a16:creationId xmlns:a16="http://schemas.microsoft.com/office/drawing/2014/main" id="{AF4D03CC-F484-8A4F-8A27-2D7F3D6462D5}"/>
                    </a:ext>
                  </a:extLst>
                </p:cNvPr>
                <p:cNvPicPr/>
                <p:nvPr/>
              </p:nvPicPr>
              <p:blipFill>
                <a:blip r:embed="rId255"/>
                <a:stretch>
                  <a:fillRect/>
                </a:stretch>
              </p:blipFill>
              <p:spPr>
                <a:xfrm>
                  <a:off x="10143352" y="3639968"/>
                  <a:ext cx="293040" cy="370800"/>
                </a:xfrm>
                <a:prstGeom prst="rect">
                  <a:avLst/>
                </a:prstGeom>
              </p:spPr>
            </p:pic>
          </mc:Fallback>
        </mc:AlternateContent>
        <mc:AlternateContent xmlns:mc="http://schemas.openxmlformats.org/markup-compatibility/2006">
          <mc:Choice xmlns:p14="http://schemas.microsoft.com/office/powerpoint/2010/main" Requires="p14">
            <p:contentPart p14:bwMode="auto" r:id="rId256">
              <p14:nvContentPartPr>
                <p14:cNvPr id="158" name="Ink 157">
                  <a:extLst>
                    <a:ext uri="{FF2B5EF4-FFF2-40B4-BE49-F238E27FC236}">
                      <a16:creationId xmlns:a16="http://schemas.microsoft.com/office/drawing/2014/main" id="{F75B3E61-ECCA-CC4A-B20D-A6717A56CCEB}"/>
                    </a:ext>
                  </a:extLst>
                </p14:cNvPr>
                <p14:cNvContentPartPr/>
                <p14:nvPr/>
              </p14:nvContentPartPr>
              <p14:xfrm>
                <a:off x="10211392" y="3695408"/>
                <a:ext cx="150840" cy="23400"/>
              </p14:xfrm>
            </p:contentPart>
          </mc:Choice>
          <mc:Fallback>
            <p:pic>
              <p:nvPicPr>
                <p:cNvPr id="158" name="Ink 157">
                  <a:extLst>
                    <a:ext uri="{FF2B5EF4-FFF2-40B4-BE49-F238E27FC236}">
                      <a16:creationId xmlns:a16="http://schemas.microsoft.com/office/drawing/2014/main" id="{F75B3E61-ECCA-CC4A-B20D-A6717A56CCEB}"/>
                    </a:ext>
                  </a:extLst>
                </p:cNvPr>
                <p:cNvPicPr/>
                <p:nvPr/>
              </p:nvPicPr>
              <p:blipFill>
                <a:blip r:embed="rId257"/>
                <a:stretch>
                  <a:fillRect/>
                </a:stretch>
              </p:blipFill>
              <p:spPr>
                <a:xfrm>
                  <a:off x="10207072" y="3691088"/>
                  <a:ext cx="159480" cy="32040"/>
                </a:xfrm>
                <a:prstGeom prst="rect">
                  <a:avLst/>
                </a:prstGeom>
              </p:spPr>
            </p:pic>
          </mc:Fallback>
        </mc:AlternateContent>
        <mc:AlternateContent xmlns:mc="http://schemas.openxmlformats.org/markup-compatibility/2006">
          <mc:Choice xmlns:p14="http://schemas.microsoft.com/office/powerpoint/2010/main" Requires="p14">
            <p:contentPart p14:bwMode="auto" r:id="rId258">
              <p14:nvContentPartPr>
                <p14:cNvPr id="159" name="Ink 158">
                  <a:extLst>
                    <a:ext uri="{FF2B5EF4-FFF2-40B4-BE49-F238E27FC236}">
                      <a16:creationId xmlns:a16="http://schemas.microsoft.com/office/drawing/2014/main" id="{A635DBE4-57AD-6E45-B381-4528A50F5DA9}"/>
                    </a:ext>
                  </a:extLst>
                </p14:cNvPr>
                <p14:cNvContentPartPr/>
                <p14:nvPr/>
              </p14:nvContentPartPr>
              <p14:xfrm>
                <a:off x="10536832" y="3741488"/>
                <a:ext cx="48240" cy="21600"/>
              </p14:xfrm>
            </p:contentPart>
          </mc:Choice>
          <mc:Fallback>
            <p:pic>
              <p:nvPicPr>
                <p:cNvPr id="159" name="Ink 158">
                  <a:extLst>
                    <a:ext uri="{FF2B5EF4-FFF2-40B4-BE49-F238E27FC236}">
                      <a16:creationId xmlns:a16="http://schemas.microsoft.com/office/drawing/2014/main" id="{A635DBE4-57AD-6E45-B381-4528A50F5DA9}"/>
                    </a:ext>
                  </a:extLst>
                </p:cNvPr>
                <p:cNvPicPr/>
                <p:nvPr/>
              </p:nvPicPr>
              <p:blipFill>
                <a:blip r:embed="rId259"/>
                <a:stretch>
                  <a:fillRect/>
                </a:stretch>
              </p:blipFill>
              <p:spPr>
                <a:xfrm>
                  <a:off x="10532512" y="3737168"/>
                  <a:ext cx="56880" cy="30240"/>
                </a:xfrm>
                <a:prstGeom prst="rect">
                  <a:avLst/>
                </a:prstGeom>
              </p:spPr>
            </p:pic>
          </mc:Fallback>
        </mc:AlternateContent>
        <mc:AlternateContent xmlns:mc="http://schemas.openxmlformats.org/markup-compatibility/2006">
          <mc:Choice xmlns:p14="http://schemas.microsoft.com/office/powerpoint/2010/main" Requires="p14">
            <p:contentPart p14:bwMode="auto" r:id="rId260">
              <p14:nvContentPartPr>
                <p14:cNvPr id="160" name="Ink 159">
                  <a:extLst>
                    <a:ext uri="{FF2B5EF4-FFF2-40B4-BE49-F238E27FC236}">
                      <a16:creationId xmlns:a16="http://schemas.microsoft.com/office/drawing/2014/main" id="{947ECDF8-65E8-CD49-9BD9-0461276323B1}"/>
                    </a:ext>
                  </a:extLst>
                </p14:cNvPr>
                <p14:cNvContentPartPr/>
                <p14:nvPr/>
              </p14:nvContentPartPr>
              <p14:xfrm>
                <a:off x="7752952" y="3499208"/>
                <a:ext cx="3196440" cy="1396440"/>
              </p14:xfrm>
            </p:contentPart>
          </mc:Choice>
          <mc:Fallback>
            <p:pic>
              <p:nvPicPr>
                <p:cNvPr id="160" name="Ink 159">
                  <a:extLst>
                    <a:ext uri="{FF2B5EF4-FFF2-40B4-BE49-F238E27FC236}">
                      <a16:creationId xmlns:a16="http://schemas.microsoft.com/office/drawing/2014/main" id="{947ECDF8-65E8-CD49-9BD9-0461276323B1}"/>
                    </a:ext>
                  </a:extLst>
                </p:cNvPr>
                <p:cNvPicPr/>
                <p:nvPr/>
              </p:nvPicPr>
              <p:blipFill>
                <a:blip r:embed="rId261"/>
                <a:stretch>
                  <a:fillRect/>
                </a:stretch>
              </p:blipFill>
              <p:spPr>
                <a:xfrm>
                  <a:off x="7748632" y="3494888"/>
                  <a:ext cx="3205080" cy="1405080"/>
                </a:xfrm>
                <a:prstGeom prst="rect">
                  <a:avLst/>
                </a:prstGeom>
              </p:spPr>
            </p:pic>
          </mc:Fallback>
        </mc:AlternateContent>
        <mc:AlternateContent xmlns:mc="http://schemas.openxmlformats.org/markup-compatibility/2006">
          <mc:Choice xmlns:p14="http://schemas.microsoft.com/office/powerpoint/2010/main" Requires="p14">
            <p:contentPart p14:bwMode="auto" r:id="rId262">
              <p14:nvContentPartPr>
                <p14:cNvPr id="162" name="Ink 161">
                  <a:extLst>
                    <a:ext uri="{FF2B5EF4-FFF2-40B4-BE49-F238E27FC236}">
                      <a16:creationId xmlns:a16="http://schemas.microsoft.com/office/drawing/2014/main" id="{1C8FF032-B831-094C-B032-761AE03F55B1}"/>
                    </a:ext>
                  </a:extLst>
                </p14:cNvPr>
                <p14:cNvContentPartPr/>
                <p14:nvPr/>
              </p14:nvContentPartPr>
              <p14:xfrm>
                <a:off x="6736312" y="5063048"/>
                <a:ext cx="717480" cy="428400"/>
              </p14:xfrm>
            </p:contentPart>
          </mc:Choice>
          <mc:Fallback>
            <p:pic>
              <p:nvPicPr>
                <p:cNvPr id="162" name="Ink 161">
                  <a:extLst>
                    <a:ext uri="{FF2B5EF4-FFF2-40B4-BE49-F238E27FC236}">
                      <a16:creationId xmlns:a16="http://schemas.microsoft.com/office/drawing/2014/main" id="{1C8FF032-B831-094C-B032-761AE03F55B1}"/>
                    </a:ext>
                  </a:extLst>
                </p:cNvPr>
                <p:cNvPicPr/>
                <p:nvPr/>
              </p:nvPicPr>
              <p:blipFill>
                <a:blip r:embed="rId263"/>
                <a:stretch>
                  <a:fillRect/>
                </a:stretch>
              </p:blipFill>
              <p:spPr>
                <a:xfrm>
                  <a:off x="6731992" y="5058728"/>
                  <a:ext cx="726120" cy="437040"/>
                </a:xfrm>
                <a:prstGeom prst="rect">
                  <a:avLst/>
                </a:prstGeom>
              </p:spPr>
            </p:pic>
          </mc:Fallback>
        </mc:AlternateContent>
        <mc:AlternateContent xmlns:mc="http://schemas.openxmlformats.org/markup-compatibility/2006">
          <mc:Choice xmlns:p14="http://schemas.microsoft.com/office/powerpoint/2010/main" Requires="p14">
            <p:contentPart p14:bwMode="auto" r:id="rId264">
              <p14:nvContentPartPr>
                <p14:cNvPr id="163" name="Ink 162">
                  <a:extLst>
                    <a:ext uri="{FF2B5EF4-FFF2-40B4-BE49-F238E27FC236}">
                      <a16:creationId xmlns:a16="http://schemas.microsoft.com/office/drawing/2014/main" id="{3087BD0B-2CCF-A941-B7ED-6D2374841330}"/>
                    </a:ext>
                  </a:extLst>
                </p14:cNvPr>
                <p14:cNvContentPartPr/>
                <p14:nvPr/>
              </p14:nvContentPartPr>
              <p14:xfrm>
                <a:off x="7063912" y="4864328"/>
                <a:ext cx="939960" cy="498600"/>
              </p14:xfrm>
            </p:contentPart>
          </mc:Choice>
          <mc:Fallback>
            <p:pic>
              <p:nvPicPr>
                <p:cNvPr id="163" name="Ink 162">
                  <a:extLst>
                    <a:ext uri="{FF2B5EF4-FFF2-40B4-BE49-F238E27FC236}">
                      <a16:creationId xmlns:a16="http://schemas.microsoft.com/office/drawing/2014/main" id="{3087BD0B-2CCF-A941-B7ED-6D2374841330}"/>
                    </a:ext>
                  </a:extLst>
                </p:cNvPr>
                <p:cNvPicPr/>
                <p:nvPr/>
              </p:nvPicPr>
              <p:blipFill>
                <a:blip r:embed="rId265"/>
                <a:stretch>
                  <a:fillRect/>
                </a:stretch>
              </p:blipFill>
              <p:spPr>
                <a:xfrm>
                  <a:off x="7059592" y="4860008"/>
                  <a:ext cx="948600" cy="507240"/>
                </a:xfrm>
                <a:prstGeom prst="rect">
                  <a:avLst/>
                </a:prstGeom>
              </p:spPr>
            </p:pic>
          </mc:Fallback>
        </mc:AlternateContent>
        <mc:AlternateContent xmlns:mc="http://schemas.openxmlformats.org/markup-compatibility/2006">
          <mc:Choice xmlns:p14="http://schemas.microsoft.com/office/powerpoint/2010/main" Requires="p14">
            <p:contentPart p14:bwMode="auto" r:id="rId266">
              <p14:nvContentPartPr>
                <p14:cNvPr id="94" name="Ink 93">
                  <a:extLst>
                    <a:ext uri="{FF2B5EF4-FFF2-40B4-BE49-F238E27FC236}">
                      <a16:creationId xmlns:a16="http://schemas.microsoft.com/office/drawing/2014/main" id="{E388FBB2-2991-3C4A-A6BF-EAB669D1A97A}"/>
                    </a:ext>
                  </a:extLst>
                </p14:cNvPr>
                <p14:cNvContentPartPr/>
                <p14:nvPr/>
              </p14:nvContentPartPr>
              <p14:xfrm>
                <a:off x="5607352" y="1953008"/>
                <a:ext cx="841680" cy="66240"/>
              </p14:xfrm>
            </p:contentPart>
          </mc:Choice>
          <mc:Fallback>
            <p:pic>
              <p:nvPicPr>
                <p:cNvPr id="94" name="Ink 93">
                  <a:extLst>
                    <a:ext uri="{FF2B5EF4-FFF2-40B4-BE49-F238E27FC236}">
                      <a16:creationId xmlns:a16="http://schemas.microsoft.com/office/drawing/2014/main" id="{E388FBB2-2991-3C4A-A6BF-EAB669D1A97A}"/>
                    </a:ext>
                  </a:extLst>
                </p:cNvPr>
                <p:cNvPicPr/>
                <p:nvPr/>
              </p:nvPicPr>
              <p:blipFill>
                <a:blip r:embed="rId267"/>
                <a:stretch>
                  <a:fillRect/>
                </a:stretch>
              </p:blipFill>
              <p:spPr>
                <a:xfrm>
                  <a:off x="5603032" y="1948688"/>
                  <a:ext cx="850320" cy="74880"/>
                </a:xfrm>
                <a:prstGeom prst="rect">
                  <a:avLst/>
                </a:prstGeom>
              </p:spPr>
            </p:pic>
          </mc:Fallback>
        </mc:AlternateContent>
        <mc:AlternateContent xmlns:mc="http://schemas.openxmlformats.org/markup-compatibility/2006">
          <mc:Choice xmlns:p14="http://schemas.microsoft.com/office/powerpoint/2010/main" Requires="p14">
            <p:contentPart p14:bwMode="auto" r:id="rId268">
              <p14:nvContentPartPr>
                <p14:cNvPr id="95" name="Ink 94">
                  <a:extLst>
                    <a:ext uri="{FF2B5EF4-FFF2-40B4-BE49-F238E27FC236}">
                      <a16:creationId xmlns:a16="http://schemas.microsoft.com/office/drawing/2014/main" id="{1BE7AA72-DF2F-A849-8747-00FD4C9F19E2}"/>
                    </a:ext>
                  </a:extLst>
                </p14:cNvPr>
                <p14:cNvContentPartPr/>
                <p14:nvPr/>
              </p14:nvContentPartPr>
              <p14:xfrm>
                <a:off x="5675392" y="1856168"/>
                <a:ext cx="822960" cy="187200"/>
              </p14:xfrm>
            </p:contentPart>
          </mc:Choice>
          <mc:Fallback>
            <p:pic>
              <p:nvPicPr>
                <p:cNvPr id="95" name="Ink 94">
                  <a:extLst>
                    <a:ext uri="{FF2B5EF4-FFF2-40B4-BE49-F238E27FC236}">
                      <a16:creationId xmlns:a16="http://schemas.microsoft.com/office/drawing/2014/main" id="{1BE7AA72-DF2F-A849-8747-00FD4C9F19E2}"/>
                    </a:ext>
                  </a:extLst>
                </p:cNvPr>
                <p:cNvPicPr/>
                <p:nvPr/>
              </p:nvPicPr>
              <p:blipFill>
                <a:blip r:embed="rId269"/>
                <a:stretch>
                  <a:fillRect/>
                </a:stretch>
              </p:blipFill>
              <p:spPr>
                <a:xfrm>
                  <a:off x="5671072" y="1851848"/>
                  <a:ext cx="831600" cy="195840"/>
                </a:xfrm>
                <a:prstGeom prst="rect">
                  <a:avLst/>
                </a:prstGeom>
              </p:spPr>
            </p:pic>
          </mc:Fallback>
        </mc:AlternateContent>
        <mc:AlternateContent xmlns:mc="http://schemas.openxmlformats.org/markup-compatibility/2006">
          <mc:Choice xmlns:p14="http://schemas.microsoft.com/office/powerpoint/2010/main" Requires="p14">
            <p:contentPart p14:bwMode="auto" r:id="rId270">
              <p14:nvContentPartPr>
                <p14:cNvPr id="96" name="Ink 95">
                  <a:extLst>
                    <a:ext uri="{FF2B5EF4-FFF2-40B4-BE49-F238E27FC236}">
                      <a16:creationId xmlns:a16="http://schemas.microsoft.com/office/drawing/2014/main" id="{F1CD3AB4-1B72-024F-8231-008FC0C744AF}"/>
                    </a:ext>
                  </a:extLst>
                </p14:cNvPr>
                <p14:cNvContentPartPr/>
                <p14:nvPr/>
              </p14:nvContentPartPr>
              <p14:xfrm>
                <a:off x="5521672" y="1828448"/>
                <a:ext cx="1109160" cy="699120"/>
              </p14:xfrm>
            </p:contentPart>
          </mc:Choice>
          <mc:Fallback>
            <p:pic>
              <p:nvPicPr>
                <p:cNvPr id="96" name="Ink 95">
                  <a:extLst>
                    <a:ext uri="{FF2B5EF4-FFF2-40B4-BE49-F238E27FC236}">
                      <a16:creationId xmlns:a16="http://schemas.microsoft.com/office/drawing/2014/main" id="{F1CD3AB4-1B72-024F-8231-008FC0C744AF}"/>
                    </a:ext>
                  </a:extLst>
                </p:cNvPr>
                <p:cNvPicPr/>
                <p:nvPr/>
              </p:nvPicPr>
              <p:blipFill>
                <a:blip r:embed="rId271"/>
                <a:stretch>
                  <a:fillRect/>
                </a:stretch>
              </p:blipFill>
              <p:spPr>
                <a:xfrm>
                  <a:off x="5517352" y="1824128"/>
                  <a:ext cx="1117800" cy="707760"/>
                </a:xfrm>
                <a:prstGeom prst="rect">
                  <a:avLst/>
                </a:prstGeom>
              </p:spPr>
            </p:pic>
          </mc:Fallback>
        </mc:AlternateContent>
        <mc:AlternateContent xmlns:mc="http://schemas.openxmlformats.org/markup-compatibility/2006">
          <mc:Choice xmlns:p14="http://schemas.microsoft.com/office/powerpoint/2010/main" Requires="p14">
            <p:contentPart p14:bwMode="auto" r:id="rId272">
              <p14:nvContentPartPr>
                <p14:cNvPr id="97" name="Ink 96">
                  <a:extLst>
                    <a:ext uri="{FF2B5EF4-FFF2-40B4-BE49-F238E27FC236}">
                      <a16:creationId xmlns:a16="http://schemas.microsoft.com/office/drawing/2014/main" id="{6982DAFA-3CF7-1541-8E9C-35A030F0B3A4}"/>
                    </a:ext>
                  </a:extLst>
                </p14:cNvPr>
                <p14:cNvContentPartPr/>
                <p14:nvPr/>
              </p14:nvContentPartPr>
              <p14:xfrm>
                <a:off x="4508632" y="2619008"/>
                <a:ext cx="1009080" cy="703800"/>
              </p14:xfrm>
            </p:contentPart>
          </mc:Choice>
          <mc:Fallback>
            <p:pic>
              <p:nvPicPr>
                <p:cNvPr id="97" name="Ink 96">
                  <a:extLst>
                    <a:ext uri="{FF2B5EF4-FFF2-40B4-BE49-F238E27FC236}">
                      <a16:creationId xmlns:a16="http://schemas.microsoft.com/office/drawing/2014/main" id="{6982DAFA-3CF7-1541-8E9C-35A030F0B3A4}"/>
                    </a:ext>
                  </a:extLst>
                </p:cNvPr>
                <p:cNvPicPr/>
                <p:nvPr/>
              </p:nvPicPr>
              <p:blipFill>
                <a:blip r:embed="rId273"/>
                <a:stretch>
                  <a:fillRect/>
                </a:stretch>
              </p:blipFill>
              <p:spPr>
                <a:xfrm>
                  <a:off x="4504312" y="2614688"/>
                  <a:ext cx="1017720" cy="712440"/>
                </a:xfrm>
                <a:prstGeom prst="rect">
                  <a:avLst/>
                </a:prstGeom>
              </p:spPr>
            </p:pic>
          </mc:Fallback>
        </mc:AlternateContent>
        <mc:AlternateContent xmlns:mc="http://schemas.openxmlformats.org/markup-compatibility/2006">
          <mc:Choice xmlns:p14="http://schemas.microsoft.com/office/powerpoint/2010/main" Requires="p14">
            <p:contentPart p14:bwMode="auto" r:id="rId274">
              <p14:nvContentPartPr>
                <p14:cNvPr id="165" name="Ink 164">
                  <a:extLst>
                    <a:ext uri="{FF2B5EF4-FFF2-40B4-BE49-F238E27FC236}">
                      <a16:creationId xmlns:a16="http://schemas.microsoft.com/office/drawing/2014/main" id="{E4E027A6-B363-084A-A73B-C3AB9A8BE37D}"/>
                    </a:ext>
                  </a:extLst>
                </p14:cNvPr>
                <p14:cNvContentPartPr/>
                <p14:nvPr/>
              </p14:nvContentPartPr>
              <p14:xfrm>
                <a:off x="5576392" y="3038048"/>
                <a:ext cx="30600" cy="168480"/>
              </p14:xfrm>
            </p:contentPart>
          </mc:Choice>
          <mc:Fallback>
            <p:pic>
              <p:nvPicPr>
                <p:cNvPr id="165" name="Ink 164">
                  <a:extLst>
                    <a:ext uri="{FF2B5EF4-FFF2-40B4-BE49-F238E27FC236}">
                      <a16:creationId xmlns:a16="http://schemas.microsoft.com/office/drawing/2014/main" id="{E4E027A6-B363-084A-A73B-C3AB9A8BE37D}"/>
                    </a:ext>
                  </a:extLst>
                </p:cNvPr>
                <p:cNvPicPr/>
                <p:nvPr/>
              </p:nvPicPr>
              <p:blipFill>
                <a:blip r:embed="rId275"/>
                <a:stretch>
                  <a:fillRect/>
                </a:stretch>
              </p:blipFill>
              <p:spPr>
                <a:xfrm>
                  <a:off x="5572072" y="3033728"/>
                  <a:ext cx="39240" cy="177120"/>
                </a:xfrm>
                <a:prstGeom prst="rect">
                  <a:avLst/>
                </a:prstGeom>
              </p:spPr>
            </p:pic>
          </mc:Fallback>
        </mc:AlternateContent>
        <mc:AlternateContent xmlns:mc="http://schemas.openxmlformats.org/markup-compatibility/2006">
          <mc:Choice xmlns:p14="http://schemas.microsoft.com/office/powerpoint/2010/main" Requires="p14">
            <p:contentPart p14:bwMode="auto" r:id="rId276">
              <p14:nvContentPartPr>
                <p14:cNvPr id="166" name="Ink 165">
                  <a:extLst>
                    <a:ext uri="{FF2B5EF4-FFF2-40B4-BE49-F238E27FC236}">
                      <a16:creationId xmlns:a16="http://schemas.microsoft.com/office/drawing/2014/main" id="{E1492108-DECA-3D49-9BF1-4D2DCD9A0080}"/>
                    </a:ext>
                  </a:extLst>
                </p14:cNvPr>
                <p14:cNvContentPartPr/>
                <p14:nvPr/>
              </p14:nvContentPartPr>
              <p14:xfrm>
                <a:off x="5787352" y="2718368"/>
                <a:ext cx="79200" cy="282240"/>
              </p14:xfrm>
            </p:contentPart>
          </mc:Choice>
          <mc:Fallback>
            <p:pic>
              <p:nvPicPr>
                <p:cNvPr id="166" name="Ink 165">
                  <a:extLst>
                    <a:ext uri="{FF2B5EF4-FFF2-40B4-BE49-F238E27FC236}">
                      <a16:creationId xmlns:a16="http://schemas.microsoft.com/office/drawing/2014/main" id="{E1492108-DECA-3D49-9BF1-4D2DCD9A0080}"/>
                    </a:ext>
                  </a:extLst>
                </p:cNvPr>
                <p:cNvPicPr/>
                <p:nvPr/>
              </p:nvPicPr>
              <p:blipFill>
                <a:blip r:embed="rId277"/>
                <a:stretch>
                  <a:fillRect/>
                </a:stretch>
              </p:blipFill>
              <p:spPr>
                <a:xfrm>
                  <a:off x="5783032" y="2714048"/>
                  <a:ext cx="87840" cy="290880"/>
                </a:xfrm>
                <a:prstGeom prst="rect">
                  <a:avLst/>
                </a:prstGeom>
              </p:spPr>
            </p:pic>
          </mc:Fallback>
        </mc:AlternateContent>
        <mc:AlternateContent xmlns:mc="http://schemas.openxmlformats.org/markup-compatibility/2006">
          <mc:Choice xmlns:p14="http://schemas.microsoft.com/office/powerpoint/2010/main" Requires="p14">
            <p:contentPart p14:bwMode="auto" r:id="rId278">
              <p14:nvContentPartPr>
                <p14:cNvPr id="167" name="Ink 166">
                  <a:extLst>
                    <a:ext uri="{FF2B5EF4-FFF2-40B4-BE49-F238E27FC236}">
                      <a16:creationId xmlns:a16="http://schemas.microsoft.com/office/drawing/2014/main" id="{D2740389-9EDC-9548-9D2D-5077BE506F42}"/>
                    </a:ext>
                  </a:extLst>
                </p14:cNvPr>
                <p14:cNvContentPartPr/>
                <p14:nvPr/>
              </p14:nvContentPartPr>
              <p14:xfrm>
                <a:off x="5944672" y="2743208"/>
                <a:ext cx="94680" cy="149760"/>
              </p14:xfrm>
            </p:contentPart>
          </mc:Choice>
          <mc:Fallback>
            <p:pic>
              <p:nvPicPr>
                <p:cNvPr id="167" name="Ink 166">
                  <a:extLst>
                    <a:ext uri="{FF2B5EF4-FFF2-40B4-BE49-F238E27FC236}">
                      <a16:creationId xmlns:a16="http://schemas.microsoft.com/office/drawing/2014/main" id="{D2740389-9EDC-9548-9D2D-5077BE506F42}"/>
                    </a:ext>
                  </a:extLst>
                </p:cNvPr>
                <p:cNvPicPr/>
                <p:nvPr/>
              </p:nvPicPr>
              <p:blipFill>
                <a:blip r:embed="rId279"/>
                <a:stretch>
                  <a:fillRect/>
                </a:stretch>
              </p:blipFill>
              <p:spPr>
                <a:xfrm>
                  <a:off x="5940352" y="2738888"/>
                  <a:ext cx="103320" cy="158400"/>
                </a:xfrm>
                <a:prstGeom prst="rect">
                  <a:avLst/>
                </a:prstGeom>
              </p:spPr>
            </p:pic>
          </mc:Fallback>
        </mc:AlternateContent>
        <mc:AlternateContent xmlns:mc="http://schemas.openxmlformats.org/markup-compatibility/2006">
          <mc:Choice xmlns:p14="http://schemas.microsoft.com/office/powerpoint/2010/main" Requires="p14">
            <p:contentPart p14:bwMode="auto" r:id="rId280">
              <p14:nvContentPartPr>
                <p14:cNvPr id="168" name="Ink 167">
                  <a:extLst>
                    <a:ext uri="{FF2B5EF4-FFF2-40B4-BE49-F238E27FC236}">
                      <a16:creationId xmlns:a16="http://schemas.microsoft.com/office/drawing/2014/main" id="{10735460-352C-3C4C-B820-AFAC41EFD0AA}"/>
                    </a:ext>
                  </a:extLst>
                </p14:cNvPr>
                <p14:cNvContentPartPr/>
                <p14:nvPr/>
              </p14:nvContentPartPr>
              <p14:xfrm>
                <a:off x="6190912" y="2682008"/>
                <a:ext cx="50760" cy="313560"/>
              </p14:xfrm>
            </p:contentPart>
          </mc:Choice>
          <mc:Fallback>
            <p:pic>
              <p:nvPicPr>
                <p:cNvPr id="168" name="Ink 167">
                  <a:extLst>
                    <a:ext uri="{FF2B5EF4-FFF2-40B4-BE49-F238E27FC236}">
                      <a16:creationId xmlns:a16="http://schemas.microsoft.com/office/drawing/2014/main" id="{10735460-352C-3C4C-B820-AFAC41EFD0AA}"/>
                    </a:ext>
                  </a:extLst>
                </p:cNvPr>
                <p:cNvPicPr/>
                <p:nvPr/>
              </p:nvPicPr>
              <p:blipFill>
                <a:blip r:embed="rId281"/>
                <a:stretch>
                  <a:fillRect/>
                </a:stretch>
              </p:blipFill>
              <p:spPr>
                <a:xfrm>
                  <a:off x="6186592" y="2677688"/>
                  <a:ext cx="59400" cy="322200"/>
                </a:xfrm>
                <a:prstGeom prst="rect">
                  <a:avLst/>
                </a:prstGeom>
              </p:spPr>
            </p:pic>
          </mc:Fallback>
        </mc:AlternateContent>
        <mc:AlternateContent xmlns:mc="http://schemas.openxmlformats.org/markup-compatibility/2006">
          <mc:Choice xmlns:p14="http://schemas.microsoft.com/office/powerpoint/2010/main" Requires="p14">
            <p:contentPart p14:bwMode="auto" r:id="rId282">
              <p14:nvContentPartPr>
                <p14:cNvPr id="169" name="Ink 168">
                  <a:extLst>
                    <a:ext uri="{FF2B5EF4-FFF2-40B4-BE49-F238E27FC236}">
                      <a16:creationId xmlns:a16="http://schemas.microsoft.com/office/drawing/2014/main" id="{251B4CC9-3A84-0446-A66E-57824D0CAA94}"/>
                    </a:ext>
                  </a:extLst>
                </p14:cNvPr>
                <p14:cNvContentPartPr/>
                <p14:nvPr/>
              </p14:nvContentPartPr>
              <p14:xfrm>
                <a:off x="5812552" y="3255488"/>
                <a:ext cx="54000" cy="252720"/>
              </p14:xfrm>
            </p:contentPart>
          </mc:Choice>
          <mc:Fallback>
            <p:pic>
              <p:nvPicPr>
                <p:cNvPr id="169" name="Ink 168">
                  <a:extLst>
                    <a:ext uri="{FF2B5EF4-FFF2-40B4-BE49-F238E27FC236}">
                      <a16:creationId xmlns:a16="http://schemas.microsoft.com/office/drawing/2014/main" id="{251B4CC9-3A84-0446-A66E-57824D0CAA94}"/>
                    </a:ext>
                  </a:extLst>
                </p:cNvPr>
                <p:cNvPicPr/>
                <p:nvPr/>
              </p:nvPicPr>
              <p:blipFill>
                <a:blip r:embed="rId283"/>
                <a:stretch>
                  <a:fillRect/>
                </a:stretch>
              </p:blipFill>
              <p:spPr>
                <a:xfrm>
                  <a:off x="5808232" y="3251168"/>
                  <a:ext cx="62640" cy="261360"/>
                </a:xfrm>
                <a:prstGeom prst="rect">
                  <a:avLst/>
                </a:prstGeom>
              </p:spPr>
            </p:pic>
          </mc:Fallback>
        </mc:AlternateContent>
        <mc:AlternateContent xmlns:mc="http://schemas.openxmlformats.org/markup-compatibility/2006">
          <mc:Choice xmlns:p14="http://schemas.microsoft.com/office/powerpoint/2010/main" Requires="p14">
            <p:contentPart p14:bwMode="auto" r:id="rId284">
              <p14:nvContentPartPr>
                <p14:cNvPr id="170" name="Ink 169">
                  <a:extLst>
                    <a:ext uri="{FF2B5EF4-FFF2-40B4-BE49-F238E27FC236}">
                      <a16:creationId xmlns:a16="http://schemas.microsoft.com/office/drawing/2014/main" id="{83736E0A-DF60-4F40-95BB-BC5A809029FC}"/>
                    </a:ext>
                  </a:extLst>
                </p14:cNvPr>
                <p14:cNvContentPartPr/>
                <p14:nvPr/>
              </p14:nvContentPartPr>
              <p14:xfrm>
                <a:off x="6015952" y="3220928"/>
                <a:ext cx="113040" cy="159480"/>
              </p14:xfrm>
            </p:contentPart>
          </mc:Choice>
          <mc:Fallback>
            <p:pic>
              <p:nvPicPr>
                <p:cNvPr id="170" name="Ink 169">
                  <a:extLst>
                    <a:ext uri="{FF2B5EF4-FFF2-40B4-BE49-F238E27FC236}">
                      <a16:creationId xmlns:a16="http://schemas.microsoft.com/office/drawing/2014/main" id="{83736E0A-DF60-4F40-95BB-BC5A809029FC}"/>
                    </a:ext>
                  </a:extLst>
                </p:cNvPr>
                <p:cNvPicPr/>
                <p:nvPr/>
              </p:nvPicPr>
              <p:blipFill>
                <a:blip r:embed="rId285"/>
                <a:stretch>
                  <a:fillRect/>
                </a:stretch>
              </p:blipFill>
              <p:spPr>
                <a:xfrm>
                  <a:off x="6011632" y="3216608"/>
                  <a:ext cx="121680" cy="168120"/>
                </a:xfrm>
                <a:prstGeom prst="rect">
                  <a:avLst/>
                </a:prstGeom>
              </p:spPr>
            </p:pic>
          </mc:Fallback>
        </mc:AlternateContent>
        <mc:AlternateContent xmlns:mc="http://schemas.openxmlformats.org/markup-compatibility/2006">
          <mc:Choice xmlns:p14="http://schemas.microsoft.com/office/powerpoint/2010/main" Requires="p14">
            <p:contentPart p14:bwMode="auto" r:id="rId286">
              <p14:nvContentPartPr>
                <p14:cNvPr id="171" name="Ink 170">
                  <a:extLst>
                    <a:ext uri="{FF2B5EF4-FFF2-40B4-BE49-F238E27FC236}">
                      <a16:creationId xmlns:a16="http://schemas.microsoft.com/office/drawing/2014/main" id="{AF50970C-B693-234C-8327-F8AB2C9902DF}"/>
                    </a:ext>
                  </a:extLst>
                </p14:cNvPr>
                <p14:cNvContentPartPr/>
                <p14:nvPr/>
              </p14:nvContentPartPr>
              <p14:xfrm>
                <a:off x="6285952" y="3154688"/>
                <a:ext cx="134280" cy="254520"/>
              </p14:xfrm>
            </p:contentPart>
          </mc:Choice>
          <mc:Fallback>
            <p:pic>
              <p:nvPicPr>
                <p:cNvPr id="171" name="Ink 170">
                  <a:extLst>
                    <a:ext uri="{FF2B5EF4-FFF2-40B4-BE49-F238E27FC236}">
                      <a16:creationId xmlns:a16="http://schemas.microsoft.com/office/drawing/2014/main" id="{AF50970C-B693-234C-8327-F8AB2C9902DF}"/>
                    </a:ext>
                  </a:extLst>
                </p:cNvPr>
                <p:cNvPicPr/>
                <p:nvPr/>
              </p:nvPicPr>
              <p:blipFill>
                <a:blip r:embed="rId287"/>
                <a:stretch>
                  <a:fillRect/>
                </a:stretch>
              </p:blipFill>
              <p:spPr>
                <a:xfrm>
                  <a:off x="6281632" y="3150368"/>
                  <a:ext cx="142920" cy="263160"/>
                </a:xfrm>
                <a:prstGeom prst="rect">
                  <a:avLst/>
                </a:prstGeom>
              </p:spPr>
            </p:pic>
          </mc:Fallback>
        </mc:AlternateContent>
        <mc:AlternateContent xmlns:mc="http://schemas.openxmlformats.org/markup-compatibility/2006">
          <mc:Choice xmlns:p14="http://schemas.microsoft.com/office/powerpoint/2010/main" Requires="p14">
            <p:contentPart p14:bwMode="auto" r:id="rId288">
              <p14:nvContentPartPr>
                <p14:cNvPr id="173" name="Ink 172">
                  <a:extLst>
                    <a:ext uri="{FF2B5EF4-FFF2-40B4-BE49-F238E27FC236}">
                      <a16:creationId xmlns:a16="http://schemas.microsoft.com/office/drawing/2014/main" id="{7D5C3230-0C23-6447-B2DB-F7EDFDD9C26F}"/>
                    </a:ext>
                  </a:extLst>
                </p14:cNvPr>
                <p14:cNvContentPartPr/>
                <p14:nvPr/>
              </p14:nvContentPartPr>
              <p14:xfrm>
                <a:off x="4926592" y="3490208"/>
                <a:ext cx="101880" cy="182880"/>
              </p14:xfrm>
            </p:contentPart>
          </mc:Choice>
          <mc:Fallback>
            <p:pic>
              <p:nvPicPr>
                <p:cNvPr id="173" name="Ink 172">
                  <a:extLst>
                    <a:ext uri="{FF2B5EF4-FFF2-40B4-BE49-F238E27FC236}">
                      <a16:creationId xmlns:a16="http://schemas.microsoft.com/office/drawing/2014/main" id="{7D5C3230-0C23-6447-B2DB-F7EDFDD9C26F}"/>
                    </a:ext>
                  </a:extLst>
                </p:cNvPr>
                <p:cNvPicPr/>
                <p:nvPr/>
              </p:nvPicPr>
              <p:blipFill>
                <a:blip r:embed="rId289"/>
                <a:stretch>
                  <a:fillRect/>
                </a:stretch>
              </p:blipFill>
              <p:spPr>
                <a:xfrm>
                  <a:off x="4922272" y="3485888"/>
                  <a:ext cx="110520" cy="191520"/>
                </a:xfrm>
                <a:prstGeom prst="rect">
                  <a:avLst/>
                </a:prstGeom>
              </p:spPr>
            </p:pic>
          </mc:Fallback>
        </mc:AlternateContent>
        <mc:AlternateContent xmlns:mc="http://schemas.openxmlformats.org/markup-compatibility/2006">
          <mc:Choice xmlns:p14="http://schemas.microsoft.com/office/powerpoint/2010/main" Requires="p14">
            <p:contentPart p14:bwMode="auto" r:id="rId290">
              <p14:nvContentPartPr>
                <p14:cNvPr id="174" name="Ink 173">
                  <a:extLst>
                    <a:ext uri="{FF2B5EF4-FFF2-40B4-BE49-F238E27FC236}">
                      <a16:creationId xmlns:a16="http://schemas.microsoft.com/office/drawing/2014/main" id="{A2DE70C0-6F20-3241-8778-F88A5A57F33C}"/>
                    </a:ext>
                  </a:extLst>
                </p14:cNvPr>
                <p14:cNvContentPartPr/>
                <p14:nvPr/>
              </p14:nvContentPartPr>
              <p14:xfrm>
                <a:off x="5078512" y="3503888"/>
                <a:ext cx="101880" cy="92160"/>
              </p14:xfrm>
            </p:contentPart>
          </mc:Choice>
          <mc:Fallback>
            <p:pic>
              <p:nvPicPr>
                <p:cNvPr id="174" name="Ink 173">
                  <a:extLst>
                    <a:ext uri="{FF2B5EF4-FFF2-40B4-BE49-F238E27FC236}">
                      <a16:creationId xmlns:a16="http://schemas.microsoft.com/office/drawing/2014/main" id="{A2DE70C0-6F20-3241-8778-F88A5A57F33C}"/>
                    </a:ext>
                  </a:extLst>
                </p:cNvPr>
                <p:cNvPicPr/>
                <p:nvPr/>
              </p:nvPicPr>
              <p:blipFill>
                <a:blip r:embed="rId291"/>
                <a:stretch>
                  <a:fillRect/>
                </a:stretch>
              </p:blipFill>
              <p:spPr>
                <a:xfrm>
                  <a:off x="5074192" y="3499568"/>
                  <a:ext cx="110520" cy="100800"/>
                </a:xfrm>
                <a:prstGeom prst="rect">
                  <a:avLst/>
                </a:prstGeom>
              </p:spPr>
            </p:pic>
          </mc:Fallback>
        </mc:AlternateContent>
        <mc:AlternateContent xmlns:mc="http://schemas.openxmlformats.org/markup-compatibility/2006">
          <mc:Choice xmlns:p14="http://schemas.microsoft.com/office/powerpoint/2010/main" Requires="p14">
            <p:contentPart p14:bwMode="auto" r:id="rId292">
              <p14:nvContentPartPr>
                <p14:cNvPr id="175" name="Ink 174">
                  <a:extLst>
                    <a:ext uri="{FF2B5EF4-FFF2-40B4-BE49-F238E27FC236}">
                      <a16:creationId xmlns:a16="http://schemas.microsoft.com/office/drawing/2014/main" id="{BCBE24C5-F2F7-AE49-B00F-ACFE9F72E92D}"/>
                    </a:ext>
                  </a:extLst>
                </p14:cNvPr>
                <p14:cNvContentPartPr/>
                <p14:nvPr/>
              </p14:nvContentPartPr>
              <p14:xfrm>
                <a:off x="5341312" y="3420728"/>
                <a:ext cx="30240" cy="156600"/>
              </p14:xfrm>
            </p:contentPart>
          </mc:Choice>
          <mc:Fallback>
            <p:pic>
              <p:nvPicPr>
                <p:cNvPr id="175" name="Ink 174">
                  <a:extLst>
                    <a:ext uri="{FF2B5EF4-FFF2-40B4-BE49-F238E27FC236}">
                      <a16:creationId xmlns:a16="http://schemas.microsoft.com/office/drawing/2014/main" id="{BCBE24C5-F2F7-AE49-B00F-ACFE9F72E92D}"/>
                    </a:ext>
                  </a:extLst>
                </p:cNvPr>
                <p:cNvPicPr/>
                <p:nvPr/>
              </p:nvPicPr>
              <p:blipFill>
                <a:blip r:embed="rId293"/>
                <a:stretch>
                  <a:fillRect/>
                </a:stretch>
              </p:blipFill>
              <p:spPr>
                <a:xfrm>
                  <a:off x="5336992" y="3416408"/>
                  <a:ext cx="38880" cy="165240"/>
                </a:xfrm>
                <a:prstGeom prst="rect">
                  <a:avLst/>
                </a:prstGeom>
              </p:spPr>
            </p:pic>
          </mc:Fallback>
        </mc:AlternateContent>
        <mc:AlternateContent xmlns:mc="http://schemas.openxmlformats.org/markup-compatibility/2006">
          <mc:Choice xmlns:p14="http://schemas.microsoft.com/office/powerpoint/2010/main" Requires="p14">
            <p:contentPart p14:bwMode="auto" r:id="rId294">
              <p14:nvContentPartPr>
                <p14:cNvPr id="176" name="Ink 175">
                  <a:extLst>
                    <a:ext uri="{FF2B5EF4-FFF2-40B4-BE49-F238E27FC236}">
                      <a16:creationId xmlns:a16="http://schemas.microsoft.com/office/drawing/2014/main" id="{66B3950D-0048-A245-9E17-63B33577CE4A}"/>
                    </a:ext>
                  </a:extLst>
                </p14:cNvPr>
                <p14:cNvContentPartPr/>
                <p14:nvPr/>
              </p14:nvContentPartPr>
              <p14:xfrm>
                <a:off x="4868992" y="3255848"/>
                <a:ext cx="655200" cy="534960"/>
              </p14:xfrm>
            </p:contentPart>
          </mc:Choice>
          <mc:Fallback>
            <p:pic>
              <p:nvPicPr>
                <p:cNvPr id="176" name="Ink 175">
                  <a:extLst>
                    <a:ext uri="{FF2B5EF4-FFF2-40B4-BE49-F238E27FC236}">
                      <a16:creationId xmlns:a16="http://schemas.microsoft.com/office/drawing/2014/main" id="{66B3950D-0048-A245-9E17-63B33577CE4A}"/>
                    </a:ext>
                  </a:extLst>
                </p:cNvPr>
                <p:cNvPicPr/>
                <p:nvPr/>
              </p:nvPicPr>
              <p:blipFill>
                <a:blip r:embed="rId295"/>
                <a:stretch>
                  <a:fillRect/>
                </a:stretch>
              </p:blipFill>
              <p:spPr>
                <a:xfrm>
                  <a:off x="4864672" y="3251528"/>
                  <a:ext cx="663840" cy="543600"/>
                </a:xfrm>
                <a:prstGeom prst="rect">
                  <a:avLst/>
                </a:prstGeom>
              </p:spPr>
            </p:pic>
          </mc:Fallback>
        </mc:AlternateContent>
        <mc:AlternateContent xmlns:mc="http://schemas.openxmlformats.org/markup-compatibility/2006">
          <mc:Choice xmlns:p14="http://schemas.microsoft.com/office/powerpoint/2010/main" Requires="p14">
            <p:contentPart p14:bwMode="auto" r:id="rId296">
              <p14:nvContentPartPr>
                <p14:cNvPr id="177" name="Ink 176">
                  <a:extLst>
                    <a:ext uri="{FF2B5EF4-FFF2-40B4-BE49-F238E27FC236}">
                      <a16:creationId xmlns:a16="http://schemas.microsoft.com/office/drawing/2014/main" id="{5A6E2965-5B12-C84C-9C73-1801740CB0C5}"/>
                    </a:ext>
                  </a:extLst>
                </p14:cNvPr>
                <p14:cNvContentPartPr/>
                <p14:nvPr/>
              </p14:nvContentPartPr>
              <p14:xfrm>
                <a:off x="5665312" y="3106448"/>
                <a:ext cx="770040" cy="499680"/>
              </p14:xfrm>
            </p:contentPart>
          </mc:Choice>
          <mc:Fallback>
            <p:pic>
              <p:nvPicPr>
                <p:cNvPr id="177" name="Ink 176">
                  <a:extLst>
                    <a:ext uri="{FF2B5EF4-FFF2-40B4-BE49-F238E27FC236}">
                      <a16:creationId xmlns:a16="http://schemas.microsoft.com/office/drawing/2014/main" id="{5A6E2965-5B12-C84C-9C73-1801740CB0C5}"/>
                    </a:ext>
                  </a:extLst>
                </p:cNvPr>
                <p:cNvPicPr/>
                <p:nvPr/>
              </p:nvPicPr>
              <p:blipFill>
                <a:blip r:embed="rId297"/>
                <a:stretch>
                  <a:fillRect/>
                </a:stretch>
              </p:blipFill>
              <p:spPr>
                <a:xfrm>
                  <a:off x="5660992" y="3102128"/>
                  <a:ext cx="778680" cy="508320"/>
                </a:xfrm>
                <a:prstGeom prst="rect">
                  <a:avLst/>
                </a:prstGeom>
              </p:spPr>
            </p:pic>
          </mc:Fallback>
        </mc:AlternateContent>
        <mc:AlternateContent xmlns:mc="http://schemas.openxmlformats.org/markup-compatibility/2006">
          <mc:Choice xmlns:p14="http://schemas.microsoft.com/office/powerpoint/2010/main" Requires="p14">
            <p:contentPart p14:bwMode="auto" r:id="rId298">
              <p14:nvContentPartPr>
                <p14:cNvPr id="178" name="Ink 177">
                  <a:extLst>
                    <a:ext uri="{FF2B5EF4-FFF2-40B4-BE49-F238E27FC236}">
                      <a16:creationId xmlns:a16="http://schemas.microsoft.com/office/drawing/2014/main" id="{0EBC6AB8-4840-7347-A2B6-96118B92B359}"/>
                    </a:ext>
                  </a:extLst>
                </p14:cNvPr>
                <p14:cNvContentPartPr/>
                <p14:nvPr/>
              </p14:nvContentPartPr>
              <p14:xfrm>
                <a:off x="5619592" y="2512808"/>
                <a:ext cx="812160" cy="614520"/>
              </p14:xfrm>
            </p:contentPart>
          </mc:Choice>
          <mc:Fallback>
            <p:pic>
              <p:nvPicPr>
                <p:cNvPr id="178" name="Ink 177">
                  <a:extLst>
                    <a:ext uri="{FF2B5EF4-FFF2-40B4-BE49-F238E27FC236}">
                      <a16:creationId xmlns:a16="http://schemas.microsoft.com/office/drawing/2014/main" id="{0EBC6AB8-4840-7347-A2B6-96118B92B359}"/>
                    </a:ext>
                  </a:extLst>
                </p:cNvPr>
                <p:cNvPicPr/>
                <p:nvPr/>
              </p:nvPicPr>
              <p:blipFill>
                <a:blip r:embed="rId299"/>
                <a:stretch>
                  <a:fillRect/>
                </a:stretch>
              </p:blipFill>
              <p:spPr>
                <a:xfrm>
                  <a:off x="5615272" y="2508488"/>
                  <a:ext cx="820800" cy="623160"/>
                </a:xfrm>
                <a:prstGeom prst="rect">
                  <a:avLst/>
                </a:prstGeom>
              </p:spPr>
            </p:pic>
          </mc:Fallback>
        </mc:AlternateContent>
        <mc:AlternateContent xmlns:mc="http://schemas.openxmlformats.org/markup-compatibility/2006">
          <mc:Choice xmlns:p14="http://schemas.microsoft.com/office/powerpoint/2010/main" Requires="p14">
            <p:contentPart p14:bwMode="auto" r:id="rId300">
              <p14:nvContentPartPr>
                <p14:cNvPr id="179" name="Ink 178">
                  <a:extLst>
                    <a:ext uri="{FF2B5EF4-FFF2-40B4-BE49-F238E27FC236}">
                      <a16:creationId xmlns:a16="http://schemas.microsoft.com/office/drawing/2014/main" id="{D6169517-B503-1646-9EAB-32725E965A49}"/>
                    </a:ext>
                  </a:extLst>
                </p14:cNvPr>
                <p14:cNvContentPartPr/>
                <p14:nvPr/>
              </p14:nvContentPartPr>
              <p14:xfrm>
                <a:off x="4462552" y="1888208"/>
                <a:ext cx="1009440" cy="605880"/>
              </p14:xfrm>
            </p:contentPart>
          </mc:Choice>
          <mc:Fallback>
            <p:pic>
              <p:nvPicPr>
                <p:cNvPr id="179" name="Ink 178">
                  <a:extLst>
                    <a:ext uri="{FF2B5EF4-FFF2-40B4-BE49-F238E27FC236}">
                      <a16:creationId xmlns:a16="http://schemas.microsoft.com/office/drawing/2014/main" id="{D6169517-B503-1646-9EAB-32725E965A49}"/>
                    </a:ext>
                  </a:extLst>
                </p:cNvPr>
                <p:cNvPicPr/>
                <p:nvPr/>
              </p:nvPicPr>
              <p:blipFill>
                <a:blip r:embed="rId301"/>
                <a:stretch>
                  <a:fillRect/>
                </a:stretch>
              </p:blipFill>
              <p:spPr>
                <a:xfrm>
                  <a:off x="4458232" y="1883888"/>
                  <a:ext cx="1018080" cy="614520"/>
                </a:xfrm>
                <a:prstGeom prst="rect">
                  <a:avLst/>
                </a:prstGeom>
              </p:spPr>
            </p:pic>
          </mc:Fallback>
        </mc:AlternateContent>
        <mc:AlternateContent xmlns:mc="http://schemas.openxmlformats.org/markup-compatibility/2006">
          <mc:Choice xmlns:p14="http://schemas.microsoft.com/office/powerpoint/2010/main" Requires="p14">
            <p:contentPart p14:bwMode="auto" r:id="rId302">
              <p14:nvContentPartPr>
                <p14:cNvPr id="183" name="Ink 182">
                  <a:extLst>
                    <a:ext uri="{FF2B5EF4-FFF2-40B4-BE49-F238E27FC236}">
                      <a16:creationId xmlns:a16="http://schemas.microsoft.com/office/drawing/2014/main" id="{835440B4-93A9-164A-BB3B-F04416EBD0C2}"/>
                    </a:ext>
                  </a:extLst>
                </p14:cNvPr>
                <p14:cNvContentPartPr/>
                <p14:nvPr/>
              </p14:nvContentPartPr>
              <p14:xfrm>
                <a:off x="7881472" y="5580368"/>
                <a:ext cx="305640" cy="300960"/>
              </p14:xfrm>
            </p:contentPart>
          </mc:Choice>
          <mc:Fallback>
            <p:pic>
              <p:nvPicPr>
                <p:cNvPr id="183" name="Ink 182">
                  <a:extLst>
                    <a:ext uri="{FF2B5EF4-FFF2-40B4-BE49-F238E27FC236}">
                      <a16:creationId xmlns:a16="http://schemas.microsoft.com/office/drawing/2014/main" id="{835440B4-93A9-164A-BB3B-F04416EBD0C2}"/>
                    </a:ext>
                  </a:extLst>
                </p:cNvPr>
                <p:cNvPicPr/>
                <p:nvPr/>
              </p:nvPicPr>
              <p:blipFill>
                <a:blip r:embed="rId303"/>
                <a:stretch>
                  <a:fillRect/>
                </a:stretch>
              </p:blipFill>
              <p:spPr>
                <a:xfrm>
                  <a:off x="7877152" y="5576048"/>
                  <a:ext cx="314280" cy="309600"/>
                </a:xfrm>
                <a:prstGeom prst="rect">
                  <a:avLst/>
                </a:prstGeom>
              </p:spPr>
            </p:pic>
          </mc:Fallback>
        </mc:AlternateContent>
        <mc:AlternateContent xmlns:mc="http://schemas.openxmlformats.org/markup-compatibility/2006">
          <mc:Choice xmlns:p14="http://schemas.microsoft.com/office/powerpoint/2010/main" Requires="p14">
            <p:contentPart p14:bwMode="auto" r:id="rId304">
              <p14:nvContentPartPr>
                <p14:cNvPr id="184" name="Ink 183">
                  <a:extLst>
                    <a:ext uri="{FF2B5EF4-FFF2-40B4-BE49-F238E27FC236}">
                      <a16:creationId xmlns:a16="http://schemas.microsoft.com/office/drawing/2014/main" id="{C221F3FC-B57E-7E45-B4FC-750B641900AC}"/>
                    </a:ext>
                  </a:extLst>
                </p14:cNvPr>
                <p14:cNvContentPartPr/>
                <p14:nvPr/>
              </p14:nvContentPartPr>
              <p14:xfrm>
                <a:off x="8250832" y="5601248"/>
                <a:ext cx="496800" cy="199800"/>
              </p14:xfrm>
            </p:contentPart>
          </mc:Choice>
          <mc:Fallback>
            <p:pic>
              <p:nvPicPr>
                <p:cNvPr id="184" name="Ink 183">
                  <a:extLst>
                    <a:ext uri="{FF2B5EF4-FFF2-40B4-BE49-F238E27FC236}">
                      <a16:creationId xmlns:a16="http://schemas.microsoft.com/office/drawing/2014/main" id="{C221F3FC-B57E-7E45-B4FC-750B641900AC}"/>
                    </a:ext>
                  </a:extLst>
                </p:cNvPr>
                <p:cNvPicPr/>
                <p:nvPr/>
              </p:nvPicPr>
              <p:blipFill>
                <a:blip r:embed="rId305"/>
                <a:stretch>
                  <a:fillRect/>
                </a:stretch>
              </p:blipFill>
              <p:spPr>
                <a:xfrm>
                  <a:off x="8246512" y="5596928"/>
                  <a:ext cx="505440" cy="208440"/>
                </a:xfrm>
                <a:prstGeom prst="rect">
                  <a:avLst/>
                </a:prstGeom>
              </p:spPr>
            </p:pic>
          </mc:Fallback>
        </mc:AlternateContent>
        <mc:AlternateContent xmlns:mc="http://schemas.openxmlformats.org/markup-compatibility/2006">
          <mc:Choice xmlns:p14="http://schemas.microsoft.com/office/powerpoint/2010/main" Requires="p14">
            <p:contentPart p14:bwMode="auto" r:id="rId306">
              <p14:nvContentPartPr>
                <p14:cNvPr id="185" name="Ink 184">
                  <a:extLst>
                    <a:ext uri="{FF2B5EF4-FFF2-40B4-BE49-F238E27FC236}">
                      <a16:creationId xmlns:a16="http://schemas.microsoft.com/office/drawing/2014/main" id="{DEA65B74-2871-DA46-AD2D-F182CFFE0F7D}"/>
                    </a:ext>
                  </a:extLst>
                </p14:cNvPr>
                <p14:cNvContentPartPr/>
                <p14:nvPr/>
              </p14:nvContentPartPr>
              <p14:xfrm>
                <a:off x="8828992" y="5369768"/>
                <a:ext cx="473760" cy="323640"/>
              </p14:xfrm>
            </p:contentPart>
          </mc:Choice>
          <mc:Fallback>
            <p:pic>
              <p:nvPicPr>
                <p:cNvPr id="185" name="Ink 184">
                  <a:extLst>
                    <a:ext uri="{FF2B5EF4-FFF2-40B4-BE49-F238E27FC236}">
                      <a16:creationId xmlns:a16="http://schemas.microsoft.com/office/drawing/2014/main" id="{DEA65B74-2871-DA46-AD2D-F182CFFE0F7D}"/>
                    </a:ext>
                  </a:extLst>
                </p:cNvPr>
                <p:cNvPicPr/>
                <p:nvPr/>
              </p:nvPicPr>
              <p:blipFill>
                <a:blip r:embed="rId307"/>
                <a:stretch>
                  <a:fillRect/>
                </a:stretch>
              </p:blipFill>
              <p:spPr>
                <a:xfrm>
                  <a:off x="8824672" y="5365448"/>
                  <a:ext cx="482400" cy="332280"/>
                </a:xfrm>
                <a:prstGeom prst="rect">
                  <a:avLst/>
                </a:prstGeom>
              </p:spPr>
            </p:pic>
          </mc:Fallback>
        </mc:AlternateContent>
        <mc:AlternateContent xmlns:mc="http://schemas.openxmlformats.org/markup-compatibility/2006">
          <mc:Choice xmlns:p14="http://schemas.microsoft.com/office/powerpoint/2010/main" Requires="p14">
            <p:contentPart p14:bwMode="auto" r:id="rId308">
              <p14:nvContentPartPr>
                <p14:cNvPr id="186" name="Ink 185">
                  <a:extLst>
                    <a:ext uri="{FF2B5EF4-FFF2-40B4-BE49-F238E27FC236}">
                      <a16:creationId xmlns:a16="http://schemas.microsoft.com/office/drawing/2014/main" id="{B3F90883-EF10-0D4C-9997-BE1B44E11B4C}"/>
                    </a:ext>
                  </a:extLst>
                </p14:cNvPr>
                <p14:cNvContentPartPr/>
                <p14:nvPr/>
              </p14:nvContentPartPr>
              <p14:xfrm>
                <a:off x="9616672" y="5186888"/>
                <a:ext cx="461880" cy="365400"/>
              </p14:xfrm>
            </p:contentPart>
          </mc:Choice>
          <mc:Fallback>
            <p:pic>
              <p:nvPicPr>
                <p:cNvPr id="186" name="Ink 185">
                  <a:extLst>
                    <a:ext uri="{FF2B5EF4-FFF2-40B4-BE49-F238E27FC236}">
                      <a16:creationId xmlns:a16="http://schemas.microsoft.com/office/drawing/2014/main" id="{B3F90883-EF10-0D4C-9997-BE1B44E11B4C}"/>
                    </a:ext>
                  </a:extLst>
                </p:cNvPr>
                <p:cNvPicPr/>
                <p:nvPr/>
              </p:nvPicPr>
              <p:blipFill>
                <a:blip r:embed="rId309"/>
                <a:stretch>
                  <a:fillRect/>
                </a:stretch>
              </p:blipFill>
              <p:spPr>
                <a:xfrm>
                  <a:off x="9612352" y="5182568"/>
                  <a:ext cx="470520" cy="374040"/>
                </a:xfrm>
                <a:prstGeom prst="rect">
                  <a:avLst/>
                </a:prstGeom>
              </p:spPr>
            </p:pic>
          </mc:Fallback>
        </mc:AlternateContent>
        <mc:AlternateContent xmlns:mc="http://schemas.openxmlformats.org/markup-compatibility/2006">
          <mc:Choice xmlns:p14="http://schemas.microsoft.com/office/powerpoint/2010/main" Requires="p14">
            <p:contentPart p14:bwMode="auto" r:id="rId310">
              <p14:nvContentPartPr>
                <p14:cNvPr id="187" name="Ink 186">
                  <a:extLst>
                    <a:ext uri="{FF2B5EF4-FFF2-40B4-BE49-F238E27FC236}">
                      <a16:creationId xmlns:a16="http://schemas.microsoft.com/office/drawing/2014/main" id="{12FC0F2F-BD03-7D40-8B81-1325E2CF4B93}"/>
                    </a:ext>
                  </a:extLst>
                </p14:cNvPr>
                <p14:cNvContentPartPr/>
                <p14:nvPr/>
              </p14:nvContentPartPr>
              <p14:xfrm>
                <a:off x="10219672" y="5097968"/>
                <a:ext cx="311040" cy="365400"/>
              </p14:xfrm>
            </p:contentPart>
          </mc:Choice>
          <mc:Fallback>
            <p:pic>
              <p:nvPicPr>
                <p:cNvPr id="187" name="Ink 186">
                  <a:extLst>
                    <a:ext uri="{FF2B5EF4-FFF2-40B4-BE49-F238E27FC236}">
                      <a16:creationId xmlns:a16="http://schemas.microsoft.com/office/drawing/2014/main" id="{12FC0F2F-BD03-7D40-8B81-1325E2CF4B93}"/>
                    </a:ext>
                  </a:extLst>
                </p:cNvPr>
                <p:cNvPicPr/>
                <p:nvPr/>
              </p:nvPicPr>
              <p:blipFill>
                <a:blip r:embed="rId311"/>
                <a:stretch>
                  <a:fillRect/>
                </a:stretch>
              </p:blipFill>
              <p:spPr>
                <a:xfrm>
                  <a:off x="10215352" y="5093648"/>
                  <a:ext cx="319680" cy="374040"/>
                </a:xfrm>
                <a:prstGeom prst="rect">
                  <a:avLst/>
                </a:prstGeom>
              </p:spPr>
            </p:pic>
          </mc:Fallback>
        </mc:AlternateContent>
        <mc:AlternateContent xmlns:mc="http://schemas.openxmlformats.org/markup-compatibility/2006">
          <mc:Choice xmlns:p14="http://schemas.microsoft.com/office/powerpoint/2010/main" Requires="p14">
            <p:contentPart p14:bwMode="auto" r:id="rId312">
              <p14:nvContentPartPr>
                <p14:cNvPr id="188" name="Ink 187">
                  <a:extLst>
                    <a:ext uri="{FF2B5EF4-FFF2-40B4-BE49-F238E27FC236}">
                      <a16:creationId xmlns:a16="http://schemas.microsoft.com/office/drawing/2014/main" id="{FD8F7A02-0443-2147-ACA3-579B70B744B6}"/>
                    </a:ext>
                  </a:extLst>
                </p14:cNvPr>
                <p14:cNvContentPartPr/>
                <p14:nvPr/>
              </p14:nvContentPartPr>
              <p14:xfrm>
                <a:off x="10355392" y="5121368"/>
                <a:ext cx="105840" cy="101520"/>
              </p14:xfrm>
            </p:contentPart>
          </mc:Choice>
          <mc:Fallback>
            <p:pic>
              <p:nvPicPr>
                <p:cNvPr id="188" name="Ink 187">
                  <a:extLst>
                    <a:ext uri="{FF2B5EF4-FFF2-40B4-BE49-F238E27FC236}">
                      <a16:creationId xmlns:a16="http://schemas.microsoft.com/office/drawing/2014/main" id="{FD8F7A02-0443-2147-ACA3-579B70B744B6}"/>
                    </a:ext>
                  </a:extLst>
                </p:cNvPr>
                <p:cNvPicPr/>
                <p:nvPr/>
              </p:nvPicPr>
              <p:blipFill>
                <a:blip r:embed="rId313"/>
                <a:stretch>
                  <a:fillRect/>
                </a:stretch>
              </p:blipFill>
              <p:spPr>
                <a:xfrm>
                  <a:off x="10351072" y="5117048"/>
                  <a:ext cx="114480" cy="110160"/>
                </a:xfrm>
                <a:prstGeom prst="rect">
                  <a:avLst/>
                </a:prstGeom>
              </p:spPr>
            </p:pic>
          </mc:Fallback>
        </mc:AlternateContent>
        <mc:AlternateContent xmlns:mc="http://schemas.openxmlformats.org/markup-compatibility/2006">
          <mc:Choice xmlns:p14="http://schemas.microsoft.com/office/powerpoint/2010/main" Requires="p14">
            <p:contentPart p14:bwMode="auto" r:id="rId314">
              <p14:nvContentPartPr>
                <p14:cNvPr id="189" name="Ink 188">
                  <a:extLst>
                    <a:ext uri="{FF2B5EF4-FFF2-40B4-BE49-F238E27FC236}">
                      <a16:creationId xmlns:a16="http://schemas.microsoft.com/office/drawing/2014/main" id="{6BDD7810-B3D3-3347-9F3A-97AC6DC76A87}"/>
                    </a:ext>
                  </a:extLst>
                </p14:cNvPr>
                <p14:cNvContentPartPr/>
                <p14:nvPr/>
              </p14:nvContentPartPr>
              <p14:xfrm>
                <a:off x="10208152" y="4993208"/>
                <a:ext cx="43560" cy="109800"/>
              </p14:xfrm>
            </p:contentPart>
          </mc:Choice>
          <mc:Fallback>
            <p:pic>
              <p:nvPicPr>
                <p:cNvPr id="189" name="Ink 188">
                  <a:extLst>
                    <a:ext uri="{FF2B5EF4-FFF2-40B4-BE49-F238E27FC236}">
                      <a16:creationId xmlns:a16="http://schemas.microsoft.com/office/drawing/2014/main" id="{6BDD7810-B3D3-3347-9F3A-97AC6DC76A87}"/>
                    </a:ext>
                  </a:extLst>
                </p:cNvPr>
                <p:cNvPicPr/>
                <p:nvPr/>
              </p:nvPicPr>
              <p:blipFill>
                <a:blip r:embed="rId315"/>
                <a:stretch>
                  <a:fillRect/>
                </a:stretch>
              </p:blipFill>
              <p:spPr>
                <a:xfrm>
                  <a:off x="10203832" y="4988888"/>
                  <a:ext cx="52200" cy="118440"/>
                </a:xfrm>
                <a:prstGeom prst="rect">
                  <a:avLst/>
                </a:prstGeom>
              </p:spPr>
            </p:pic>
          </mc:Fallback>
        </mc:AlternateContent>
        <mc:AlternateContent xmlns:mc="http://schemas.openxmlformats.org/markup-compatibility/2006">
          <mc:Choice xmlns:p14="http://schemas.microsoft.com/office/powerpoint/2010/main" Requires="p14">
            <p:contentPart p14:bwMode="auto" r:id="rId316">
              <p14:nvContentPartPr>
                <p14:cNvPr id="191" name="Ink 190">
                  <a:extLst>
                    <a:ext uri="{FF2B5EF4-FFF2-40B4-BE49-F238E27FC236}">
                      <a16:creationId xmlns:a16="http://schemas.microsoft.com/office/drawing/2014/main" id="{0EFBCDE2-B3BE-164F-B30B-950B5BE9AF16}"/>
                    </a:ext>
                  </a:extLst>
                </p14:cNvPr>
                <p14:cNvContentPartPr/>
                <p14:nvPr/>
              </p14:nvContentPartPr>
              <p14:xfrm>
                <a:off x="10199512" y="4986008"/>
                <a:ext cx="77400" cy="109800"/>
              </p14:xfrm>
            </p:contentPart>
          </mc:Choice>
          <mc:Fallback>
            <p:pic>
              <p:nvPicPr>
                <p:cNvPr id="191" name="Ink 190">
                  <a:extLst>
                    <a:ext uri="{FF2B5EF4-FFF2-40B4-BE49-F238E27FC236}">
                      <a16:creationId xmlns:a16="http://schemas.microsoft.com/office/drawing/2014/main" id="{0EFBCDE2-B3BE-164F-B30B-950B5BE9AF16}"/>
                    </a:ext>
                  </a:extLst>
                </p:cNvPr>
                <p:cNvPicPr/>
                <p:nvPr/>
              </p:nvPicPr>
              <p:blipFill>
                <a:blip r:embed="rId317"/>
                <a:stretch>
                  <a:fillRect/>
                </a:stretch>
              </p:blipFill>
              <p:spPr>
                <a:xfrm>
                  <a:off x="10195192" y="4981688"/>
                  <a:ext cx="86040" cy="118440"/>
                </a:xfrm>
                <a:prstGeom prst="rect">
                  <a:avLst/>
                </a:prstGeom>
              </p:spPr>
            </p:pic>
          </mc:Fallback>
        </mc:AlternateContent>
        <mc:AlternateContent xmlns:mc="http://schemas.openxmlformats.org/markup-compatibility/2006">
          <mc:Choice xmlns:p14="http://schemas.microsoft.com/office/powerpoint/2010/main" Requires="p14">
            <p:contentPart p14:bwMode="auto" r:id="rId318">
              <p14:nvContentPartPr>
                <p14:cNvPr id="193" name="Ink 192">
                  <a:extLst>
                    <a:ext uri="{FF2B5EF4-FFF2-40B4-BE49-F238E27FC236}">
                      <a16:creationId xmlns:a16="http://schemas.microsoft.com/office/drawing/2014/main" id="{23C9BC48-7B64-9640-B2A5-EEE4AAC257FC}"/>
                    </a:ext>
                  </a:extLst>
                </p14:cNvPr>
                <p14:cNvContentPartPr/>
                <p14:nvPr/>
              </p14:nvContentPartPr>
              <p14:xfrm>
                <a:off x="4697632" y="5723288"/>
                <a:ext cx="141120" cy="487440"/>
              </p14:xfrm>
            </p:contentPart>
          </mc:Choice>
          <mc:Fallback>
            <p:pic>
              <p:nvPicPr>
                <p:cNvPr id="193" name="Ink 192">
                  <a:extLst>
                    <a:ext uri="{FF2B5EF4-FFF2-40B4-BE49-F238E27FC236}">
                      <a16:creationId xmlns:a16="http://schemas.microsoft.com/office/drawing/2014/main" id="{23C9BC48-7B64-9640-B2A5-EEE4AAC257FC}"/>
                    </a:ext>
                  </a:extLst>
                </p:cNvPr>
                <p:cNvPicPr/>
                <p:nvPr/>
              </p:nvPicPr>
              <p:blipFill>
                <a:blip r:embed="rId319"/>
                <a:stretch>
                  <a:fillRect/>
                </a:stretch>
              </p:blipFill>
              <p:spPr>
                <a:xfrm>
                  <a:off x="4693312" y="5718968"/>
                  <a:ext cx="149760" cy="496080"/>
                </a:xfrm>
                <a:prstGeom prst="rect">
                  <a:avLst/>
                </a:prstGeom>
              </p:spPr>
            </p:pic>
          </mc:Fallback>
        </mc:AlternateContent>
        <mc:AlternateContent xmlns:mc="http://schemas.openxmlformats.org/markup-compatibility/2006">
          <mc:Choice xmlns:p14="http://schemas.microsoft.com/office/powerpoint/2010/main" Requires="p14">
            <p:contentPart p14:bwMode="auto" r:id="rId320">
              <p14:nvContentPartPr>
                <p14:cNvPr id="195" name="Ink 194">
                  <a:extLst>
                    <a:ext uri="{FF2B5EF4-FFF2-40B4-BE49-F238E27FC236}">
                      <a16:creationId xmlns:a16="http://schemas.microsoft.com/office/drawing/2014/main" id="{7860DF13-B35D-5948-A2F3-8347BBABEEE4}"/>
                    </a:ext>
                  </a:extLst>
                </p14:cNvPr>
                <p14:cNvContentPartPr/>
                <p14:nvPr/>
              </p14:nvContentPartPr>
              <p14:xfrm>
                <a:off x="6700672" y="5515568"/>
                <a:ext cx="632520" cy="943200"/>
              </p14:xfrm>
            </p:contentPart>
          </mc:Choice>
          <mc:Fallback>
            <p:pic>
              <p:nvPicPr>
                <p:cNvPr id="195" name="Ink 194">
                  <a:extLst>
                    <a:ext uri="{FF2B5EF4-FFF2-40B4-BE49-F238E27FC236}">
                      <a16:creationId xmlns:a16="http://schemas.microsoft.com/office/drawing/2014/main" id="{7860DF13-B35D-5948-A2F3-8347BBABEEE4}"/>
                    </a:ext>
                  </a:extLst>
                </p:cNvPr>
                <p:cNvPicPr/>
                <p:nvPr/>
              </p:nvPicPr>
              <p:blipFill>
                <a:blip r:embed="rId321"/>
                <a:stretch>
                  <a:fillRect/>
                </a:stretch>
              </p:blipFill>
              <p:spPr>
                <a:xfrm>
                  <a:off x="6696352" y="5511248"/>
                  <a:ext cx="641160" cy="951840"/>
                </a:xfrm>
                <a:prstGeom prst="rect">
                  <a:avLst/>
                </a:prstGeom>
              </p:spPr>
            </p:pic>
          </mc:Fallback>
        </mc:AlternateContent>
        <mc:AlternateContent xmlns:mc="http://schemas.openxmlformats.org/markup-compatibility/2006">
          <mc:Choice xmlns:p14="http://schemas.microsoft.com/office/powerpoint/2010/main" Requires="p14">
            <p:contentPart p14:bwMode="auto" r:id="rId322">
              <p14:nvContentPartPr>
                <p14:cNvPr id="196" name="Ink 195">
                  <a:extLst>
                    <a:ext uri="{FF2B5EF4-FFF2-40B4-BE49-F238E27FC236}">
                      <a16:creationId xmlns:a16="http://schemas.microsoft.com/office/drawing/2014/main" id="{60FA9DF1-8253-6642-934C-BEAFC7355DC1}"/>
                    </a:ext>
                  </a:extLst>
                </p14:cNvPr>
                <p14:cNvContentPartPr/>
                <p14:nvPr/>
              </p14:nvContentPartPr>
              <p14:xfrm>
                <a:off x="4892752" y="6287048"/>
                <a:ext cx="402120" cy="185400"/>
              </p14:xfrm>
            </p:contentPart>
          </mc:Choice>
          <mc:Fallback>
            <p:pic>
              <p:nvPicPr>
                <p:cNvPr id="196" name="Ink 195">
                  <a:extLst>
                    <a:ext uri="{FF2B5EF4-FFF2-40B4-BE49-F238E27FC236}">
                      <a16:creationId xmlns:a16="http://schemas.microsoft.com/office/drawing/2014/main" id="{60FA9DF1-8253-6642-934C-BEAFC7355DC1}"/>
                    </a:ext>
                  </a:extLst>
                </p:cNvPr>
                <p:cNvPicPr/>
                <p:nvPr/>
              </p:nvPicPr>
              <p:blipFill>
                <a:blip r:embed="rId323"/>
                <a:stretch>
                  <a:fillRect/>
                </a:stretch>
              </p:blipFill>
              <p:spPr>
                <a:xfrm>
                  <a:off x="4888432" y="6282728"/>
                  <a:ext cx="410760" cy="194040"/>
                </a:xfrm>
                <a:prstGeom prst="rect">
                  <a:avLst/>
                </a:prstGeom>
              </p:spPr>
            </p:pic>
          </mc:Fallback>
        </mc:AlternateContent>
        <mc:AlternateContent xmlns:mc="http://schemas.openxmlformats.org/markup-compatibility/2006">
          <mc:Choice xmlns:p14="http://schemas.microsoft.com/office/powerpoint/2010/main" Requires="p14">
            <p:contentPart p14:bwMode="auto" r:id="rId324">
              <p14:nvContentPartPr>
                <p14:cNvPr id="197" name="Ink 196">
                  <a:extLst>
                    <a:ext uri="{FF2B5EF4-FFF2-40B4-BE49-F238E27FC236}">
                      <a16:creationId xmlns:a16="http://schemas.microsoft.com/office/drawing/2014/main" id="{866479C5-2221-BB40-8671-784A49734E0B}"/>
                    </a:ext>
                  </a:extLst>
                </p14:cNvPr>
                <p14:cNvContentPartPr/>
                <p14:nvPr/>
              </p14:nvContentPartPr>
              <p14:xfrm>
                <a:off x="5530312" y="6108848"/>
                <a:ext cx="448200" cy="116640"/>
              </p14:xfrm>
            </p:contentPart>
          </mc:Choice>
          <mc:Fallback>
            <p:pic>
              <p:nvPicPr>
                <p:cNvPr id="197" name="Ink 196">
                  <a:extLst>
                    <a:ext uri="{FF2B5EF4-FFF2-40B4-BE49-F238E27FC236}">
                      <a16:creationId xmlns:a16="http://schemas.microsoft.com/office/drawing/2014/main" id="{866479C5-2221-BB40-8671-784A49734E0B}"/>
                    </a:ext>
                  </a:extLst>
                </p:cNvPr>
                <p:cNvPicPr/>
                <p:nvPr/>
              </p:nvPicPr>
              <p:blipFill>
                <a:blip r:embed="rId325"/>
                <a:stretch>
                  <a:fillRect/>
                </a:stretch>
              </p:blipFill>
              <p:spPr>
                <a:xfrm>
                  <a:off x="5525992" y="6104528"/>
                  <a:ext cx="456840" cy="125280"/>
                </a:xfrm>
                <a:prstGeom prst="rect">
                  <a:avLst/>
                </a:prstGeom>
              </p:spPr>
            </p:pic>
          </mc:Fallback>
        </mc:AlternateContent>
        <mc:AlternateContent xmlns:mc="http://schemas.openxmlformats.org/markup-compatibility/2006">
          <mc:Choice xmlns:p14="http://schemas.microsoft.com/office/powerpoint/2010/main" Requires="p14">
            <p:contentPart p14:bwMode="auto" r:id="rId326">
              <p14:nvContentPartPr>
                <p14:cNvPr id="198" name="Ink 197">
                  <a:extLst>
                    <a:ext uri="{FF2B5EF4-FFF2-40B4-BE49-F238E27FC236}">
                      <a16:creationId xmlns:a16="http://schemas.microsoft.com/office/drawing/2014/main" id="{C5F97074-931A-C34D-8879-5A730E5EF362}"/>
                    </a:ext>
                  </a:extLst>
                </p14:cNvPr>
                <p14:cNvContentPartPr/>
                <p14:nvPr/>
              </p14:nvContentPartPr>
              <p14:xfrm>
                <a:off x="6108472" y="5861168"/>
                <a:ext cx="394200" cy="275400"/>
              </p14:xfrm>
            </p:contentPart>
          </mc:Choice>
          <mc:Fallback>
            <p:pic>
              <p:nvPicPr>
                <p:cNvPr id="198" name="Ink 197">
                  <a:extLst>
                    <a:ext uri="{FF2B5EF4-FFF2-40B4-BE49-F238E27FC236}">
                      <a16:creationId xmlns:a16="http://schemas.microsoft.com/office/drawing/2014/main" id="{C5F97074-931A-C34D-8879-5A730E5EF362}"/>
                    </a:ext>
                  </a:extLst>
                </p:cNvPr>
                <p:cNvPicPr/>
                <p:nvPr/>
              </p:nvPicPr>
              <p:blipFill>
                <a:blip r:embed="rId327"/>
                <a:stretch>
                  <a:fillRect/>
                </a:stretch>
              </p:blipFill>
              <p:spPr>
                <a:xfrm>
                  <a:off x="6104152" y="5856848"/>
                  <a:ext cx="402840" cy="284040"/>
                </a:xfrm>
                <a:prstGeom prst="rect">
                  <a:avLst/>
                </a:prstGeom>
              </p:spPr>
            </p:pic>
          </mc:Fallback>
        </mc:AlternateContent>
        <mc:AlternateContent xmlns:mc="http://schemas.openxmlformats.org/markup-compatibility/2006">
          <mc:Choice xmlns:p14="http://schemas.microsoft.com/office/powerpoint/2010/main" Requires="p14">
            <p:contentPart p14:bwMode="auto" r:id="rId328">
              <p14:nvContentPartPr>
                <p14:cNvPr id="199" name="Ink 198">
                  <a:extLst>
                    <a:ext uri="{FF2B5EF4-FFF2-40B4-BE49-F238E27FC236}">
                      <a16:creationId xmlns:a16="http://schemas.microsoft.com/office/drawing/2014/main" id="{F1E2D95F-281E-634F-ADE1-D04FD4BC4967}"/>
                    </a:ext>
                  </a:extLst>
                </p14:cNvPr>
                <p14:cNvContentPartPr/>
                <p14:nvPr/>
              </p14:nvContentPartPr>
              <p14:xfrm>
                <a:off x="6712552" y="5983208"/>
                <a:ext cx="29160" cy="21960"/>
              </p14:xfrm>
            </p:contentPart>
          </mc:Choice>
          <mc:Fallback>
            <p:pic>
              <p:nvPicPr>
                <p:cNvPr id="199" name="Ink 198">
                  <a:extLst>
                    <a:ext uri="{FF2B5EF4-FFF2-40B4-BE49-F238E27FC236}">
                      <a16:creationId xmlns:a16="http://schemas.microsoft.com/office/drawing/2014/main" id="{F1E2D95F-281E-634F-ADE1-D04FD4BC4967}"/>
                    </a:ext>
                  </a:extLst>
                </p:cNvPr>
                <p:cNvPicPr/>
                <p:nvPr/>
              </p:nvPicPr>
              <p:blipFill>
                <a:blip r:embed="rId329"/>
                <a:stretch>
                  <a:fillRect/>
                </a:stretch>
              </p:blipFill>
              <p:spPr>
                <a:xfrm>
                  <a:off x="6708232" y="5978888"/>
                  <a:ext cx="37800" cy="30600"/>
                </a:xfrm>
                <a:prstGeom prst="rect">
                  <a:avLst/>
                </a:prstGeom>
              </p:spPr>
            </p:pic>
          </mc:Fallback>
        </mc:AlternateContent>
        <mc:AlternateContent xmlns:mc="http://schemas.openxmlformats.org/markup-compatibility/2006">
          <mc:Choice xmlns:p14="http://schemas.microsoft.com/office/powerpoint/2010/main" Requires="p14">
            <p:contentPart p14:bwMode="auto" r:id="rId330">
              <p14:nvContentPartPr>
                <p14:cNvPr id="200" name="Ink 199">
                  <a:extLst>
                    <a:ext uri="{FF2B5EF4-FFF2-40B4-BE49-F238E27FC236}">
                      <a16:creationId xmlns:a16="http://schemas.microsoft.com/office/drawing/2014/main" id="{D3304E85-957D-994C-A3D2-D6CAD3119E23}"/>
                    </a:ext>
                  </a:extLst>
                </p14:cNvPr>
                <p14:cNvContentPartPr/>
                <p14:nvPr/>
              </p14:nvContentPartPr>
              <p14:xfrm>
                <a:off x="5821552" y="6228728"/>
                <a:ext cx="1023840" cy="392040"/>
              </p14:xfrm>
            </p:contentPart>
          </mc:Choice>
          <mc:Fallback>
            <p:pic>
              <p:nvPicPr>
                <p:cNvPr id="200" name="Ink 199">
                  <a:extLst>
                    <a:ext uri="{FF2B5EF4-FFF2-40B4-BE49-F238E27FC236}">
                      <a16:creationId xmlns:a16="http://schemas.microsoft.com/office/drawing/2014/main" id="{D3304E85-957D-994C-A3D2-D6CAD3119E23}"/>
                    </a:ext>
                  </a:extLst>
                </p:cNvPr>
                <p:cNvPicPr/>
                <p:nvPr/>
              </p:nvPicPr>
              <p:blipFill>
                <a:blip r:embed="rId331"/>
                <a:stretch>
                  <a:fillRect/>
                </a:stretch>
              </p:blipFill>
              <p:spPr>
                <a:xfrm>
                  <a:off x="5817232" y="6224408"/>
                  <a:ext cx="1032480" cy="400680"/>
                </a:xfrm>
                <a:prstGeom prst="rect">
                  <a:avLst/>
                </a:prstGeom>
              </p:spPr>
            </p:pic>
          </mc:Fallback>
        </mc:AlternateContent>
        <mc:AlternateContent xmlns:mc="http://schemas.openxmlformats.org/markup-compatibility/2006">
          <mc:Choice xmlns:p14="http://schemas.microsoft.com/office/powerpoint/2010/main" Requires="p14">
            <p:contentPart p14:bwMode="auto" r:id="rId332">
              <p14:nvContentPartPr>
                <p14:cNvPr id="202" name="Ink 201">
                  <a:extLst>
                    <a:ext uri="{FF2B5EF4-FFF2-40B4-BE49-F238E27FC236}">
                      <a16:creationId xmlns:a16="http://schemas.microsoft.com/office/drawing/2014/main" id="{6A891AAB-0575-AF4A-B87F-AAE8A9660587}"/>
                    </a:ext>
                  </a:extLst>
                </p14:cNvPr>
                <p14:cNvContentPartPr/>
                <p14:nvPr/>
              </p14:nvContentPartPr>
              <p14:xfrm>
                <a:off x="6377752" y="6181208"/>
                <a:ext cx="339120" cy="331200"/>
              </p14:xfrm>
            </p:contentPart>
          </mc:Choice>
          <mc:Fallback>
            <p:pic>
              <p:nvPicPr>
                <p:cNvPr id="202" name="Ink 201">
                  <a:extLst>
                    <a:ext uri="{FF2B5EF4-FFF2-40B4-BE49-F238E27FC236}">
                      <a16:creationId xmlns:a16="http://schemas.microsoft.com/office/drawing/2014/main" id="{6A891AAB-0575-AF4A-B87F-AAE8A9660587}"/>
                    </a:ext>
                  </a:extLst>
                </p:cNvPr>
                <p:cNvPicPr/>
                <p:nvPr/>
              </p:nvPicPr>
              <p:blipFill>
                <a:blip r:embed="rId333"/>
                <a:stretch>
                  <a:fillRect/>
                </a:stretch>
              </p:blipFill>
              <p:spPr>
                <a:xfrm>
                  <a:off x="6373432" y="6176888"/>
                  <a:ext cx="347760" cy="339840"/>
                </a:xfrm>
                <a:prstGeom prst="rect">
                  <a:avLst/>
                </a:prstGeom>
              </p:spPr>
            </p:pic>
          </mc:Fallback>
        </mc:AlternateContent>
        <mc:AlternateContent xmlns:mc="http://schemas.openxmlformats.org/markup-compatibility/2006">
          <mc:Choice xmlns:p14="http://schemas.microsoft.com/office/powerpoint/2010/main" Requires="p14">
            <p:contentPart p14:bwMode="auto" r:id="rId334">
              <p14:nvContentPartPr>
                <p14:cNvPr id="203" name="Ink 202">
                  <a:extLst>
                    <a:ext uri="{FF2B5EF4-FFF2-40B4-BE49-F238E27FC236}">
                      <a16:creationId xmlns:a16="http://schemas.microsoft.com/office/drawing/2014/main" id="{2BCD16F9-F851-694C-88AC-4E1512A09BD7}"/>
                    </a:ext>
                  </a:extLst>
                </p14:cNvPr>
                <p14:cNvContentPartPr/>
                <p14:nvPr/>
              </p14:nvContentPartPr>
              <p14:xfrm>
                <a:off x="6391432" y="6107048"/>
                <a:ext cx="350640" cy="374040"/>
              </p14:xfrm>
            </p:contentPart>
          </mc:Choice>
          <mc:Fallback>
            <p:pic>
              <p:nvPicPr>
                <p:cNvPr id="203" name="Ink 202">
                  <a:extLst>
                    <a:ext uri="{FF2B5EF4-FFF2-40B4-BE49-F238E27FC236}">
                      <a16:creationId xmlns:a16="http://schemas.microsoft.com/office/drawing/2014/main" id="{2BCD16F9-F851-694C-88AC-4E1512A09BD7}"/>
                    </a:ext>
                  </a:extLst>
                </p:cNvPr>
                <p:cNvPicPr/>
                <p:nvPr/>
              </p:nvPicPr>
              <p:blipFill>
                <a:blip r:embed="rId335"/>
                <a:stretch>
                  <a:fillRect/>
                </a:stretch>
              </p:blipFill>
              <p:spPr>
                <a:xfrm>
                  <a:off x="6387112" y="6102728"/>
                  <a:ext cx="359280" cy="382680"/>
                </a:xfrm>
                <a:prstGeom prst="rect">
                  <a:avLst/>
                </a:prstGeom>
              </p:spPr>
            </p:pic>
          </mc:Fallback>
        </mc:AlternateContent>
        <mc:AlternateContent xmlns:mc="http://schemas.openxmlformats.org/markup-compatibility/2006">
          <mc:Choice xmlns:p14="http://schemas.microsoft.com/office/powerpoint/2010/main" Requires="p14">
            <p:contentPart p14:bwMode="auto" r:id="rId336">
              <p14:nvContentPartPr>
                <p14:cNvPr id="205" name="Ink 204">
                  <a:extLst>
                    <a:ext uri="{FF2B5EF4-FFF2-40B4-BE49-F238E27FC236}">
                      <a16:creationId xmlns:a16="http://schemas.microsoft.com/office/drawing/2014/main" id="{CEA8B0D3-1BB2-BC46-9551-3DAB4BAF285A}"/>
                    </a:ext>
                  </a:extLst>
                </p14:cNvPr>
                <p14:cNvContentPartPr/>
                <p14:nvPr/>
              </p14:nvContentPartPr>
              <p14:xfrm>
                <a:off x="8415712" y="3004928"/>
                <a:ext cx="44280" cy="220680"/>
              </p14:xfrm>
            </p:contentPart>
          </mc:Choice>
          <mc:Fallback>
            <p:pic>
              <p:nvPicPr>
                <p:cNvPr id="205" name="Ink 204">
                  <a:extLst>
                    <a:ext uri="{FF2B5EF4-FFF2-40B4-BE49-F238E27FC236}">
                      <a16:creationId xmlns:a16="http://schemas.microsoft.com/office/drawing/2014/main" id="{CEA8B0D3-1BB2-BC46-9551-3DAB4BAF285A}"/>
                    </a:ext>
                  </a:extLst>
                </p:cNvPr>
                <p:cNvPicPr/>
                <p:nvPr/>
              </p:nvPicPr>
              <p:blipFill>
                <a:blip r:embed="rId337"/>
                <a:stretch>
                  <a:fillRect/>
                </a:stretch>
              </p:blipFill>
              <p:spPr>
                <a:xfrm>
                  <a:off x="8411392" y="3000608"/>
                  <a:ext cx="52920" cy="229320"/>
                </a:xfrm>
                <a:prstGeom prst="rect">
                  <a:avLst/>
                </a:prstGeom>
              </p:spPr>
            </p:pic>
          </mc:Fallback>
        </mc:AlternateContent>
        <mc:AlternateContent xmlns:mc="http://schemas.openxmlformats.org/markup-compatibility/2006">
          <mc:Choice xmlns:p14="http://schemas.microsoft.com/office/powerpoint/2010/main" Requires="p14">
            <p:contentPart p14:bwMode="auto" r:id="rId338">
              <p14:nvContentPartPr>
                <p14:cNvPr id="206" name="Ink 205">
                  <a:extLst>
                    <a:ext uri="{FF2B5EF4-FFF2-40B4-BE49-F238E27FC236}">
                      <a16:creationId xmlns:a16="http://schemas.microsoft.com/office/drawing/2014/main" id="{72746908-6977-5443-8831-9E2C5F2D818A}"/>
                    </a:ext>
                  </a:extLst>
                </p14:cNvPr>
                <p14:cNvContentPartPr/>
                <p14:nvPr/>
              </p14:nvContentPartPr>
              <p14:xfrm>
                <a:off x="8420392" y="3000248"/>
                <a:ext cx="185400" cy="229680"/>
              </p14:xfrm>
            </p:contentPart>
          </mc:Choice>
          <mc:Fallback>
            <p:pic>
              <p:nvPicPr>
                <p:cNvPr id="206" name="Ink 205">
                  <a:extLst>
                    <a:ext uri="{FF2B5EF4-FFF2-40B4-BE49-F238E27FC236}">
                      <a16:creationId xmlns:a16="http://schemas.microsoft.com/office/drawing/2014/main" id="{72746908-6977-5443-8831-9E2C5F2D818A}"/>
                    </a:ext>
                  </a:extLst>
                </p:cNvPr>
                <p:cNvPicPr/>
                <p:nvPr/>
              </p:nvPicPr>
              <p:blipFill>
                <a:blip r:embed="rId339"/>
                <a:stretch>
                  <a:fillRect/>
                </a:stretch>
              </p:blipFill>
              <p:spPr>
                <a:xfrm>
                  <a:off x="8416072" y="2995928"/>
                  <a:ext cx="194040" cy="238320"/>
                </a:xfrm>
                <a:prstGeom prst="rect">
                  <a:avLst/>
                </a:prstGeom>
              </p:spPr>
            </p:pic>
          </mc:Fallback>
        </mc:AlternateContent>
        <mc:AlternateContent xmlns:mc="http://schemas.openxmlformats.org/markup-compatibility/2006">
          <mc:Choice xmlns:p14="http://schemas.microsoft.com/office/powerpoint/2010/main" Requires="p14">
            <p:contentPart p14:bwMode="auto" r:id="rId340">
              <p14:nvContentPartPr>
                <p14:cNvPr id="207" name="Ink 206">
                  <a:extLst>
                    <a:ext uri="{FF2B5EF4-FFF2-40B4-BE49-F238E27FC236}">
                      <a16:creationId xmlns:a16="http://schemas.microsoft.com/office/drawing/2014/main" id="{C155D776-1861-B541-B1EB-7FCEE355DE93}"/>
                    </a:ext>
                  </a:extLst>
                </p14:cNvPr>
                <p14:cNvContentPartPr/>
                <p14:nvPr/>
              </p14:nvContentPartPr>
              <p14:xfrm>
                <a:off x="8516512" y="3192848"/>
                <a:ext cx="101880" cy="160920"/>
              </p14:xfrm>
            </p:contentPart>
          </mc:Choice>
          <mc:Fallback>
            <p:pic>
              <p:nvPicPr>
                <p:cNvPr id="207" name="Ink 206">
                  <a:extLst>
                    <a:ext uri="{FF2B5EF4-FFF2-40B4-BE49-F238E27FC236}">
                      <a16:creationId xmlns:a16="http://schemas.microsoft.com/office/drawing/2014/main" id="{C155D776-1861-B541-B1EB-7FCEE355DE93}"/>
                    </a:ext>
                  </a:extLst>
                </p:cNvPr>
                <p:cNvPicPr/>
                <p:nvPr/>
              </p:nvPicPr>
              <p:blipFill>
                <a:blip r:embed="rId341"/>
                <a:stretch>
                  <a:fillRect/>
                </a:stretch>
              </p:blipFill>
              <p:spPr>
                <a:xfrm>
                  <a:off x="8512192" y="3188528"/>
                  <a:ext cx="110520" cy="169560"/>
                </a:xfrm>
                <a:prstGeom prst="rect">
                  <a:avLst/>
                </a:prstGeom>
              </p:spPr>
            </p:pic>
          </mc:Fallback>
        </mc:AlternateContent>
        <mc:AlternateContent xmlns:mc="http://schemas.openxmlformats.org/markup-compatibility/2006">
          <mc:Choice xmlns:p14="http://schemas.microsoft.com/office/powerpoint/2010/main" Requires="p14">
            <p:contentPart p14:bwMode="auto" r:id="rId342">
              <p14:nvContentPartPr>
                <p14:cNvPr id="208" name="Ink 207">
                  <a:extLst>
                    <a:ext uri="{FF2B5EF4-FFF2-40B4-BE49-F238E27FC236}">
                      <a16:creationId xmlns:a16="http://schemas.microsoft.com/office/drawing/2014/main" id="{FE55FA5A-8AB0-634D-9B6E-92DC3659CBC6}"/>
                    </a:ext>
                  </a:extLst>
                </p14:cNvPr>
                <p14:cNvContentPartPr/>
                <p14:nvPr/>
              </p14:nvContentPartPr>
              <p14:xfrm>
                <a:off x="8672752" y="3076928"/>
                <a:ext cx="166320" cy="151200"/>
              </p14:xfrm>
            </p:contentPart>
          </mc:Choice>
          <mc:Fallback>
            <p:pic>
              <p:nvPicPr>
                <p:cNvPr id="208" name="Ink 207">
                  <a:extLst>
                    <a:ext uri="{FF2B5EF4-FFF2-40B4-BE49-F238E27FC236}">
                      <a16:creationId xmlns:a16="http://schemas.microsoft.com/office/drawing/2014/main" id="{FE55FA5A-8AB0-634D-9B6E-92DC3659CBC6}"/>
                    </a:ext>
                  </a:extLst>
                </p:cNvPr>
                <p:cNvPicPr/>
                <p:nvPr/>
              </p:nvPicPr>
              <p:blipFill>
                <a:blip r:embed="rId343"/>
                <a:stretch>
                  <a:fillRect/>
                </a:stretch>
              </p:blipFill>
              <p:spPr>
                <a:xfrm>
                  <a:off x="8668432" y="3072608"/>
                  <a:ext cx="174960" cy="159840"/>
                </a:xfrm>
                <a:prstGeom prst="rect">
                  <a:avLst/>
                </a:prstGeom>
              </p:spPr>
            </p:pic>
          </mc:Fallback>
        </mc:AlternateContent>
        <mc:AlternateContent xmlns:mc="http://schemas.openxmlformats.org/markup-compatibility/2006">
          <mc:Choice xmlns:p14="http://schemas.microsoft.com/office/powerpoint/2010/main" Requires="p14">
            <p:contentPart p14:bwMode="auto" r:id="rId344">
              <p14:nvContentPartPr>
                <p14:cNvPr id="209" name="Ink 208">
                  <a:extLst>
                    <a:ext uri="{FF2B5EF4-FFF2-40B4-BE49-F238E27FC236}">
                      <a16:creationId xmlns:a16="http://schemas.microsoft.com/office/drawing/2014/main" id="{48A3B352-75AD-4A45-BE11-75DC25A2CA82}"/>
                    </a:ext>
                  </a:extLst>
                </p14:cNvPr>
                <p14:cNvContentPartPr/>
                <p14:nvPr/>
              </p14:nvContentPartPr>
              <p14:xfrm>
                <a:off x="8881552" y="3018608"/>
                <a:ext cx="443160" cy="145800"/>
              </p14:xfrm>
            </p:contentPart>
          </mc:Choice>
          <mc:Fallback>
            <p:pic>
              <p:nvPicPr>
                <p:cNvPr id="209" name="Ink 208">
                  <a:extLst>
                    <a:ext uri="{FF2B5EF4-FFF2-40B4-BE49-F238E27FC236}">
                      <a16:creationId xmlns:a16="http://schemas.microsoft.com/office/drawing/2014/main" id="{48A3B352-75AD-4A45-BE11-75DC25A2CA82}"/>
                    </a:ext>
                  </a:extLst>
                </p:cNvPr>
                <p:cNvPicPr/>
                <p:nvPr/>
              </p:nvPicPr>
              <p:blipFill>
                <a:blip r:embed="rId345"/>
                <a:stretch>
                  <a:fillRect/>
                </a:stretch>
              </p:blipFill>
              <p:spPr>
                <a:xfrm>
                  <a:off x="8877232" y="3014288"/>
                  <a:ext cx="451800" cy="154440"/>
                </a:xfrm>
                <a:prstGeom prst="rect">
                  <a:avLst/>
                </a:prstGeom>
              </p:spPr>
            </p:pic>
          </mc:Fallback>
        </mc:AlternateContent>
        <mc:AlternateContent xmlns:mc="http://schemas.openxmlformats.org/markup-compatibility/2006">
          <mc:Choice xmlns:p14="http://schemas.microsoft.com/office/powerpoint/2010/main" Requires="p14">
            <p:contentPart p14:bwMode="auto" r:id="rId346">
              <p14:nvContentPartPr>
                <p14:cNvPr id="210" name="Ink 209">
                  <a:extLst>
                    <a:ext uri="{FF2B5EF4-FFF2-40B4-BE49-F238E27FC236}">
                      <a16:creationId xmlns:a16="http://schemas.microsoft.com/office/drawing/2014/main" id="{883945FE-D8F9-DA41-A1DE-E3FA721D3B8F}"/>
                    </a:ext>
                  </a:extLst>
                </p14:cNvPr>
                <p14:cNvContentPartPr/>
                <p14:nvPr/>
              </p14:nvContentPartPr>
              <p14:xfrm>
                <a:off x="9444952" y="3057488"/>
                <a:ext cx="20160" cy="74160"/>
              </p14:xfrm>
            </p:contentPart>
          </mc:Choice>
          <mc:Fallback>
            <p:pic>
              <p:nvPicPr>
                <p:cNvPr id="210" name="Ink 209">
                  <a:extLst>
                    <a:ext uri="{FF2B5EF4-FFF2-40B4-BE49-F238E27FC236}">
                      <a16:creationId xmlns:a16="http://schemas.microsoft.com/office/drawing/2014/main" id="{883945FE-D8F9-DA41-A1DE-E3FA721D3B8F}"/>
                    </a:ext>
                  </a:extLst>
                </p:cNvPr>
                <p:cNvPicPr/>
                <p:nvPr/>
              </p:nvPicPr>
              <p:blipFill>
                <a:blip r:embed="rId347"/>
                <a:stretch>
                  <a:fillRect/>
                </a:stretch>
              </p:blipFill>
              <p:spPr>
                <a:xfrm>
                  <a:off x="9440632" y="3053168"/>
                  <a:ext cx="28800" cy="82800"/>
                </a:xfrm>
                <a:prstGeom prst="rect">
                  <a:avLst/>
                </a:prstGeom>
              </p:spPr>
            </p:pic>
          </mc:Fallback>
        </mc:AlternateContent>
        <mc:AlternateContent xmlns:mc="http://schemas.openxmlformats.org/markup-compatibility/2006">
          <mc:Choice xmlns:p14="http://schemas.microsoft.com/office/powerpoint/2010/main" Requires="p14">
            <p:contentPart p14:bwMode="auto" r:id="rId348">
              <p14:nvContentPartPr>
                <p14:cNvPr id="211" name="Ink 210">
                  <a:extLst>
                    <a:ext uri="{FF2B5EF4-FFF2-40B4-BE49-F238E27FC236}">
                      <a16:creationId xmlns:a16="http://schemas.microsoft.com/office/drawing/2014/main" id="{BB462781-CD18-6D4E-BB78-7A7053080C79}"/>
                    </a:ext>
                  </a:extLst>
                </p14:cNvPr>
                <p14:cNvContentPartPr/>
                <p14:nvPr/>
              </p14:nvContentPartPr>
              <p14:xfrm>
                <a:off x="9656992" y="2794328"/>
                <a:ext cx="394920" cy="181440"/>
              </p14:xfrm>
            </p:contentPart>
          </mc:Choice>
          <mc:Fallback>
            <p:pic>
              <p:nvPicPr>
                <p:cNvPr id="211" name="Ink 210">
                  <a:extLst>
                    <a:ext uri="{FF2B5EF4-FFF2-40B4-BE49-F238E27FC236}">
                      <a16:creationId xmlns:a16="http://schemas.microsoft.com/office/drawing/2014/main" id="{BB462781-CD18-6D4E-BB78-7A7053080C79}"/>
                    </a:ext>
                  </a:extLst>
                </p:cNvPr>
                <p:cNvPicPr/>
                <p:nvPr/>
              </p:nvPicPr>
              <p:blipFill>
                <a:blip r:embed="rId349"/>
                <a:stretch>
                  <a:fillRect/>
                </a:stretch>
              </p:blipFill>
              <p:spPr>
                <a:xfrm>
                  <a:off x="9652672" y="2790008"/>
                  <a:ext cx="403560" cy="190080"/>
                </a:xfrm>
                <a:prstGeom prst="rect">
                  <a:avLst/>
                </a:prstGeom>
              </p:spPr>
            </p:pic>
          </mc:Fallback>
        </mc:AlternateContent>
        <mc:AlternateContent xmlns:mc="http://schemas.openxmlformats.org/markup-compatibility/2006">
          <mc:Choice xmlns:p14="http://schemas.microsoft.com/office/powerpoint/2010/main" Requires="p14">
            <p:contentPart p14:bwMode="auto" r:id="rId350">
              <p14:nvContentPartPr>
                <p14:cNvPr id="212" name="Ink 211">
                  <a:extLst>
                    <a:ext uri="{FF2B5EF4-FFF2-40B4-BE49-F238E27FC236}">
                      <a16:creationId xmlns:a16="http://schemas.microsoft.com/office/drawing/2014/main" id="{7130F9E9-BD43-4645-81F8-2C30BD1C19F7}"/>
                    </a:ext>
                  </a:extLst>
                </p14:cNvPr>
                <p14:cNvContentPartPr/>
                <p14:nvPr/>
              </p14:nvContentPartPr>
              <p14:xfrm>
                <a:off x="10028512" y="2681288"/>
                <a:ext cx="4320" cy="37800"/>
              </p14:xfrm>
            </p:contentPart>
          </mc:Choice>
          <mc:Fallback>
            <p:pic>
              <p:nvPicPr>
                <p:cNvPr id="212" name="Ink 211">
                  <a:extLst>
                    <a:ext uri="{FF2B5EF4-FFF2-40B4-BE49-F238E27FC236}">
                      <a16:creationId xmlns:a16="http://schemas.microsoft.com/office/drawing/2014/main" id="{7130F9E9-BD43-4645-81F8-2C30BD1C19F7}"/>
                    </a:ext>
                  </a:extLst>
                </p:cNvPr>
                <p:cNvPicPr/>
                <p:nvPr/>
              </p:nvPicPr>
              <p:blipFill>
                <a:blip r:embed="rId351"/>
                <a:stretch>
                  <a:fillRect/>
                </a:stretch>
              </p:blipFill>
              <p:spPr>
                <a:xfrm>
                  <a:off x="10024192" y="2676968"/>
                  <a:ext cx="12960" cy="46440"/>
                </a:xfrm>
                <a:prstGeom prst="rect">
                  <a:avLst/>
                </a:prstGeom>
              </p:spPr>
            </p:pic>
          </mc:Fallback>
        </mc:AlternateContent>
        <mc:AlternateContent xmlns:mc="http://schemas.openxmlformats.org/markup-compatibility/2006">
          <mc:Choice xmlns:p14="http://schemas.microsoft.com/office/powerpoint/2010/main" Requires="p14">
            <p:contentPart p14:bwMode="auto" r:id="rId352">
              <p14:nvContentPartPr>
                <p14:cNvPr id="213" name="Ink 212">
                  <a:extLst>
                    <a:ext uri="{FF2B5EF4-FFF2-40B4-BE49-F238E27FC236}">
                      <a16:creationId xmlns:a16="http://schemas.microsoft.com/office/drawing/2014/main" id="{DF76416C-18BB-C545-B606-6D15B3E436CB}"/>
                    </a:ext>
                  </a:extLst>
                </p14:cNvPr>
                <p14:cNvContentPartPr/>
                <p14:nvPr/>
              </p14:nvContentPartPr>
              <p14:xfrm>
                <a:off x="10108072" y="2746448"/>
                <a:ext cx="154080" cy="223200"/>
              </p14:xfrm>
            </p:contentPart>
          </mc:Choice>
          <mc:Fallback>
            <p:pic>
              <p:nvPicPr>
                <p:cNvPr id="213" name="Ink 212">
                  <a:extLst>
                    <a:ext uri="{FF2B5EF4-FFF2-40B4-BE49-F238E27FC236}">
                      <a16:creationId xmlns:a16="http://schemas.microsoft.com/office/drawing/2014/main" id="{DF76416C-18BB-C545-B606-6D15B3E436CB}"/>
                    </a:ext>
                  </a:extLst>
                </p:cNvPr>
                <p:cNvPicPr/>
                <p:nvPr/>
              </p:nvPicPr>
              <p:blipFill>
                <a:blip r:embed="rId353"/>
                <a:stretch>
                  <a:fillRect/>
                </a:stretch>
              </p:blipFill>
              <p:spPr>
                <a:xfrm>
                  <a:off x="10103752" y="2742128"/>
                  <a:ext cx="162720" cy="231840"/>
                </a:xfrm>
                <a:prstGeom prst="rect">
                  <a:avLst/>
                </a:prstGeom>
              </p:spPr>
            </p:pic>
          </mc:Fallback>
        </mc:AlternateContent>
        <mc:AlternateContent xmlns:mc="http://schemas.openxmlformats.org/markup-compatibility/2006">
          <mc:Choice xmlns:p14="http://schemas.microsoft.com/office/powerpoint/2010/main" Requires="p14">
            <p:contentPart p14:bwMode="auto" r:id="rId354">
              <p14:nvContentPartPr>
                <p14:cNvPr id="214" name="Ink 213">
                  <a:extLst>
                    <a:ext uri="{FF2B5EF4-FFF2-40B4-BE49-F238E27FC236}">
                      <a16:creationId xmlns:a16="http://schemas.microsoft.com/office/drawing/2014/main" id="{79D9961F-B6E6-7748-9863-BAA69BD81026}"/>
                    </a:ext>
                  </a:extLst>
                </p14:cNvPr>
                <p14:cNvContentPartPr/>
                <p14:nvPr/>
              </p14:nvContentPartPr>
              <p14:xfrm>
                <a:off x="10102672" y="2809088"/>
                <a:ext cx="149040" cy="5040"/>
              </p14:xfrm>
            </p:contentPart>
          </mc:Choice>
          <mc:Fallback>
            <p:pic>
              <p:nvPicPr>
                <p:cNvPr id="214" name="Ink 213">
                  <a:extLst>
                    <a:ext uri="{FF2B5EF4-FFF2-40B4-BE49-F238E27FC236}">
                      <a16:creationId xmlns:a16="http://schemas.microsoft.com/office/drawing/2014/main" id="{79D9961F-B6E6-7748-9863-BAA69BD81026}"/>
                    </a:ext>
                  </a:extLst>
                </p:cNvPr>
                <p:cNvPicPr/>
                <p:nvPr/>
              </p:nvPicPr>
              <p:blipFill>
                <a:blip r:embed="rId355"/>
                <a:stretch>
                  <a:fillRect/>
                </a:stretch>
              </p:blipFill>
              <p:spPr>
                <a:xfrm>
                  <a:off x="10098352" y="2804768"/>
                  <a:ext cx="157680" cy="13680"/>
                </a:xfrm>
                <a:prstGeom prst="rect">
                  <a:avLst/>
                </a:prstGeom>
              </p:spPr>
            </p:pic>
          </mc:Fallback>
        </mc:AlternateContent>
        <mc:AlternateContent xmlns:mc="http://schemas.openxmlformats.org/markup-compatibility/2006">
          <mc:Choice xmlns:p14="http://schemas.microsoft.com/office/powerpoint/2010/main" Requires="p14">
            <p:contentPart p14:bwMode="auto" r:id="rId356">
              <p14:nvContentPartPr>
                <p14:cNvPr id="215" name="Ink 214">
                  <a:extLst>
                    <a:ext uri="{FF2B5EF4-FFF2-40B4-BE49-F238E27FC236}">
                      <a16:creationId xmlns:a16="http://schemas.microsoft.com/office/drawing/2014/main" id="{C9A24B9D-6D9F-9945-BEA2-940EDFA80EA7}"/>
                    </a:ext>
                  </a:extLst>
                </p14:cNvPr>
                <p14:cNvContentPartPr/>
                <p14:nvPr/>
              </p14:nvContentPartPr>
              <p14:xfrm>
                <a:off x="10459432" y="2878928"/>
                <a:ext cx="11880" cy="41760"/>
              </p14:xfrm>
            </p:contentPart>
          </mc:Choice>
          <mc:Fallback>
            <p:pic>
              <p:nvPicPr>
                <p:cNvPr id="215" name="Ink 214">
                  <a:extLst>
                    <a:ext uri="{FF2B5EF4-FFF2-40B4-BE49-F238E27FC236}">
                      <a16:creationId xmlns:a16="http://schemas.microsoft.com/office/drawing/2014/main" id="{C9A24B9D-6D9F-9945-BEA2-940EDFA80EA7}"/>
                    </a:ext>
                  </a:extLst>
                </p:cNvPr>
                <p:cNvPicPr/>
                <p:nvPr/>
              </p:nvPicPr>
              <p:blipFill>
                <a:blip r:embed="rId357"/>
                <a:stretch>
                  <a:fillRect/>
                </a:stretch>
              </p:blipFill>
              <p:spPr>
                <a:xfrm>
                  <a:off x="10455112" y="2874608"/>
                  <a:ext cx="20520" cy="50400"/>
                </a:xfrm>
                <a:prstGeom prst="rect">
                  <a:avLst/>
                </a:prstGeom>
              </p:spPr>
            </p:pic>
          </mc:Fallback>
        </mc:AlternateContent>
        <mc:AlternateContent xmlns:mc="http://schemas.openxmlformats.org/markup-compatibility/2006">
          <mc:Choice xmlns:p14="http://schemas.microsoft.com/office/powerpoint/2010/main" Requires="p14">
            <p:contentPart p14:bwMode="auto" r:id="rId358">
              <p14:nvContentPartPr>
                <p14:cNvPr id="216" name="Ink 215">
                  <a:extLst>
                    <a:ext uri="{FF2B5EF4-FFF2-40B4-BE49-F238E27FC236}">
                      <a16:creationId xmlns:a16="http://schemas.microsoft.com/office/drawing/2014/main" id="{F35FA5BC-0AE0-B242-94A0-0EAAB5422D38}"/>
                    </a:ext>
                  </a:extLst>
                </p14:cNvPr>
                <p14:cNvContentPartPr/>
                <p14:nvPr/>
              </p14:nvContentPartPr>
              <p14:xfrm>
                <a:off x="10523152" y="2543768"/>
                <a:ext cx="818640" cy="403200"/>
              </p14:xfrm>
            </p:contentPart>
          </mc:Choice>
          <mc:Fallback>
            <p:pic>
              <p:nvPicPr>
                <p:cNvPr id="216" name="Ink 215">
                  <a:extLst>
                    <a:ext uri="{FF2B5EF4-FFF2-40B4-BE49-F238E27FC236}">
                      <a16:creationId xmlns:a16="http://schemas.microsoft.com/office/drawing/2014/main" id="{F35FA5BC-0AE0-B242-94A0-0EAAB5422D38}"/>
                    </a:ext>
                  </a:extLst>
                </p:cNvPr>
                <p:cNvPicPr/>
                <p:nvPr/>
              </p:nvPicPr>
              <p:blipFill>
                <a:blip r:embed="rId359"/>
                <a:stretch>
                  <a:fillRect/>
                </a:stretch>
              </p:blipFill>
              <p:spPr>
                <a:xfrm>
                  <a:off x="10518832" y="2539448"/>
                  <a:ext cx="827280" cy="411840"/>
                </a:xfrm>
                <a:prstGeom prst="rect">
                  <a:avLst/>
                </a:prstGeom>
              </p:spPr>
            </p:pic>
          </mc:Fallback>
        </mc:AlternateContent>
        <mc:AlternateContent xmlns:mc="http://schemas.openxmlformats.org/markup-compatibility/2006">
          <mc:Choice xmlns:p14="http://schemas.microsoft.com/office/powerpoint/2010/main" Requires="p14">
            <p:contentPart p14:bwMode="auto" r:id="rId360">
              <p14:nvContentPartPr>
                <p14:cNvPr id="217" name="Ink 216">
                  <a:extLst>
                    <a:ext uri="{FF2B5EF4-FFF2-40B4-BE49-F238E27FC236}">
                      <a16:creationId xmlns:a16="http://schemas.microsoft.com/office/drawing/2014/main" id="{BB8F736C-BFBD-A34D-B3EA-F44721E71DE0}"/>
                    </a:ext>
                  </a:extLst>
                </p14:cNvPr>
                <p14:cNvContentPartPr/>
                <p14:nvPr/>
              </p14:nvContentPartPr>
              <p14:xfrm>
                <a:off x="11455552" y="2725568"/>
                <a:ext cx="4320" cy="63360"/>
              </p14:xfrm>
            </p:contentPart>
          </mc:Choice>
          <mc:Fallback>
            <p:pic>
              <p:nvPicPr>
                <p:cNvPr id="217" name="Ink 216">
                  <a:extLst>
                    <a:ext uri="{FF2B5EF4-FFF2-40B4-BE49-F238E27FC236}">
                      <a16:creationId xmlns:a16="http://schemas.microsoft.com/office/drawing/2014/main" id="{BB8F736C-BFBD-A34D-B3EA-F44721E71DE0}"/>
                    </a:ext>
                  </a:extLst>
                </p:cNvPr>
                <p:cNvPicPr/>
                <p:nvPr/>
              </p:nvPicPr>
              <p:blipFill>
                <a:blip r:embed="rId361"/>
                <a:stretch>
                  <a:fillRect/>
                </a:stretch>
              </p:blipFill>
              <p:spPr>
                <a:xfrm>
                  <a:off x="11451232" y="2721248"/>
                  <a:ext cx="1296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362">
              <p14:nvContentPartPr>
                <p14:cNvPr id="218" name="Ink 217">
                  <a:extLst>
                    <a:ext uri="{FF2B5EF4-FFF2-40B4-BE49-F238E27FC236}">
                      <a16:creationId xmlns:a16="http://schemas.microsoft.com/office/drawing/2014/main" id="{04D304A3-2CB9-B74B-8362-7D660EE408AA}"/>
                    </a:ext>
                  </a:extLst>
                </p14:cNvPr>
                <p14:cNvContentPartPr/>
                <p14:nvPr/>
              </p14:nvContentPartPr>
              <p14:xfrm>
                <a:off x="11551672" y="2395448"/>
                <a:ext cx="301680" cy="299520"/>
              </p14:xfrm>
            </p:contentPart>
          </mc:Choice>
          <mc:Fallback>
            <p:pic>
              <p:nvPicPr>
                <p:cNvPr id="218" name="Ink 217">
                  <a:extLst>
                    <a:ext uri="{FF2B5EF4-FFF2-40B4-BE49-F238E27FC236}">
                      <a16:creationId xmlns:a16="http://schemas.microsoft.com/office/drawing/2014/main" id="{04D304A3-2CB9-B74B-8362-7D660EE408AA}"/>
                    </a:ext>
                  </a:extLst>
                </p:cNvPr>
                <p:cNvPicPr/>
                <p:nvPr/>
              </p:nvPicPr>
              <p:blipFill>
                <a:blip r:embed="rId363"/>
                <a:stretch>
                  <a:fillRect/>
                </a:stretch>
              </p:blipFill>
              <p:spPr>
                <a:xfrm>
                  <a:off x="11547352" y="2391128"/>
                  <a:ext cx="310320" cy="308160"/>
                </a:xfrm>
                <a:prstGeom prst="rect">
                  <a:avLst/>
                </a:prstGeom>
              </p:spPr>
            </p:pic>
          </mc:Fallback>
        </mc:AlternateContent>
        <mc:AlternateContent xmlns:mc="http://schemas.openxmlformats.org/markup-compatibility/2006">
          <mc:Choice xmlns:p14="http://schemas.microsoft.com/office/powerpoint/2010/main" Requires="p14">
            <p:contentPart p14:bwMode="auto" r:id="rId364">
              <p14:nvContentPartPr>
                <p14:cNvPr id="219" name="Ink 218">
                  <a:extLst>
                    <a:ext uri="{FF2B5EF4-FFF2-40B4-BE49-F238E27FC236}">
                      <a16:creationId xmlns:a16="http://schemas.microsoft.com/office/drawing/2014/main" id="{CB51C1E7-E884-7645-A3F5-AD92D76EA2EE}"/>
                    </a:ext>
                  </a:extLst>
                </p14:cNvPr>
                <p14:cNvContentPartPr/>
                <p14:nvPr/>
              </p14:nvContentPartPr>
              <p14:xfrm>
                <a:off x="11740312" y="2232728"/>
                <a:ext cx="248760" cy="743400"/>
              </p14:xfrm>
            </p:contentPart>
          </mc:Choice>
          <mc:Fallback>
            <p:pic>
              <p:nvPicPr>
                <p:cNvPr id="219" name="Ink 218">
                  <a:extLst>
                    <a:ext uri="{FF2B5EF4-FFF2-40B4-BE49-F238E27FC236}">
                      <a16:creationId xmlns:a16="http://schemas.microsoft.com/office/drawing/2014/main" id="{CB51C1E7-E884-7645-A3F5-AD92D76EA2EE}"/>
                    </a:ext>
                  </a:extLst>
                </p:cNvPr>
                <p:cNvPicPr/>
                <p:nvPr/>
              </p:nvPicPr>
              <p:blipFill>
                <a:blip r:embed="rId365"/>
                <a:stretch>
                  <a:fillRect/>
                </a:stretch>
              </p:blipFill>
              <p:spPr>
                <a:xfrm>
                  <a:off x="11735992" y="2228408"/>
                  <a:ext cx="257400" cy="752040"/>
                </a:xfrm>
                <a:prstGeom prst="rect">
                  <a:avLst/>
                </a:prstGeom>
              </p:spPr>
            </p:pic>
          </mc:Fallback>
        </mc:AlternateContent>
        <mc:AlternateContent xmlns:mc="http://schemas.openxmlformats.org/markup-compatibility/2006">
          <mc:Choice xmlns:p14="http://schemas.microsoft.com/office/powerpoint/2010/main" Requires="p14">
            <p:contentPart p14:bwMode="auto" r:id="rId366">
              <p14:nvContentPartPr>
                <p14:cNvPr id="220" name="Ink 219">
                  <a:extLst>
                    <a:ext uri="{FF2B5EF4-FFF2-40B4-BE49-F238E27FC236}">
                      <a16:creationId xmlns:a16="http://schemas.microsoft.com/office/drawing/2014/main" id="{17B22B5D-D783-7B4F-AAC2-C1A31A9B7802}"/>
                    </a:ext>
                  </a:extLst>
                </p14:cNvPr>
                <p14:cNvContentPartPr/>
                <p14:nvPr/>
              </p14:nvContentPartPr>
              <p14:xfrm>
                <a:off x="8175232" y="2936528"/>
                <a:ext cx="407160" cy="710280"/>
              </p14:xfrm>
            </p:contentPart>
          </mc:Choice>
          <mc:Fallback>
            <p:pic>
              <p:nvPicPr>
                <p:cNvPr id="220" name="Ink 219">
                  <a:extLst>
                    <a:ext uri="{FF2B5EF4-FFF2-40B4-BE49-F238E27FC236}">
                      <a16:creationId xmlns:a16="http://schemas.microsoft.com/office/drawing/2014/main" id="{17B22B5D-D783-7B4F-AAC2-C1A31A9B7802}"/>
                    </a:ext>
                  </a:extLst>
                </p:cNvPr>
                <p:cNvPicPr/>
                <p:nvPr/>
              </p:nvPicPr>
              <p:blipFill>
                <a:blip r:embed="rId367"/>
                <a:stretch>
                  <a:fillRect/>
                </a:stretch>
              </p:blipFill>
              <p:spPr>
                <a:xfrm>
                  <a:off x="8170912" y="2932208"/>
                  <a:ext cx="415800" cy="718920"/>
                </a:xfrm>
                <a:prstGeom prst="rect">
                  <a:avLst/>
                </a:prstGeom>
              </p:spPr>
            </p:pic>
          </mc:Fallback>
        </mc:AlternateContent>
        <mc:AlternateContent xmlns:mc="http://schemas.openxmlformats.org/markup-compatibility/2006">
          <mc:Choice xmlns:p14="http://schemas.microsoft.com/office/powerpoint/2010/main" Requires="p14">
            <p:contentPart p14:bwMode="auto" r:id="rId368">
              <p14:nvContentPartPr>
                <p14:cNvPr id="222" name="Ink 221">
                  <a:extLst>
                    <a:ext uri="{FF2B5EF4-FFF2-40B4-BE49-F238E27FC236}">
                      <a16:creationId xmlns:a16="http://schemas.microsoft.com/office/drawing/2014/main" id="{80A7EE6E-FCAE-AA4B-ABAD-44F1FAD83C3E}"/>
                    </a:ext>
                  </a:extLst>
                </p14:cNvPr>
                <p14:cNvContentPartPr/>
                <p14:nvPr/>
              </p14:nvContentPartPr>
              <p14:xfrm>
                <a:off x="7852312" y="3285728"/>
                <a:ext cx="451440" cy="253440"/>
              </p14:xfrm>
            </p:contentPart>
          </mc:Choice>
          <mc:Fallback>
            <p:pic>
              <p:nvPicPr>
                <p:cNvPr id="222" name="Ink 221">
                  <a:extLst>
                    <a:ext uri="{FF2B5EF4-FFF2-40B4-BE49-F238E27FC236}">
                      <a16:creationId xmlns:a16="http://schemas.microsoft.com/office/drawing/2014/main" id="{80A7EE6E-FCAE-AA4B-ABAD-44F1FAD83C3E}"/>
                    </a:ext>
                  </a:extLst>
                </p:cNvPr>
                <p:cNvPicPr/>
                <p:nvPr/>
              </p:nvPicPr>
              <p:blipFill>
                <a:blip r:embed="rId369"/>
                <a:stretch>
                  <a:fillRect/>
                </a:stretch>
              </p:blipFill>
              <p:spPr>
                <a:xfrm>
                  <a:off x="7847992" y="3281408"/>
                  <a:ext cx="460080" cy="262080"/>
                </a:xfrm>
                <a:prstGeom prst="rect">
                  <a:avLst/>
                </a:prstGeom>
              </p:spPr>
            </p:pic>
          </mc:Fallback>
        </mc:AlternateContent>
        <mc:AlternateContent xmlns:mc="http://schemas.openxmlformats.org/markup-compatibility/2006">
          <mc:Choice xmlns:p14="http://schemas.microsoft.com/office/powerpoint/2010/main" Requires="p14">
            <p:contentPart p14:bwMode="auto" r:id="rId370">
              <p14:nvContentPartPr>
                <p14:cNvPr id="224" name="Ink 223">
                  <a:extLst>
                    <a:ext uri="{FF2B5EF4-FFF2-40B4-BE49-F238E27FC236}">
                      <a16:creationId xmlns:a16="http://schemas.microsoft.com/office/drawing/2014/main" id="{4E1F3A9B-403D-4C42-878F-318C709ABAFA}"/>
                    </a:ext>
                  </a:extLst>
                </p14:cNvPr>
                <p14:cNvContentPartPr/>
                <p14:nvPr/>
              </p14:nvContentPartPr>
              <p14:xfrm>
                <a:off x="8279272" y="2765888"/>
                <a:ext cx="1094760" cy="672480"/>
              </p14:xfrm>
            </p:contentPart>
          </mc:Choice>
          <mc:Fallback>
            <p:pic>
              <p:nvPicPr>
                <p:cNvPr id="224" name="Ink 223">
                  <a:extLst>
                    <a:ext uri="{FF2B5EF4-FFF2-40B4-BE49-F238E27FC236}">
                      <a16:creationId xmlns:a16="http://schemas.microsoft.com/office/drawing/2014/main" id="{4E1F3A9B-403D-4C42-878F-318C709ABAFA}"/>
                    </a:ext>
                  </a:extLst>
                </p:cNvPr>
                <p:cNvPicPr/>
                <p:nvPr/>
              </p:nvPicPr>
              <p:blipFill>
                <a:blip r:embed="rId371"/>
                <a:stretch>
                  <a:fillRect/>
                </a:stretch>
              </p:blipFill>
              <p:spPr>
                <a:xfrm>
                  <a:off x="8274952" y="2761568"/>
                  <a:ext cx="1103400" cy="681120"/>
                </a:xfrm>
                <a:prstGeom prst="rect">
                  <a:avLst/>
                </a:prstGeom>
              </p:spPr>
            </p:pic>
          </mc:Fallback>
        </mc:AlternateContent>
        <mc:AlternateContent xmlns:mc="http://schemas.openxmlformats.org/markup-compatibility/2006">
          <mc:Choice xmlns:p14="http://schemas.microsoft.com/office/powerpoint/2010/main" Requires="p14">
            <p:contentPart p14:bwMode="auto" r:id="rId372">
              <p14:nvContentPartPr>
                <p14:cNvPr id="225" name="Ink 224">
                  <a:extLst>
                    <a:ext uri="{FF2B5EF4-FFF2-40B4-BE49-F238E27FC236}">
                      <a16:creationId xmlns:a16="http://schemas.microsoft.com/office/drawing/2014/main" id="{32E936E9-6378-EB47-B55C-8994B46F61B8}"/>
                    </a:ext>
                  </a:extLst>
                </p14:cNvPr>
                <p14:cNvContentPartPr/>
                <p14:nvPr/>
              </p14:nvContentPartPr>
              <p14:xfrm>
                <a:off x="9583912" y="2613968"/>
                <a:ext cx="802800" cy="656640"/>
              </p14:xfrm>
            </p:contentPart>
          </mc:Choice>
          <mc:Fallback>
            <p:pic>
              <p:nvPicPr>
                <p:cNvPr id="225" name="Ink 224">
                  <a:extLst>
                    <a:ext uri="{FF2B5EF4-FFF2-40B4-BE49-F238E27FC236}">
                      <a16:creationId xmlns:a16="http://schemas.microsoft.com/office/drawing/2014/main" id="{32E936E9-6378-EB47-B55C-8994B46F61B8}"/>
                    </a:ext>
                  </a:extLst>
                </p:cNvPr>
                <p:cNvPicPr/>
                <p:nvPr/>
              </p:nvPicPr>
              <p:blipFill>
                <a:blip r:embed="rId373"/>
                <a:stretch>
                  <a:fillRect/>
                </a:stretch>
              </p:blipFill>
              <p:spPr>
                <a:xfrm>
                  <a:off x="9579592" y="2609648"/>
                  <a:ext cx="811440" cy="665280"/>
                </a:xfrm>
                <a:prstGeom prst="rect">
                  <a:avLst/>
                </a:prstGeom>
              </p:spPr>
            </p:pic>
          </mc:Fallback>
        </mc:AlternateContent>
        <mc:AlternateContent xmlns:mc="http://schemas.openxmlformats.org/markup-compatibility/2006">
          <mc:Choice xmlns:p14="http://schemas.microsoft.com/office/powerpoint/2010/main" Requires="p14">
            <p:contentPart p14:bwMode="auto" r:id="rId374">
              <p14:nvContentPartPr>
                <p14:cNvPr id="226" name="Ink 225">
                  <a:extLst>
                    <a:ext uri="{FF2B5EF4-FFF2-40B4-BE49-F238E27FC236}">
                      <a16:creationId xmlns:a16="http://schemas.microsoft.com/office/drawing/2014/main" id="{ACF43478-D697-B641-96C2-BC1596C626E7}"/>
                    </a:ext>
                  </a:extLst>
                </p14:cNvPr>
                <p14:cNvContentPartPr/>
                <p14:nvPr/>
              </p14:nvContentPartPr>
              <p14:xfrm>
                <a:off x="10430992" y="2408408"/>
                <a:ext cx="821880" cy="717480"/>
              </p14:xfrm>
            </p:contentPart>
          </mc:Choice>
          <mc:Fallback>
            <p:pic>
              <p:nvPicPr>
                <p:cNvPr id="226" name="Ink 225">
                  <a:extLst>
                    <a:ext uri="{FF2B5EF4-FFF2-40B4-BE49-F238E27FC236}">
                      <a16:creationId xmlns:a16="http://schemas.microsoft.com/office/drawing/2014/main" id="{ACF43478-D697-B641-96C2-BC1596C626E7}"/>
                    </a:ext>
                  </a:extLst>
                </p:cNvPr>
                <p:cNvPicPr/>
                <p:nvPr/>
              </p:nvPicPr>
              <p:blipFill>
                <a:blip r:embed="rId375"/>
                <a:stretch>
                  <a:fillRect/>
                </a:stretch>
              </p:blipFill>
              <p:spPr>
                <a:xfrm>
                  <a:off x="10426672" y="2404088"/>
                  <a:ext cx="830520" cy="726120"/>
                </a:xfrm>
                <a:prstGeom prst="rect">
                  <a:avLst/>
                </a:prstGeom>
              </p:spPr>
            </p:pic>
          </mc:Fallback>
        </mc:AlternateContent>
        <mc:AlternateContent xmlns:mc="http://schemas.openxmlformats.org/markup-compatibility/2006">
          <mc:Choice xmlns:p14="http://schemas.microsoft.com/office/powerpoint/2010/main" Requires="p14">
            <p:contentPart p14:bwMode="auto" r:id="rId376">
              <p14:nvContentPartPr>
                <p14:cNvPr id="227" name="Ink 226">
                  <a:extLst>
                    <a:ext uri="{FF2B5EF4-FFF2-40B4-BE49-F238E27FC236}">
                      <a16:creationId xmlns:a16="http://schemas.microsoft.com/office/drawing/2014/main" id="{D06EB448-587A-054C-83BB-62AC04743883}"/>
                    </a:ext>
                  </a:extLst>
                </p14:cNvPr>
                <p14:cNvContentPartPr/>
                <p14:nvPr/>
              </p14:nvContentPartPr>
              <p14:xfrm>
                <a:off x="11485792" y="2350448"/>
                <a:ext cx="478800" cy="563040"/>
              </p14:xfrm>
            </p:contentPart>
          </mc:Choice>
          <mc:Fallback>
            <p:pic>
              <p:nvPicPr>
                <p:cNvPr id="227" name="Ink 226">
                  <a:extLst>
                    <a:ext uri="{FF2B5EF4-FFF2-40B4-BE49-F238E27FC236}">
                      <a16:creationId xmlns:a16="http://schemas.microsoft.com/office/drawing/2014/main" id="{D06EB448-587A-054C-83BB-62AC04743883}"/>
                    </a:ext>
                  </a:extLst>
                </p:cNvPr>
                <p:cNvPicPr/>
                <p:nvPr/>
              </p:nvPicPr>
              <p:blipFill>
                <a:blip r:embed="rId377"/>
                <a:stretch>
                  <a:fillRect/>
                </a:stretch>
              </p:blipFill>
              <p:spPr>
                <a:xfrm>
                  <a:off x="11481472" y="2346128"/>
                  <a:ext cx="487440" cy="571680"/>
                </a:xfrm>
                <a:prstGeom prst="rect">
                  <a:avLst/>
                </a:prstGeom>
              </p:spPr>
            </p:pic>
          </mc:Fallback>
        </mc:AlternateContent>
        <mc:AlternateContent xmlns:mc="http://schemas.openxmlformats.org/markup-compatibility/2006">
          <mc:Choice xmlns:p14="http://schemas.microsoft.com/office/powerpoint/2010/main" Requires="p14">
            <p:contentPart p14:bwMode="auto" r:id="rId378">
              <p14:nvContentPartPr>
                <p14:cNvPr id="228" name="Ink 227">
                  <a:extLst>
                    <a:ext uri="{FF2B5EF4-FFF2-40B4-BE49-F238E27FC236}">
                      <a16:creationId xmlns:a16="http://schemas.microsoft.com/office/drawing/2014/main" id="{C1AB9DF4-6ED5-594B-9C84-7C212E8F912E}"/>
                    </a:ext>
                  </a:extLst>
                </p14:cNvPr>
                <p14:cNvContentPartPr/>
                <p14:nvPr/>
              </p14:nvContentPartPr>
              <p14:xfrm>
                <a:off x="9144352" y="3241448"/>
                <a:ext cx="147240" cy="32040"/>
              </p14:xfrm>
            </p:contentPart>
          </mc:Choice>
          <mc:Fallback>
            <p:pic>
              <p:nvPicPr>
                <p:cNvPr id="228" name="Ink 227">
                  <a:extLst>
                    <a:ext uri="{FF2B5EF4-FFF2-40B4-BE49-F238E27FC236}">
                      <a16:creationId xmlns:a16="http://schemas.microsoft.com/office/drawing/2014/main" id="{C1AB9DF4-6ED5-594B-9C84-7C212E8F912E}"/>
                    </a:ext>
                  </a:extLst>
                </p:cNvPr>
                <p:cNvPicPr/>
                <p:nvPr/>
              </p:nvPicPr>
              <p:blipFill>
                <a:blip r:embed="rId379"/>
                <a:stretch>
                  <a:fillRect/>
                </a:stretch>
              </p:blipFill>
              <p:spPr>
                <a:xfrm>
                  <a:off x="9140032" y="3237128"/>
                  <a:ext cx="155880" cy="40680"/>
                </a:xfrm>
                <a:prstGeom prst="rect">
                  <a:avLst/>
                </a:prstGeom>
              </p:spPr>
            </p:pic>
          </mc:Fallback>
        </mc:AlternateContent>
        <mc:AlternateContent xmlns:mc="http://schemas.openxmlformats.org/markup-compatibility/2006">
          <mc:Choice xmlns:p14="http://schemas.microsoft.com/office/powerpoint/2010/main" Requires="p14">
            <p:contentPart p14:bwMode="auto" r:id="rId380">
              <p14:nvContentPartPr>
                <p14:cNvPr id="229" name="Ink 228">
                  <a:extLst>
                    <a:ext uri="{FF2B5EF4-FFF2-40B4-BE49-F238E27FC236}">
                      <a16:creationId xmlns:a16="http://schemas.microsoft.com/office/drawing/2014/main" id="{549E1DE1-5B04-E548-9010-70FE4814C012}"/>
                    </a:ext>
                  </a:extLst>
                </p14:cNvPr>
                <p14:cNvContentPartPr/>
                <p14:nvPr/>
              </p14:nvContentPartPr>
              <p14:xfrm>
                <a:off x="10215712" y="3119048"/>
                <a:ext cx="79560" cy="35640"/>
              </p14:xfrm>
            </p:contentPart>
          </mc:Choice>
          <mc:Fallback>
            <p:pic>
              <p:nvPicPr>
                <p:cNvPr id="229" name="Ink 228">
                  <a:extLst>
                    <a:ext uri="{FF2B5EF4-FFF2-40B4-BE49-F238E27FC236}">
                      <a16:creationId xmlns:a16="http://schemas.microsoft.com/office/drawing/2014/main" id="{549E1DE1-5B04-E548-9010-70FE4814C012}"/>
                    </a:ext>
                  </a:extLst>
                </p:cNvPr>
                <p:cNvPicPr/>
                <p:nvPr/>
              </p:nvPicPr>
              <p:blipFill>
                <a:blip r:embed="rId381"/>
                <a:stretch>
                  <a:fillRect/>
                </a:stretch>
              </p:blipFill>
              <p:spPr>
                <a:xfrm>
                  <a:off x="10211392" y="3114728"/>
                  <a:ext cx="88200" cy="44280"/>
                </a:xfrm>
                <a:prstGeom prst="rect">
                  <a:avLst/>
                </a:prstGeom>
              </p:spPr>
            </p:pic>
          </mc:Fallback>
        </mc:AlternateContent>
        <mc:AlternateContent xmlns:mc="http://schemas.openxmlformats.org/markup-compatibility/2006">
          <mc:Choice xmlns:p14="http://schemas.microsoft.com/office/powerpoint/2010/main" Requires="p14">
            <p:contentPart p14:bwMode="auto" r:id="rId382">
              <p14:nvContentPartPr>
                <p14:cNvPr id="231" name="Ink 230">
                  <a:extLst>
                    <a:ext uri="{FF2B5EF4-FFF2-40B4-BE49-F238E27FC236}">
                      <a16:creationId xmlns:a16="http://schemas.microsoft.com/office/drawing/2014/main" id="{88940F48-A4C3-2C47-A09D-975D65870E68}"/>
                    </a:ext>
                  </a:extLst>
                </p14:cNvPr>
                <p14:cNvContentPartPr/>
                <p14:nvPr/>
              </p14:nvContentPartPr>
              <p14:xfrm>
                <a:off x="10826272" y="3059288"/>
                <a:ext cx="147960" cy="33120"/>
              </p14:xfrm>
            </p:contentPart>
          </mc:Choice>
          <mc:Fallback>
            <p:pic>
              <p:nvPicPr>
                <p:cNvPr id="231" name="Ink 230">
                  <a:extLst>
                    <a:ext uri="{FF2B5EF4-FFF2-40B4-BE49-F238E27FC236}">
                      <a16:creationId xmlns:a16="http://schemas.microsoft.com/office/drawing/2014/main" id="{88940F48-A4C3-2C47-A09D-975D65870E68}"/>
                    </a:ext>
                  </a:extLst>
                </p:cNvPr>
                <p:cNvPicPr/>
                <p:nvPr/>
              </p:nvPicPr>
              <p:blipFill>
                <a:blip r:embed="rId383"/>
                <a:stretch>
                  <a:fillRect/>
                </a:stretch>
              </p:blipFill>
              <p:spPr>
                <a:xfrm>
                  <a:off x="10821952" y="3054968"/>
                  <a:ext cx="156600" cy="41760"/>
                </a:xfrm>
                <a:prstGeom prst="rect">
                  <a:avLst/>
                </a:prstGeom>
              </p:spPr>
            </p:pic>
          </mc:Fallback>
        </mc:AlternateContent>
        <mc:AlternateContent xmlns:mc="http://schemas.openxmlformats.org/markup-compatibility/2006">
          <mc:Choice xmlns:p14="http://schemas.microsoft.com/office/powerpoint/2010/main" Requires="p14">
            <p:contentPart p14:bwMode="auto" r:id="rId384">
              <p14:nvContentPartPr>
                <p14:cNvPr id="232" name="Ink 231">
                  <a:extLst>
                    <a:ext uri="{FF2B5EF4-FFF2-40B4-BE49-F238E27FC236}">
                      <a16:creationId xmlns:a16="http://schemas.microsoft.com/office/drawing/2014/main" id="{21D2FABF-4F59-8349-B4C2-3A12509CB36A}"/>
                    </a:ext>
                  </a:extLst>
                </p14:cNvPr>
                <p14:cNvContentPartPr/>
                <p14:nvPr/>
              </p14:nvContentPartPr>
              <p14:xfrm>
                <a:off x="11558512" y="2925728"/>
                <a:ext cx="148680" cy="50400"/>
              </p14:xfrm>
            </p:contentPart>
          </mc:Choice>
          <mc:Fallback>
            <p:pic>
              <p:nvPicPr>
                <p:cNvPr id="232" name="Ink 231">
                  <a:extLst>
                    <a:ext uri="{FF2B5EF4-FFF2-40B4-BE49-F238E27FC236}">
                      <a16:creationId xmlns:a16="http://schemas.microsoft.com/office/drawing/2014/main" id="{21D2FABF-4F59-8349-B4C2-3A12509CB36A}"/>
                    </a:ext>
                  </a:extLst>
                </p:cNvPr>
                <p:cNvPicPr/>
                <p:nvPr/>
              </p:nvPicPr>
              <p:blipFill>
                <a:blip r:embed="rId385"/>
                <a:stretch>
                  <a:fillRect/>
                </a:stretch>
              </p:blipFill>
              <p:spPr>
                <a:xfrm>
                  <a:off x="11554192" y="2921408"/>
                  <a:ext cx="157320" cy="59040"/>
                </a:xfrm>
                <a:prstGeom prst="rect">
                  <a:avLst/>
                </a:prstGeom>
              </p:spPr>
            </p:pic>
          </mc:Fallback>
        </mc:AlternateContent>
        <mc:AlternateContent xmlns:mc="http://schemas.openxmlformats.org/markup-compatibility/2006">
          <mc:Choice xmlns:p14="http://schemas.microsoft.com/office/powerpoint/2010/main" Requires="p14">
            <p:contentPart p14:bwMode="auto" r:id="rId386">
              <p14:nvContentPartPr>
                <p14:cNvPr id="234" name="Ink 233">
                  <a:extLst>
                    <a:ext uri="{FF2B5EF4-FFF2-40B4-BE49-F238E27FC236}">
                      <a16:creationId xmlns:a16="http://schemas.microsoft.com/office/drawing/2014/main" id="{06F7AFC9-4D88-6D48-8538-8BD08B208AEC}"/>
                    </a:ext>
                  </a:extLst>
                </p14:cNvPr>
                <p14:cNvContentPartPr/>
                <p14:nvPr/>
              </p14:nvContentPartPr>
              <p14:xfrm>
                <a:off x="8037712" y="6121088"/>
                <a:ext cx="278280" cy="283320"/>
              </p14:xfrm>
            </p:contentPart>
          </mc:Choice>
          <mc:Fallback>
            <p:pic>
              <p:nvPicPr>
                <p:cNvPr id="234" name="Ink 233">
                  <a:extLst>
                    <a:ext uri="{FF2B5EF4-FFF2-40B4-BE49-F238E27FC236}">
                      <a16:creationId xmlns:a16="http://schemas.microsoft.com/office/drawing/2014/main" id="{06F7AFC9-4D88-6D48-8538-8BD08B208AEC}"/>
                    </a:ext>
                  </a:extLst>
                </p:cNvPr>
                <p:cNvPicPr/>
                <p:nvPr/>
              </p:nvPicPr>
              <p:blipFill>
                <a:blip r:embed="rId387"/>
                <a:stretch>
                  <a:fillRect/>
                </a:stretch>
              </p:blipFill>
              <p:spPr>
                <a:xfrm>
                  <a:off x="8033392" y="6116768"/>
                  <a:ext cx="286920" cy="291960"/>
                </a:xfrm>
                <a:prstGeom prst="rect">
                  <a:avLst/>
                </a:prstGeom>
              </p:spPr>
            </p:pic>
          </mc:Fallback>
        </mc:AlternateContent>
        <mc:AlternateContent xmlns:mc="http://schemas.openxmlformats.org/markup-compatibility/2006">
          <mc:Choice xmlns:p14="http://schemas.microsoft.com/office/powerpoint/2010/main" Requires="p14">
            <p:contentPart p14:bwMode="auto" r:id="rId388">
              <p14:nvContentPartPr>
                <p14:cNvPr id="235" name="Ink 234">
                  <a:extLst>
                    <a:ext uri="{FF2B5EF4-FFF2-40B4-BE49-F238E27FC236}">
                      <a16:creationId xmlns:a16="http://schemas.microsoft.com/office/drawing/2014/main" id="{522320A8-23D5-504C-B07D-7489B82ED14B}"/>
                    </a:ext>
                  </a:extLst>
                </p14:cNvPr>
                <p14:cNvContentPartPr/>
                <p14:nvPr/>
              </p14:nvContentPartPr>
              <p14:xfrm>
                <a:off x="8505352" y="6129008"/>
                <a:ext cx="360000" cy="167760"/>
              </p14:xfrm>
            </p:contentPart>
          </mc:Choice>
          <mc:Fallback>
            <p:pic>
              <p:nvPicPr>
                <p:cNvPr id="235" name="Ink 234">
                  <a:extLst>
                    <a:ext uri="{FF2B5EF4-FFF2-40B4-BE49-F238E27FC236}">
                      <a16:creationId xmlns:a16="http://schemas.microsoft.com/office/drawing/2014/main" id="{522320A8-23D5-504C-B07D-7489B82ED14B}"/>
                    </a:ext>
                  </a:extLst>
                </p:cNvPr>
                <p:cNvPicPr/>
                <p:nvPr/>
              </p:nvPicPr>
              <p:blipFill>
                <a:blip r:embed="rId389"/>
                <a:stretch>
                  <a:fillRect/>
                </a:stretch>
              </p:blipFill>
              <p:spPr>
                <a:xfrm>
                  <a:off x="8501032" y="6124688"/>
                  <a:ext cx="368640" cy="176400"/>
                </a:xfrm>
                <a:prstGeom prst="rect">
                  <a:avLst/>
                </a:prstGeom>
              </p:spPr>
            </p:pic>
          </mc:Fallback>
        </mc:AlternateContent>
        <mc:AlternateContent xmlns:mc="http://schemas.openxmlformats.org/markup-compatibility/2006">
          <mc:Choice xmlns:p14="http://schemas.microsoft.com/office/powerpoint/2010/main" Requires="p14">
            <p:contentPart p14:bwMode="auto" r:id="rId390">
              <p14:nvContentPartPr>
                <p14:cNvPr id="236" name="Ink 235">
                  <a:extLst>
                    <a:ext uri="{FF2B5EF4-FFF2-40B4-BE49-F238E27FC236}">
                      <a16:creationId xmlns:a16="http://schemas.microsoft.com/office/drawing/2014/main" id="{F303BE22-3E8F-2145-B4F4-FA22930F35DB}"/>
                    </a:ext>
                  </a:extLst>
                </p14:cNvPr>
                <p14:cNvContentPartPr/>
                <p14:nvPr/>
              </p14:nvContentPartPr>
              <p14:xfrm>
                <a:off x="9072352" y="5864408"/>
                <a:ext cx="483120" cy="302040"/>
              </p14:xfrm>
            </p:contentPart>
          </mc:Choice>
          <mc:Fallback>
            <p:pic>
              <p:nvPicPr>
                <p:cNvPr id="236" name="Ink 235">
                  <a:extLst>
                    <a:ext uri="{FF2B5EF4-FFF2-40B4-BE49-F238E27FC236}">
                      <a16:creationId xmlns:a16="http://schemas.microsoft.com/office/drawing/2014/main" id="{F303BE22-3E8F-2145-B4F4-FA22930F35DB}"/>
                    </a:ext>
                  </a:extLst>
                </p:cNvPr>
                <p:cNvPicPr/>
                <p:nvPr/>
              </p:nvPicPr>
              <p:blipFill>
                <a:blip r:embed="rId391"/>
                <a:stretch>
                  <a:fillRect/>
                </a:stretch>
              </p:blipFill>
              <p:spPr>
                <a:xfrm>
                  <a:off x="9068032" y="5860088"/>
                  <a:ext cx="491760" cy="310680"/>
                </a:xfrm>
                <a:prstGeom prst="rect">
                  <a:avLst/>
                </a:prstGeom>
              </p:spPr>
            </p:pic>
          </mc:Fallback>
        </mc:AlternateContent>
        <mc:AlternateContent xmlns:mc="http://schemas.openxmlformats.org/markup-compatibility/2006">
          <mc:Choice xmlns:p14="http://schemas.microsoft.com/office/powerpoint/2010/main" Requires="p14">
            <p:contentPart p14:bwMode="auto" r:id="rId392">
              <p14:nvContentPartPr>
                <p14:cNvPr id="237" name="Ink 236">
                  <a:extLst>
                    <a:ext uri="{FF2B5EF4-FFF2-40B4-BE49-F238E27FC236}">
                      <a16:creationId xmlns:a16="http://schemas.microsoft.com/office/drawing/2014/main" id="{91A9A834-10DD-2B40-93C8-2D444F44F8BE}"/>
                    </a:ext>
                  </a:extLst>
                </p14:cNvPr>
                <p14:cNvContentPartPr/>
                <p14:nvPr/>
              </p14:nvContentPartPr>
              <p14:xfrm>
                <a:off x="9879112" y="5774048"/>
                <a:ext cx="293400" cy="156240"/>
              </p14:xfrm>
            </p:contentPart>
          </mc:Choice>
          <mc:Fallback>
            <p:pic>
              <p:nvPicPr>
                <p:cNvPr id="237" name="Ink 236">
                  <a:extLst>
                    <a:ext uri="{FF2B5EF4-FFF2-40B4-BE49-F238E27FC236}">
                      <a16:creationId xmlns:a16="http://schemas.microsoft.com/office/drawing/2014/main" id="{91A9A834-10DD-2B40-93C8-2D444F44F8BE}"/>
                    </a:ext>
                  </a:extLst>
                </p:cNvPr>
                <p:cNvPicPr/>
                <p:nvPr/>
              </p:nvPicPr>
              <p:blipFill>
                <a:blip r:embed="rId393"/>
                <a:stretch>
                  <a:fillRect/>
                </a:stretch>
              </p:blipFill>
              <p:spPr>
                <a:xfrm>
                  <a:off x="9874792" y="5769728"/>
                  <a:ext cx="302040" cy="164880"/>
                </a:xfrm>
                <a:prstGeom prst="rect">
                  <a:avLst/>
                </a:prstGeom>
              </p:spPr>
            </p:pic>
          </mc:Fallback>
        </mc:AlternateContent>
        <mc:AlternateContent xmlns:mc="http://schemas.openxmlformats.org/markup-compatibility/2006">
          <mc:Choice xmlns:p14="http://schemas.microsoft.com/office/powerpoint/2010/main" Requires="p14">
            <p:contentPart p14:bwMode="auto" r:id="rId394">
              <p14:nvContentPartPr>
                <p14:cNvPr id="238" name="Ink 237">
                  <a:extLst>
                    <a:ext uri="{FF2B5EF4-FFF2-40B4-BE49-F238E27FC236}">
                      <a16:creationId xmlns:a16="http://schemas.microsoft.com/office/drawing/2014/main" id="{D7F2B979-A7A3-E541-A450-973516B980B3}"/>
                    </a:ext>
                  </a:extLst>
                </p14:cNvPr>
                <p14:cNvContentPartPr/>
                <p14:nvPr/>
              </p14:nvContentPartPr>
              <p14:xfrm>
                <a:off x="10324792" y="5671088"/>
                <a:ext cx="176760" cy="232560"/>
              </p14:xfrm>
            </p:contentPart>
          </mc:Choice>
          <mc:Fallback>
            <p:pic>
              <p:nvPicPr>
                <p:cNvPr id="238" name="Ink 237">
                  <a:extLst>
                    <a:ext uri="{FF2B5EF4-FFF2-40B4-BE49-F238E27FC236}">
                      <a16:creationId xmlns:a16="http://schemas.microsoft.com/office/drawing/2014/main" id="{D7F2B979-A7A3-E541-A450-973516B980B3}"/>
                    </a:ext>
                  </a:extLst>
                </p:cNvPr>
                <p:cNvPicPr/>
                <p:nvPr/>
              </p:nvPicPr>
              <p:blipFill>
                <a:blip r:embed="rId395"/>
                <a:stretch>
                  <a:fillRect/>
                </a:stretch>
              </p:blipFill>
              <p:spPr>
                <a:xfrm>
                  <a:off x="10320472" y="5666768"/>
                  <a:ext cx="185400" cy="241200"/>
                </a:xfrm>
                <a:prstGeom prst="rect">
                  <a:avLst/>
                </a:prstGeom>
              </p:spPr>
            </p:pic>
          </mc:Fallback>
        </mc:AlternateContent>
        <mc:AlternateContent xmlns:mc="http://schemas.openxmlformats.org/markup-compatibility/2006">
          <mc:Choice xmlns:p14="http://schemas.microsoft.com/office/powerpoint/2010/main" Requires="p14">
            <p:contentPart p14:bwMode="auto" r:id="rId396">
              <p14:nvContentPartPr>
                <p14:cNvPr id="239" name="Ink 238">
                  <a:extLst>
                    <a:ext uri="{FF2B5EF4-FFF2-40B4-BE49-F238E27FC236}">
                      <a16:creationId xmlns:a16="http://schemas.microsoft.com/office/drawing/2014/main" id="{6405B328-B582-E744-8C45-C9F187E40001}"/>
                    </a:ext>
                  </a:extLst>
                </p14:cNvPr>
                <p14:cNvContentPartPr/>
                <p14:nvPr/>
              </p14:nvContentPartPr>
              <p14:xfrm>
                <a:off x="10472392" y="5670728"/>
                <a:ext cx="96840" cy="120960"/>
              </p14:xfrm>
            </p:contentPart>
          </mc:Choice>
          <mc:Fallback>
            <p:pic>
              <p:nvPicPr>
                <p:cNvPr id="239" name="Ink 238">
                  <a:extLst>
                    <a:ext uri="{FF2B5EF4-FFF2-40B4-BE49-F238E27FC236}">
                      <a16:creationId xmlns:a16="http://schemas.microsoft.com/office/drawing/2014/main" id="{6405B328-B582-E744-8C45-C9F187E40001}"/>
                    </a:ext>
                  </a:extLst>
                </p:cNvPr>
                <p:cNvPicPr/>
                <p:nvPr/>
              </p:nvPicPr>
              <p:blipFill>
                <a:blip r:embed="rId397"/>
                <a:stretch>
                  <a:fillRect/>
                </a:stretch>
              </p:blipFill>
              <p:spPr>
                <a:xfrm>
                  <a:off x="10468072" y="5666408"/>
                  <a:ext cx="105480" cy="129600"/>
                </a:xfrm>
                <a:prstGeom prst="rect">
                  <a:avLst/>
                </a:prstGeom>
              </p:spPr>
            </p:pic>
          </mc:Fallback>
        </mc:AlternateContent>
        <mc:AlternateContent xmlns:mc="http://schemas.openxmlformats.org/markup-compatibility/2006">
          <mc:Choice xmlns:p14="http://schemas.microsoft.com/office/powerpoint/2010/main" Requires="p14">
            <p:contentPart p14:bwMode="auto" r:id="rId398">
              <p14:nvContentPartPr>
                <p14:cNvPr id="240" name="Ink 239">
                  <a:extLst>
                    <a:ext uri="{FF2B5EF4-FFF2-40B4-BE49-F238E27FC236}">
                      <a16:creationId xmlns:a16="http://schemas.microsoft.com/office/drawing/2014/main" id="{A6ECDBF9-60F3-4D45-AF89-AF80B6A19930}"/>
                    </a:ext>
                  </a:extLst>
                </p14:cNvPr>
                <p14:cNvContentPartPr/>
                <p14:nvPr/>
              </p14:nvContentPartPr>
              <p14:xfrm>
                <a:off x="10320472" y="5660648"/>
                <a:ext cx="53640" cy="30960"/>
              </p14:xfrm>
            </p:contentPart>
          </mc:Choice>
          <mc:Fallback>
            <p:pic>
              <p:nvPicPr>
                <p:cNvPr id="240" name="Ink 239">
                  <a:extLst>
                    <a:ext uri="{FF2B5EF4-FFF2-40B4-BE49-F238E27FC236}">
                      <a16:creationId xmlns:a16="http://schemas.microsoft.com/office/drawing/2014/main" id="{A6ECDBF9-60F3-4D45-AF89-AF80B6A19930}"/>
                    </a:ext>
                  </a:extLst>
                </p:cNvPr>
                <p:cNvPicPr/>
                <p:nvPr/>
              </p:nvPicPr>
              <p:blipFill>
                <a:blip r:embed="rId399"/>
                <a:stretch>
                  <a:fillRect/>
                </a:stretch>
              </p:blipFill>
              <p:spPr>
                <a:xfrm>
                  <a:off x="10316152" y="5656328"/>
                  <a:ext cx="62280" cy="39600"/>
                </a:xfrm>
                <a:prstGeom prst="rect">
                  <a:avLst/>
                </a:prstGeom>
              </p:spPr>
            </p:pic>
          </mc:Fallback>
        </mc:AlternateContent>
        <mc:AlternateContent xmlns:mc="http://schemas.openxmlformats.org/markup-compatibility/2006">
          <mc:Choice xmlns:p14="http://schemas.microsoft.com/office/powerpoint/2010/main" Requires="p14">
            <p:contentPart p14:bwMode="auto" r:id="rId400">
              <p14:nvContentPartPr>
                <p14:cNvPr id="242" name="Ink 241">
                  <a:extLst>
                    <a:ext uri="{FF2B5EF4-FFF2-40B4-BE49-F238E27FC236}">
                      <a16:creationId xmlns:a16="http://schemas.microsoft.com/office/drawing/2014/main" id="{29131896-FD25-CB42-B2D5-55BE3A07DB20}"/>
                    </a:ext>
                  </a:extLst>
                </p14:cNvPr>
                <p14:cNvContentPartPr/>
                <p14:nvPr/>
              </p14:nvContentPartPr>
              <p14:xfrm>
                <a:off x="10605232" y="4782248"/>
                <a:ext cx="574920" cy="453960"/>
              </p14:xfrm>
            </p:contentPart>
          </mc:Choice>
          <mc:Fallback>
            <p:pic>
              <p:nvPicPr>
                <p:cNvPr id="242" name="Ink 241">
                  <a:extLst>
                    <a:ext uri="{FF2B5EF4-FFF2-40B4-BE49-F238E27FC236}">
                      <a16:creationId xmlns:a16="http://schemas.microsoft.com/office/drawing/2014/main" id="{29131896-FD25-CB42-B2D5-55BE3A07DB20}"/>
                    </a:ext>
                  </a:extLst>
                </p:cNvPr>
                <p:cNvPicPr/>
                <p:nvPr/>
              </p:nvPicPr>
              <p:blipFill>
                <a:blip r:embed="rId401"/>
                <a:stretch>
                  <a:fillRect/>
                </a:stretch>
              </p:blipFill>
              <p:spPr>
                <a:xfrm>
                  <a:off x="10600912" y="4777928"/>
                  <a:ext cx="583560" cy="462600"/>
                </a:xfrm>
                <a:prstGeom prst="rect">
                  <a:avLst/>
                </a:prstGeom>
              </p:spPr>
            </p:pic>
          </mc:Fallback>
        </mc:AlternateContent>
        <mc:AlternateContent xmlns:mc="http://schemas.openxmlformats.org/markup-compatibility/2006">
          <mc:Choice xmlns:p14="http://schemas.microsoft.com/office/powerpoint/2010/main" Requires="p14">
            <p:contentPart p14:bwMode="auto" r:id="rId402">
              <p14:nvContentPartPr>
                <p14:cNvPr id="243" name="Ink 242">
                  <a:extLst>
                    <a:ext uri="{FF2B5EF4-FFF2-40B4-BE49-F238E27FC236}">
                      <a16:creationId xmlns:a16="http://schemas.microsoft.com/office/drawing/2014/main" id="{C59F02B6-3273-AF4F-A7DA-13FEDC24BB72}"/>
                    </a:ext>
                  </a:extLst>
                </p14:cNvPr>
                <p14:cNvContentPartPr/>
                <p14:nvPr/>
              </p14:nvContentPartPr>
              <p14:xfrm>
                <a:off x="10840672" y="4727168"/>
                <a:ext cx="627840" cy="441720"/>
              </p14:xfrm>
            </p:contentPart>
          </mc:Choice>
          <mc:Fallback>
            <p:pic>
              <p:nvPicPr>
                <p:cNvPr id="243" name="Ink 242">
                  <a:extLst>
                    <a:ext uri="{FF2B5EF4-FFF2-40B4-BE49-F238E27FC236}">
                      <a16:creationId xmlns:a16="http://schemas.microsoft.com/office/drawing/2014/main" id="{C59F02B6-3273-AF4F-A7DA-13FEDC24BB72}"/>
                    </a:ext>
                  </a:extLst>
                </p:cNvPr>
                <p:cNvPicPr/>
                <p:nvPr/>
              </p:nvPicPr>
              <p:blipFill>
                <a:blip r:embed="rId403"/>
                <a:stretch>
                  <a:fillRect/>
                </a:stretch>
              </p:blipFill>
              <p:spPr>
                <a:xfrm>
                  <a:off x="10836352" y="4722848"/>
                  <a:ext cx="636480" cy="450360"/>
                </a:xfrm>
                <a:prstGeom prst="rect">
                  <a:avLst/>
                </a:prstGeom>
              </p:spPr>
            </p:pic>
          </mc:Fallback>
        </mc:AlternateContent>
        <mc:AlternateContent xmlns:mc="http://schemas.openxmlformats.org/markup-compatibility/2006">
          <mc:Choice xmlns:p14="http://schemas.microsoft.com/office/powerpoint/2010/main" Requires="p14">
            <p:contentPart p14:bwMode="auto" r:id="rId404">
              <p14:nvContentPartPr>
                <p14:cNvPr id="245" name="Ink 244">
                  <a:extLst>
                    <a:ext uri="{FF2B5EF4-FFF2-40B4-BE49-F238E27FC236}">
                      <a16:creationId xmlns:a16="http://schemas.microsoft.com/office/drawing/2014/main" id="{A3A5B164-27E8-C744-8988-E160B0ED200A}"/>
                    </a:ext>
                  </a:extLst>
                </p14:cNvPr>
                <p14:cNvContentPartPr/>
                <p14:nvPr/>
              </p14:nvContentPartPr>
              <p14:xfrm>
                <a:off x="7603552" y="4822568"/>
                <a:ext cx="3101400" cy="1361160"/>
              </p14:xfrm>
            </p:contentPart>
          </mc:Choice>
          <mc:Fallback>
            <p:pic>
              <p:nvPicPr>
                <p:cNvPr id="245" name="Ink 244">
                  <a:extLst>
                    <a:ext uri="{FF2B5EF4-FFF2-40B4-BE49-F238E27FC236}">
                      <a16:creationId xmlns:a16="http://schemas.microsoft.com/office/drawing/2014/main" id="{A3A5B164-27E8-C744-8988-E160B0ED200A}"/>
                    </a:ext>
                  </a:extLst>
                </p:cNvPr>
                <p:cNvPicPr/>
                <p:nvPr/>
              </p:nvPicPr>
              <p:blipFill>
                <a:blip r:embed="rId405"/>
                <a:stretch>
                  <a:fillRect/>
                </a:stretch>
              </p:blipFill>
              <p:spPr>
                <a:xfrm>
                  <a:off x="7599232" y="4818248"/>
                  <a:ext cx="3110040" cy="1369800"/>
                </a:xfrm>
                <a:prstGeom prst="rect">
                  <a:avLst/>
                </a:prstGeom>
              </p:spPr>
            </p:pic>
          </mc:Fallback>
        </mc:AlternateContent>
        <mc:AlternateContent xmlns:mc="http://schemas.openxmlformats.org/markup-compatibility/2006">
          <mc:Choice xmlns:p14="http://schemas.microsoft.com/office/powerpoint/2010/main" Requires="p14">
            <p:contentPart p14:bwMode="auto" r:id="rId406">
              <p14:nvContentPartPr>
                <p14:cNvPr id="247" name="Ink 246">
                  <a:extLst>
                    <a:ext uri="{FF2B5EF4-FFF2-40B4-BE49-F238E27FC236}">
                      <a16:creationId xmlns:a16="http://schemas.microsoft.com/office/drawing/2014/main" id="{B82C22BC-0746-6A47-AD08-6F01C9590BAA}"/>
                    </a:ext>
                  </a:extLst>
                </p14:cNvPr>
                <p14:cNvContentPartPr/>
                <p14:nvPr/>
              </p14:nvContentPartPr>
              <p14:xfrm>
                <a:off x="9023392" y="6303608"/>
                <a:ext cx="538200" cy="317160"/>
              </p14:xfrm>
            </p:contentPart>
          </mc:Choice>
          <mc:Fallback>
            <p:pic>
              <p:nvPicPr>
                <p:cNvPr id="247" name="Ink 246">
                  <a:extLst>
                    <a:ext uri="{FF2B5EF4-FFF2-40B4-BE49-F238E27FC236}">
                      <a16:creationId xmlns:a16="http://schemas.microsoft.com/office/drawing/2014/main" id="{B82C22BC-0746-6A47-AD08-6F01C9590BAA}"/>
                    </a:ext>
                  </a:extLst>
                </p:cNvPr>
                <p:cNvPicPr/>
                <p:nvPr/>
              </p:nvPicPr>
              <p:blipFill>
                <a:blip r:embed="rId407"/>
                <a:stretch>
                  <a:fillRect/>
                </a:stretch>
              </p:blipFill>
              <p:spPr>
                <a:xfrm>
                  <a:off x="9019072" y="6299288"/>
                  <a:ext cx="546840" cy="325800"/>
                </a:xfrm>
                <a:prstGeom prst="rect">
                  <a:avLst/>
                </a:prstGeom>
              </p:spPr>
            </p:pic>
          </mc:Fallback>
        </mc:AlternateContent>
        <mc:AlternateContent xmlns:mc="http://schemas.openxmlformats.org/markup-compatibility/2006">
          <mc:Choice xmlns:p14="http://schemas.microsoft.com/office/powerpoint/2010/main" Requires="p14">
            <p:contentPart p14:bwMode="auto" r:id="rId408">
              <p14:nvContentPartPr>
                <p14:cNvPr id="248" name="Ink 247">
                  <a:extLst>
                    <a:ext uri="{FF2B5EF4-FFF2-40B4-BE49-F238E27FC236}">
                      <a16:creationId xmlns:a16="http://schemas.microsoft.com/office/drawing/2014/main" id="{BDA97EB7-59CD-9940-9066-2802DED7ED2D}"/>
                    </a:ext>
                  </a:extLst>
                </p14:cNvPr>
                <p14:cNvContentPartPr/>
                <p14:nvPr/>
              </p14:nvContentPartPr>
              <p14:xfrm>
                <a:off x="9328312" y="6185888"/>
                <a:ext cx="537120" cy="325080"/>
              </p14:xfrm>
            </p:contentPart>
          </mc:Choice>
          <mc:Fallback>
            <p:pic>
              <p:nvPicPr>
                <p:cNvPr id="248" name="Ink 247">
                  <a:extLst>
                    <a:ext uri="{FF2B5EF4-FFF2-40B4-BE49-F238E27FC236}">
                      <a16:creationId xmlns:a16="http://schemas.microsoft.com/office/drawing/2014/main" id="{BDA97EB7-59CD-9940-9066-2802DED7ED2D}"/>
                    </a:ext>
                  </a:extLst>
                </p:cNvPr>
                <p:cNvPicPr/>
                <p:nvPr/>
              </p:nvPicPr>
              <p:blipFill>
                <a:blip r:embed="rId409"/>
                <a:stretch>
                  <a:fillRect/>
                </a:stretch>
              </p:blipFill>
              <p:spPr>
                <a:xfrm>
                  <a:off x="9323992" y="6181568"/>
                  <a:ext cx="545760" cy="333720"/>
                </a:xfrm>
                <a:prstGeom prst="rect">
                  <a:avLst/>
                </a:prstGeom>
              </p:spPr>
            </p:pic>
          </mc:Fallback>
        </mc:AlternateContent>
        <mc:AlternateContent xmlns:mc="http://schemas.openxmlformats.org/markup-compatibility/2006">
          <mc:Choice xmlns:p14="http://schemas.microsoft.com/office/powerpoint/2010/main" Requires="p14">
            <p:contentPart p14:bwMode="auto" r:id="rId410">
              <p14:nvContentPartPr>
                <p14:cNvPr id="250" name="Ink 249">
                  <a:extLst>
                    <a:ext uri="{FF2B5EF4-FFF2-40B4-BE49-F238E27FC236}">
                      <a16:creationId xmlns:a16="http://schemas.microsoft.com/office/drawing/2014/main" id="{4F88FA7A-DD9B-C74C-A989-DE2C564136F1}"/>
                    </a:ext>
                  </a:extLst>
                </p14:cNvPr>
                <p14:cNvContentPartPr/>
                <p14:nvPr/>
              </p14:nvContentPartPr>
              <p14:xfrm>
                <a:off x="4719952" y="5659208"/>
                <a:ext cx="2153520" cy="824040"/>
              </p14:xfrm>
            </p:contentPart>
          </mc:Choice>
          <mc:Fallback>
            <p:pic>
              <p:nvPicPr>
                <p:cNvPr id="250" name="Ink 249">
                  <a:extLst>
                    <a:ext uri="{FF2B5EF4-FFF2-40B4-BE49-F238E27FC236}">
                      <a16:creationId xmlns:a16="http://schemas.microsoft.com/office/drawing/2014/main" id="{4F88FA7A-DD9B-C74C-A989-DE2C564136F1}"/>
                    </a:ext>
                  </a:extLst>
                </p:cNvPr>
                <p:cNvPicPr/>
                <p:nvPr/>
              </p:nvPicPr>
              <p:blipFill>
                <a:blip r:embed="rId411"/>
                <a:stretch>
                  <a:fillRect/>
                </a:stretch>
              </p:blipFill>
              <p:spPr>
                <a:xfrm>
                  <a:off x="4715632" y="5654888"/>
                  <a:ext cx="2162160" cy="832680"/>
                </a:xfrm>
                <a:prstGeom prst="rect">
                  <a:avLst/>
                </a:prstGeom>
              </p:spPr>
            </p:pic>
          </mc:Fallback>
        </mc:AlternateContent>
        <mc:AlternateContent xmlns:mc="http://schemas.openxmlformats.org/markup-compatibility/2006">
          <mc:Choice xmlns:p14="http://schemas.microsoft.com/office/powerpoint/2010/main" Requires="p14">
            <p:contentPart p14:bwMode="auto" r:id="rId412">
              <p14:nvContentPartPr>
                <p14:cNvPr id="252" name="Ink 251">
                  <a:extLst>
                    <a:ext uri="{FF2B5EF4-FFF2-40B4-BE49-F238E27FC236}">
                      <a16:creationId xmlns:a16="http://schemas.microsoft.com/office/drawing/2014/main" id="{4AACDB71-4EC5-EE4E-8744-D9AFE89BDFDE}"/>
                    </a:ext>
                  </a:extLst>
                </p14:cNvPr>
                <p14:cNvContentPartPr/>
                <p14:nvPr/>
              </p14:nvContentPartPr>
              <p14:xfrm>
                <a:off x="6701392" y="5514848"/>
                <a:ext cx="642600" cy="938160"/>
              </p14:xfrm>
            </p:contentPart>
          </mc:Choice>
          <mc:Fallback>
            <p:pic>
              <p:nvPicPr>
                <p:cNvPr id="252" name="Ink 251">
                  <a:extLst>
                    <a:ext uri="{FF2B5EF4-FFF2-40B4-BE49-F238E27FC236}">
                      <a16:creationId xmlns:a16="http://schemas.microsoft.com/office/drawing/2014/main" id="{4AACDB71-4EC5-EE4E-8744-D9AFE89BDFDE}"/>
                    </a:ext>
                  </a:extLst>
                </p:cNvPr>
                <p:cNvPicPr/>
                <p:nvPr/>
              </p:nvPicPr>
              <p:blipFill>
                <a:blip r:embed="rId413"/>
                <a:stretch>
                  <a:fillRect/>
                </a:stretch>
              </p:blipFill>
              <p:spPr>
                <a:xfrm>
                  <a:off x="6697072" y="5510528"/>
                  <a:ext cx="651240" cy="946800"/>
                </a:xfrm>
                <a:prstGeom prst="rect">
                  <a:avLst/>
                </a:prstGeom>
              </p:spPr>
            </p:pic>
          </mc:Fallback>
        </mc:AlternateContent>
        <mc:AlternateContent xmlns:mc="http://schemas.openxmlformats.org/markup-compatibility/2006">
          <mc:Choice xmlns:p14="http://schemas.microsoft.com/office/powerpoint/2010/main" Requires="p14">
            <p:contentPart p14:bwMode="auto" r:id="rId414">
              <p14:nvContentPartPr>
                <p14:cNvPr id="254" name="Ink 253">
                  <a:extLst>
                    <a:ext uri="{FF2B5EF4-FFF2-40B4-BE49-F238E27FC236}">
                      <a16:creationId xmlns:a16="http://schemas.microsoft.com/office/drawing/2014/main" id="{089A1889-27CD-F245-B218-BA0659287B7D}"/>
                    </a:ext>
                  </a:extLst>
                </p14:cNvPr>
                <p14:cNvContentPartPr/>
                <p14:nvPr/>
              </p14:nvContentPartPr>
              <p14:xfrm>
                <a:off x="9349552" y="6125408"/>
                <a:ext cx="493920" cy="309960"/>
              </p14:xfrm>
            </p:contentPart>
          </mc:Choice>
          <mc:Fallback>
            <p:pic>
              <p:nvPicPr>
                <p:cNvPr id="254" name="Ink 253">
                  <a:extLst>
                    <a:ext uri="{FF2B5EF4-FFF2-40B4-BE49-F238E27FC236}">
                      <a16:creationId xmlns:a16="http://schemas.microsoft.com/office/drawing/2014/main" id="{089A1889-27CD-F245-B218-BA0659287B7D}"/>
                    </a:ext>
                  </a:extLst>
                </p:cNvPr>
                <p:cNvPicPr/>
                <p:nvPr/>
              </p:nvPicPr>
              <p:blipFill>
                <a:blip r:embed="rId415"/>
                <a:stretch>
                  <a:fillRect/>
                </a:stretch>
              </p:blipFill>
              <p:spPr>
                <a:xfrm>
                  <a:off x="9345232" y="6121088"/>
                  <a:ext cx="502560" cy="318600"/>
                </a:xfrm>
                <a:prstGeom prst="rect">
                  <a:avLst/>
                </a:prstGeom>
              </p:spPr>
            </p:pic>
          </mc:Fallback>
        </mc:AlternateContent>
        <mc:AlternateContent xmlns:mc="http://schemas.openxmlformats.org/markup-compatibility/2006">
          <mc:Choice xmlns:p14="http://schemas.microsoft.com/office/powerpoint/2010/main" Requires="p14">
            <p:contentPart p14:bwMode="auto" r:id="rId416">
              <p14:nvContentPartPr>
                <p14:cNvPr id="255" name="Ink 254">
                  <a:extLst>
                    <a:ext uri="{FF2B5EF4-FFF2-40B4-BE49-F238E27FC236}">
                      <a16:creationId xmlns:a16="http://schemas.microsoft.com/office/drawing/2014/main" id="{21745BE5-01D0-EE43-B439-B620F3E671F8}"/>
                    </a:ext>
                  </a:extLst>
                </p14:cNvPr>
                <p14:cNvContentPartPr/>
                <p14:nvPr/>
              </p14:nvContentPartPr>
              <p14:xfrm>
                <a:off x="9092512" y="6148088"/>
                <a:ext cx="626040" cy="350280"/>
              </p14:xfrm>
            </p:contentPart>
          </mc:Choice>
          <mc:Fallback>
            <p:pic>
              <p:nvPicPr>
                <p:cNvPr id="255" name="Ink 254">
                  <a:extLst>
                    <a:ext uri="{FF2B5EF4-FFF2-40B4-BE49-F238E27FC236}">
                      <a16:creationId xmlns:a16="http://schemas.microsoft.com/office/drawing/2014/main" id="{21745BE5-01D0-EE43-B439-B620F3E671F8}"/>
                    </a:ext>
                  </a:extLst>
                </p:cNvPr>
                <p:cNvPicPr/>
                <p:nvPr/>
              </p:nvPicPr>
              <p:blipFill>
                <a:blip r:embed="rId417"/>
                <a:stretch>
                  <a:fillRect/>
                </a:stretch>
              </p:blipFill>
              <p:spPr>
                <a:xfrm>
                  <a:off x="9088192" y="6143768"/>
                  <a:ext cx="634680" cy="358920"/>
                </a:xfrm>
                <a:prstGeom prst="rect">
                  <a:avLst/>
                </a:prstGeom>
              </p:spPr>
            </p:pic>
          </mc:Fallback>
        </mc:AlternateContent>
        <mc:AlternateContent xmlns:mc="http://schemas.openxmlformats.org/markup-compatibility/2006">
          <mc:Choice xmlns:p14="http://schemas.microsoft.com/office/powerpoint/2010/main" Requires="p14">
            <p:contentPart p14:bwMode="auto" r:id="rId418">
              <p14:nvContentPartPr>
                <p14:cNvPr id="257" name="Ink 256">
                  <a:extLst>
                    <a:ext uri="{FF2B5EF4-FFF2-40B4-BE49-F238E27FC236}">
                      <a16:creationId xmlns:a16="http://schemas.microsoft.com/office/drawing/2014/main" id="{33919383-CCDA-E444-8BE4-D9AD071F66E6}"/>
                    </a:ext>
                  </a:extLst>
                </p14:cNvPr>
                <p14:cNvContentPartPr/>
                <p14:nvPr/>
              </p14:nvContentPartPr>
              <p14:xfrm>
                <a:off x="10720792" y="4783328"/>
                <a:ext cx="628200" cy="372960"/>
              </p14:xfrm>
            </p:contentPart>
          </mc:Choice>
          <mc:Fallback>
            <p:pic>
              <p:nvPicPr>
                <p:cNvPr id="257" name="Ink 256">
                  <a:extLst>
                    <a:ext uri="{FF2B5EF4-FFF2-40B4-BE49-F238E27FC236}">
                      <a16:creationId xmlns:a16="http://schemas.microsoft.com/office/drawing/2014/main" id="{33919383-CCDA-E444-8BE4-D9AD071F66E6}"/>
                    </a:ext>
                  </a:extLst>
                </p:cNvPr>
                <p:cNvPicPr/>
                <p:nvPr/>
              </p:nvPicPr>
              <p:blipFill>
                <a:blip r:embed="rId419"/>
                <a:stretch>
                  <a:fillRect/>
                </a:stretch>
              </p:blipFill>
              <p:spPr>
                <a:xfrm>
                  <a:off x="10716472" y="4779008"/>
                  <a:ext cx="636840" cy="381600"/>
                </a:xfrm>
                <a:prstGeom prst="rect">
                  <a:avLst/>
                </a:prstGeom>
              </p:spPr>
            </p:pic>
          </mc:Fallback>
        </mc:AlternateContent>
        <mc:AlternateContent xmlns:mc="http://schemas.openxmlformats.org/markup-compatibility/2006">
          <mc:Choice xmlns:p14="http://schemas.microsoft.com/office/powerpoint/2010/main" Requires="p14">
            <p:contentPart p14:bwMode="auto" r:id="rId420">
              <p14:nvContentPartPr>
                <p14:cNvPr id="258" name="Ink 257">
                  <a:extLst>
                    <a:ext uri="{FF2B5EF4-FFF2-40B4-BE49-F238E27FC236}">
                      <a16:creationId xmlns:a16="http://schemas.microsoft.com/office/drawing/2014/main" id="{63B79C46-44DE-1443-A867-9322391F94DA}"/>
                    </a:ext>
                  </a:extLst>
                </p14:cNvPr>
                <p14:cNvContentPartPr/>
                <p14:nvPr/>
              </p14:nvContentPartPr>
              <p14:xfrm>
                <a:off x="10839592" y="4956488"/>
                <a:ext cx="494640" cy="213480"/>
              </p14:xfrm>
            </p:contentPart>
          </mc:Choice>
          <mc:Fallback>
            <p:pic>
              <p:nvPicPr>
                <p:cNvPr id="258" name="Ink 257">
                  <a:extLst>
                    <a:ext uri="{FF2B5EF4-FFF2-40B4-BE49-F238E27FC236}">
                      <a16:creationId xmlns:a16="http://schemas.microsoft.com/office/drawing/2014/main" id="{63B79C46-44DE-1443-A867-9322391F94DA}"/>
                    </a:ext>
                  </a:extLst>
                </p:cNvPr>
                <p:cNvPicPr/>
                <p:nvPr/>
              </p:nvPicPr>
              <p:blipFill>
                <a:blip r:embed="rId421"/>
                <a:stretch>
                  <a:fillRect/>
                </a:stretch>
              </p:blipFill>
              <p:spPr>
                <a:xfrm>
                  <a:off x="10835272" y="4952168"/>
                  <a:ext cx="503280" cy="222120"/>
                </a:xfrm>
                <a:prstGeom prst="rect">
                  <a:avLst/>
                </a:prstGeom>
              </p:spPr>
            </p:pic>
          </mc:Fallback>
        </mc:AlternateContent>
        <mc:AlternateContent xmlns:mc="http://schemas.openxmlformats.org/markup-compatibility/2006">
          <mc:Choice xmlns:p14="http://schemas.microsoft.com/office/powerpoint/2010/main" Requires="p14">
            <p:contentPart p14:bwMode="auto" r:id="rId422">
              <p14:nvContentPartPr>
                <p14:cNvPr id="260" name="Ink 259">
                  <a:extLst>
                    <a:ext uri="{FF2B5EF4-FFF2-40B4-BE49-F238E27FC236}">
                      <a16:creationId xmlns:a16="http://schemas.microsoft.com/office/drawing/2014/main" id="{73E8B233-6B40-3D4A-9B9C-69334BDE1066}"/>
                    </a:ext>
                  </a:extLst>
                </p14:cNvPr>
                <p14:cNvContentPartPr/>
                <p14:nvPr/>
              </p14:nvContentPartPr>
              <p14:xfrm>
                <a:off x="4322152" y="6226928"/>
                <a:ext cx="348480" cy="291600"/>
              </p14:xfrm>
            </p:contentPart>
          </mc:Choice>
          <mc:Fallback>
            <p:pic>
              <p:nvPicPr>
                <p:cNvPr id="260" name="Ink 259">
                  <a:extLst>
                    <a:ext uri="{FF2B5EF4-FFF2-40B4-BE49-F238E27FC236}">
                      <a16:creationId xmlns:a16="http://schemas.microsoft.com/office/drawing/2014/main" id="{73E8B233-6B40-3D4A-9B9C-69334BDE1066}"/>
                    </a:ext>
                  </a:extLst>
                </p:cNvPr>
                <p:cNvPicPr/>
                <p:nvPr/>
              </p:nvPicPr>
              <p:blipFill>
                <a:blip r:embed="rId423"/>
                <a:stretch>
                  <a:fillRect/>
                </a:stretch>
              </p:blipFill>
              <p:spPr>
                <a:xfrm>
                  <a:off x="4317832" y="6222608"/>
                  <a:ext cx="357120" cy="300240"/>
                </a:xfrm>
                <a:prstGeom prst="rect">
                  <a:avLst/>
                </a:prstGeom>
              </p:spPr>
            </p:pic>
          </mc:Fallback>
        </mc:AlternateContent>
        <mc:AlternateContent xmlns:mc="http://schemas.openxmlformats.org/markup-compatibility/2006">
          <mc:Choice xmlns:p14="http://schemas.microsoft.com/office/powerpoint/2010/main" Requires="p14">
            <p:contentPart p14:bwMode="auto" r:id="rId424">
              <p14:nvContentPartPr>
                <p14:cNvPr id="261" name="Ink 260">
                  <a:extLst>
                    <a:ext uri="{FF2B5EF4-FFF2-40B4-BE49-F238E27FC236}">
                      <a16:creationId xmlns:a16="http://schemas.microsoft.com/office/drawing/2014/main" id="{EC15BD19-0B8D-C641-8AC2-1DC96165AAD3}"/>
                    </a:ext>
                  </a:extLst>
                </p14:cNvPr>
                <p14:cNvContentPartPr/>
                <p14:nvPr/>
              </p14:nvContentPartPr>
              <p14:xfrm>
                <a:off x="4375072" y="5997608"/>
                <a:ext cx="555840" cy="438120"/>
              </p14:xfrm>
            </p:contentPart>
          </mc:Choice>
          <mc:Fallback>
            <p:pic>
              <p:nvPicPr>
                <p:cNvPr id="261" name="Ink 260">
                  <a:extLst>
                    <a:ext uri="{FF2B5EF4-FFF2-40B4-BE49-F238E27FC236}">
                      <a16:creationId xmlns:a16="http://schemas.microsoft.com/office/drawing/2014/main" id="{EC15BD19-0B8D-C641-8AC2-1DC96165AAD3}"/>
                    </a:ext>
                  </a:extLst>
                </p:cNvPr>
                <p:cNvPicPr/>
                <p:nvPr/>
              </p:nvPicPr>
              <p:blipFill>
                <a:blip r:embed="rId425"/>
                <a:stretch>
                  <a:fillRect/>
                </a:stretch>
              </p:blipFill>
              <p:spPr>
                <a:xfrm>
                  <a:off x="4370752" y="5993288"/>
                  <a:ext cx="564480" cy="446760"/>
                </a:xfrm>
                <a:prstGeom prst="rect">
                  <a:avLst/>
                </a:prstGeom>
              </p:spPr>
            </p:pic>
          </mc:Fallback>
        </mc:AlternateContent>
        <mc:AlternateContent xmlns:mc="http://schemas.openxmlformats.org/markup-compatibility/2006">
          <mc:Choice xmlns:p14="http://schemas.microsoft.com/office/powerpoint/2010/main" Requires="p14">
            <p:contentPart p14:bwMode="auto" r:id="rId426">
              <p14:nvContentPartPr>
                <p14:cNvPr id="263" name="Ink 262">
                  <a:extLst>
                    <a:ext uri="{FF2B5EF4-FFF2-40B4-BE49-F238E27FC236}">
                      <a16:creationId xmlns:a16="http://schemas.microsoft.com/office/drawing/2014/main" id="{534B9661-9075-4840-80DB-1BE859020CDF}"/>
                    </a:ext>
                  </a:extLst>
                </p14:cNvPr>
                <p14:cNvContentPartPr/>
                <p14:nvPr/>
              </p14:nvContentPartPr>
              <p14:xfrm>
                <a:off x="10954792" y="5230088"/>
                <a:ext cx="547920" cy="488520"/>
              </p14:xfrm>
            </p:contentPart>
          </mc:Choice>
          <mc:Fallback>
            <p:pic>
              <p:nvPicPr>
                <p:cNvPr id="263" name="Ink 262">
                  <a:extLst>
                    <a:ext uri="{FF2B5EF4-FFF2-40B4-BE49-F238E27FC236}">
                      <a16:creationId xmlns:a16="http://schemas.microsoft.com/office/drawing/2014/main" id="{534B9661-9075-4840-80DB-1BE859020CDF}"/>
                    </a:ext>
                  </a:extLst>
                </p:cNvPr>
                <p:cNvPicPr/>
                <p:nvPr/>
              </p:nvPicPr>
              <p:blipFill>
                <a:blip r:embed="rId427"/>
                <a:stretch>
                  <a:fillRect/>
                </a:stretch>
              </p:blipFill>
              <p:spPr>
                <a:xfrm>
                  <a:off x="10950472" y="5225768"/>
                  <a:ext cx="556560" cy="497160"/>
                </a:xfrm>
                <a:prstGeom prst="rect">
                  <a:avLst/>
                </a:prstGeom>
              </p:spPr>
            </p:pic>
          </mc:Fallback>
        </mc:AlternateContent>
        <mc:AlternateContent xmlns:mc="http://schemas.openxmlformats.org/markup-compatibility/2006">
          <mc:Choice xmlns:p14="http://schemas.microsoft.com/office/powerpoint/2010/main" Requires="p14">
            <p:contentPart p14:bwMode="auto" r:id="rId428">
              <p14:nvContentPartPr>
                <p14:cNvPr id="264" name="Ink 263">
                  <a:extLst>
                    <a:ext uri="{FF2B5EF4-FFF2-40B4-BE49-F238E27FC236}">
                      <a16:creationId xmlns:a16="http://schemas.microsoft.com/office/drawing/2014/main" id="{A4E662EA-84CA-F549-A4ED-8FD9B7AB7756}"/>
                    </a:ext>
                  </a:extLst>
                </p14:cNvPr>
                <p14:cNvContentPartPr/>
                <p14:nvPr/>
              </p14:nvContentPartPr>
              <p14:xfrm>
                <a:off x="11082232" y="5254208"/>
                <a:ext cx="405720" cy="379080"/>
              </p14:xfrm>
            </p:contentPart>
          </mc:Choice>
          <mc:Fallback>
            <p:pic>
              <p:nvPicPr>
                <p:cNvPr id="264" name="Ink 263">
                  <a:extLst>
                    <a:ext uri="{FF2B5EF4-FFF2-40B4-BE49-F238E27FC236}">
                      <a16:creationId xmlns:a16="http://schemas.microsoft.com/office/drawing/2014/main" id="{A4E662EA-84CA-F549-A4ED-8FD9B7AB7756}"/>
                    </a:ext>
                  </a:extLst>
                </p:cNvPr>
                <p:cNvPicPr/>
                <p:nvPr/>
              </p:nvPicPr>
              <p:blipFill>
                <a:blip r:embed="rId429"/>
                <a:stretch>
                  <a:fillRect/>
                </a:stretch>
              </p:blipFill>
              <p:spPr>
                <a:xfrm>
                  <a:off x="11077912" y="5249888"/>
                  <a:ext cx="414360" cy="387720"/>
                </a:xfrm>
                <a:prstGeom prst="rect">
                  <a:avLst/>
                </a:prstGeom>
              </p:spPr>
            </p:pic>
          </mc:Fallback>
        </mc:AlternateContent>
        <mc:AlternateContent xmlns:mc="http://schemas.openxmlformats.org/markup-compatibility/2006">
          <mc:Choice xmlns:p14="http://schemas.microsoft.com/office/powerpoint/2010/main" Requires="p14">
            <p:contentPart p14:bwMode="auto" r:id="rId430">
              <p14:nvContentPartPr>
                <p14:cNvPr id="265" name="Ink 264">
                  <a:extLst>
                    <a:ext uri="{FF2B5EF4-FFF2-40B4-BE49-F238E27FC236}">
                      <a16:creationId xmlns:a16="http://schemas.microsoft.com/office/drawing/2014/main" id="{A451F207-B3D1-1445-B6D8-A27B67EF30B6}"/>
                    </a:ext>
                  </a:extLst>
                </p14:cNvPr>
                <p14:cNvContentPartPr/>
                <p14:nvPr/>
              </p14:nvContentPartPr>
              <p14:xfrm>
                <a:off x="11052352" y="5141168"/>
                <a:ext cx="551520" cy="519840"/>
              </p14:xfrm>
            </p:contentPart>
          </mc:Choice>
          <mc:Fallback>
            <p:pic>
              <p:nvPicPr>
                <p:cNvPr id="265" name="Ink 264">
                  <a:extLst>
                    <a:ext uri="{FF2B5EF4-FFF2-40B4-BE49-F238E27FC236}">
                      <a16:creationId xmlns:a16="http://schemas.microsoft.com/office/drawing/2014/main" id="{A451F207-B3D1-1445-B6D8-A27B67EF30B6}"/>
                    </a:ext>
                  </a:extLst>
                </p:cNvPr>
                <p:cNvPicPr/>
                <p:nvPr/>
              </p:nvPicPr>
              <p:blipFill>
                <a:blip r:embed="rId431"/>
                <a:stretch>
                  <a:fillRect/>
                </a:stretch>
              </p:blipFill>
              <p:spPr>
                <a:xfrm>
                  <a:off x="11048032" y="5136848"/>
                  <a:ext cx="560160" cy="528480"/>
                </a:xfrm>
                <a:prstGeom prst="rect">
                  <a:avLst/>
                </a:prstGeom>
              </p:spPr>
            </p:pic>
          </mc:Fallback>
        </mc:AlternateContent>
        <mc:AlternateContent xmlns:mc="http://schemas.openxmlformats.org/markup-compatibility/2006">
          <mc:Choice xmlns:p14="http://schemas.microsoft.com/office/powerpoint/2010/main" Requires="p14">
            <p:contentPart p14:bwMode="auto" r:id="rId432">
              <p14:nvContentPartPr>
                <p14:cNvPr id="267" name="Ink 266">
                  <a:extLst>
                    <a:ext uri="{FF2B5EF4-FFF2-40B4-BE49-F238E27FC236}">
                      <a16:creationId xmlns:a16="http://schemas.microsoft.com/office/drawing/2014/main" id="{4D6C5A8E-70F9-E44B-8E2A-8DCFD0727A36}"/>
                    </a:ext>
                  </a:extLst>
                </p14:cNvPr>
                <p14:cNvContentPartPr/>
                <p14:nvPr/>
              </p14:nvContentPartPr>
              <p14:xfrm>
                <a:off x="8618752" y="3299408"/>
                <a:ext cx="570960" cy="139680"/>
              </p14:xfrm>
            </p:contentPart>
          </mc:Choice>
          <mc:Fallback>
            <p:pic>
              <p:nvPicPr>
                <p:cNvPr id="267" name="Ink 266">
                  <a:extLst>
                    <a:ext uri="{FF2B5EF4-FFF2-40B4-BE49-F238E27FC236}">
                      <a16:creationId xmlns:a16="http://schemas.microsoft.com/office/drawing/2014/main" id="{4D6C5A8E-70F9-E44B-8E2A-8DCFD0727A36}"/>
                    </a:ext>
                  </a:extLst>
                </p:cNvPr>
                <p:cNvPicPr/>
                <p:nvPr/>
              </p:nvPicPr>
              <p:blipFill>
                <a:blip r:embed="rId433"/>
                <a:stretch>
                  <a:fillRect/>
                </a:stretch>
              </p:blipFill>
              <p:spPr>
                <a:xfrm>
                  <a:off x="8614432" y="3295088"/>
                  <a:ext cx="579600" cy="148320"/>
                </a:xfrm>
                <a:prstGeom prst="rect">
                  <a:avLst/>
                </a:prstGeom>
              </p:spPr>
            </p:pic>
          </mc:Fallback>
        </mc:AlternateContent>
        <mc:AlternateContent xmlns:mc="http://schemas.openxmlformats.org/markup-compatibility/2006">
          <mc:Choice xmlns:p14="http://schemas.microsoft.com/office/powerpoint/2010/main" Requires="p14">
            <p:contentPart p14:bwMode="auto" r:id="rId434">
              <p14:nvContentPartPr>
                <p14:cNvPr id="268" name="Ink 267">
                  <a:extLst>
                    <a:ext uri="{FF2B5EF4-FFF2-40B4-BE49-F238E27FC236}">
                      <a16:creationId xmlns:a16="http://schemas.microsoft.com/office/drawing/2014/main" id="{EE510A93-E03B-894F-B003-1858D442329C}"/>
                    </a:ext>
                  </a:extLst>
                </p14:cNvPr>
                <p14:cNvContentPartPr/>
                <p14:nvPr/>
              </p14:nvContentPartPr>
              <p14:xfrm>
                <a:off x="9707032" y="3090968"/>
                <a:ext cx="592560" cy="112680"/>
              </p14:xfrm>
            </p:contentPart>
          </mc:Choice>
          <mc:Fallback>
            <p:pic>
              <p:nvPicPr>
                <p:cNvPr id="268" name="Ink 267">
                  <a:extLst>
                    <a:ext uri="{FF2B5EF4-FFF2-40B4-BE49-F238E27FC236}">
                      <a16:creationId xmlns:a16="http://schemas.microsoft.com/office/drawing/2014/main" id="{EE510A93-E03B-894F-B003-1858D442329C}"/>
                    </a:ext>
                  </a:extLst>
                </p:cNvPr>
                <p:cNvPicPr/>
                <p:nvPr/>
              </p:nvPicPr>
              <p:blipFill>
                <a:blip r:embed="rId435"/>
                <a:stretch>
                  <a:fillRect/>
                </a:stretch>
              </p:blipFill>
              <p:spPr>
                <a:xfrm>
                  <a:off x="9702712" y="3086648"/>
                  <a:ext cx="601200" cy="121320"/>
                </a:xfrm>
                <a:prstGeom prst="rect">
                  <a:avLst/>
                </a:prstGeom>
              </p:spPr>
            </p:pic>
          </mc:Fallback>
        </mc:AlternateContent>
        <mc:AlternateContent xmlns:mc="http://schemas.openxmlformats.org/markup-compatibility/2006">
          <mc:Choice xmlns:p14="http://schemas.microsoft.com/office/powerpoint/2010/main" Requires="p14">
            <p:contentPart p14:bwMode="auto" r:id="rId436">
              <p14:nvContentPartPr>
                <p14:cNvPr id="269" name="Ink 268">
                  <a:extLst>
                    <a:ext uri="{FF2B5EF4-FFF2-40B4-BE49-F238E27FC236}">
                      <a16:creationId xmlns:a16="http://schemas.microsoft.com/office/drawing/2014/main" id="{2C75283D-C1F1-9D45-A7C5-CD28766FAF4B}"/>
                    </a:ext>
                  </a:extLst>
                </p14:cNvPr>
                <p14:cNvContentPartPr/>
                <p14:nvPr/>
              </p14:nvContentPartPr>
              <p14:xfrm>
                <a:off x="10688032" y="2945888"/>
                <a:ext cx="479160" cy="106200"/>
              </p14:xfrm>
            </p:contentPart>
          </mc:Choice>
          <mc:Fallback>
            <p:pic>
              <p:nvPicPr>
                <p:cNvPr id="269" name="Ink 268">
                  <a:extLst>
                    <a:ext uri="{FF2B5EF4-FFF2-40B4-BE49-F238E27FC236}">
                      <a16:creationId xmlns:a16="http://schemas.microsoft.com/office/drawing/2014/main" id="{2C75283D-C1F1-9D45-A7C5-CD28766FAF4B}"/>
                    </a:ext>
                  </a:extLst>
                </p:cNvPr>
                <p:cNvPicPr/>
                <p:nvPr/>
              </p:nvPicPr>
              <p:blipFill>
                <a:blip r:embed="rId437"/>
                <a:stretch>
                  <a:fillRect/>
                </a:stretch>
              </p:blipFill>
              <p:spPr>
                <a:xfrm>
                  <a:off x="10683712" y="2941568"/>
                  <a:ext cx="487800" cy="114840"/>
                </a:xfrm>
                <a:prstGeom prst="rect">
                  <a:avLst/>
                </a:prstGeom>
              </p:spPr>
            </p:pic>
          </mc:Fallback>
        </mc:AlternateContent>
        <mc:AlternateContent xmlns:mc="http://schemas.openxmlformats.org/markup-compatibility/2006">
          <mc:Choice xmlns:p14="http://schemas.microsoft.com/office/powerpoint/2010/main" Requires="p14">
            <p:contentPart p14:bwMode="auto" r:id="rId438">
              <p14:nvContentPartPr>
                <p14:cNvPr id="270" name="Ink 269">
                  <a:extLst>
                    <a:ext uri="{FF2B5EF4-FFF2-40B4-BE49-F238E27FC236}">
                      <a16:creationId xmlns:a16="http://schemas.microsoft.com/office/drawing/2014/main" id="{3F42552C-096D-E54D-942C-DB557EA3A3AE}"/>
                    </a:ext>
                  </a:extLst>
                </p14:cNvPr>
                <p14:cNvContentPartPr/>
                <p14:nvPr/>
              </p14:nvContentPartPr>
              <p14:xfrm>
                <a:off x="11528992" y="2872448"/>
                <a:ext cx="367560" cy="109800"/>
              </p14:xfrm>
            </p:contentPart>
          </mc:Choice>
          <mc:Fallback>
            <p:pic>
              <p:nvPicPr>
                <p:cNvPr id="270" name="Ink 269">
                  <a:extLst>
                    <a:ext uri="{FF2B5EF4-FFF2-40B4-BE49-F238E27FC236}">
                      <a16:creationId xmlns:a16="http://schemas.microsoft.com/office/drawing/2014/main" id="{3F42552C-096D-E54D-942C-DB557EA3A3AE}"/>
                    </a:ext>
                  </a:extLst>
                </p:cNvPr>
                <p:cNvPicPr/>
                <p:nvPr/>
              </p:nvPicPr>
              <p:blipFill>
                <a:blip r:embed="rId439"/>
                <a:stretch>
                  <a:fillRect/>
                </a:stretch>
              </p:blipFill>
              <p:spPr>
                <a:xfrm>
                  <a:off x="11524672" y="2868128"/>
                  <a:ext cx="376200" cy="118440"/>
                </a:xfrm>
                <a:prstGeom prst="rect">
                  <a:avLst/>
                </a:prstGeom>
              </p:spPr>
            </p:pic>
          </mc:Fallback>
        </mc:AlternateContent>
        <mc:AlternateContent xmlns:mc="http://schemas.openxmlformats.org/markup-compatibility/2006">
          <mc:Choice xmlns:p14="http://schemas.microsoft.com/office/powerpoint/2010/main" Requires="p14">
            <p:contentPart p14:bwMode="auto" r:id="rId440">
              <p14:nvContentPartPr>
                <p14:cNvPr id="272" name="Ink 271">
                  <a:extLst>
                    <a:ext uri="{FF2B5EF4-FFF2-40B4-BE49-F238E27FC236}">
                      <a16:creationId xmlns:a16="http://schemas.microsoft.com/office/drawing/2014/main" id="{CD839CE8-BED8-364C-9376-E0D202EBC139}"/>
                    </a:ext>
                  </a:extLst>
                </p14:cNvPr>
                <p14:cNvContentPartPr/>
                <p14:nvPr/>
              </p14:nvContentPartPr>
              <p14:xfrm>
                <a:off x="7886152" y="3346928"/>
                <a:ext cx="308880" cy="164160"/>
              </p14:xfrm>
            </p:contentPart>
          </mc:Choice>
          <mc:Fallback>
            <p:pic>
              <p:nvPicPr>
                <p:cNvPr id="272" name="Ink 271">
                  <a:extLst>
                    <a:ext uri="{FF2B5EF4-FFF2-40B4-BE49-F238E27FC236}">
                      <a16:creationId xmlns:a16="http://schemas.microsoft.com/office/drawing/2014/main" id="{CD839CE8-BED8-364C-9376-E0D202EBC139}"/>
                    </a:ext>
                  </a:extLst>
                </p:cNvPr>
                <p:cNvPicPr/>
                <p:nvPr/>
              </p:nvPicPr>
              <p:blipFill>
                <a:blip r:embed="rId441"/>
                <a:stretch>
                  <a:fillRect/>
                </a:stretch>
              </p:blipFill>
              <p:spPr>
                <a:xfrm>
                  <a:off x="7881832" y="3342608"/>
                  <a:ext cx="317520" cy="172800"/>
                </a:xfrm>
                <a:prstGeom prst="rect">
                  <a:avLst/>
                </a:prstGeom>
              </p:spPr>
            </p:pic>
          </mc:Fallback>
        </mc:AlternateContent>
        <mc:AlternateContent xmlns:mc="http://schemas.openxmlformats.org/markup-compatibility/2006">
          <mc:Choice xmlns:p14="http://schemas.microsoft.com/office/powerpoint/2010/main" Requires="p14">
            <p:contentPart p14:bwMode="auto" r:id="rId442">
              <p14:nvContentPartPr>
                <p14:cNvPr id="273" name="Ink 272">
                  <a:extLst>
                    <a:ext uri="{FF2B5EF4-FFF2-40B4-BE49-F238E27FC236}">
                      <a16:creationId xmlns:a16="http://schemas.microsoft.com/office/drawing/2014/main" id="{7EDB1FDB-545A-E64C-A7AE-59D486C6C3F0}"/>
                    </a:ext>
                  </a:extLst>
                </p14:cNvPr>
                <p14:cNvContentPartPr/>
                <p14:nvPr/>
              </p14:nvContentPartPr>
              <p14:xfrm>
                <a:off x="7802992" y="3356648"/>
                <a:ext cx="322920" cy="207360"/>
              </p14:xfrm>
            </p:contentPart>
          </mc:Choice>
          <mc:Fallback>
            <p:pic>
              <p:nvPicPr>
                <p:cNvPr id="273" name="Ink 272">
                  <a:extLst>
                    <a:ext uri="{FF2B5EF4-FFF2-40B4-BE49-F238E27FC236}">
                      <a16:creationId xmlns:a16="http://schemas.microsoft.com/office/drawing/2014/main" id="{7EDB1FDB-545A-E64C-A7AE-59D486C6C3F0}"/>
                    </a:ext>
                  </a:extLst>
                </p:cNvPr>
                <p:cNvPicPr/>
                <p:nvPr/>
              </p:nvPicPr>
              <p:blipFill>
                <a:blip r:embed="rId443"/>
                <a:stretch>
                  <a:fillRect/>
                </a:stretch>
              </p:blipFill>
              <p:spPr>
                <a:xfrm>
                  <a:off x="7798672" y="3352328"/>
                  <a:ext cx="331560" cy="216000"/>
                </a:xfrm>
                <a:prstGeom prst="rect">
                  <a:avLst/>
                </a:prstGeom>
              </p:spPr>
            </p:pic>
          </mc:Fallback>
        </mc:AlternateContent>
        <mc:AlternateContent xmlns:mc="http://schemas.openxmlformats.org/markup-compatibility/2006">
          <mc:Choice xmlns:p14="http://schemas.microsoft.com/office/powerpoint/2010/main" Requires="p14">
            <p:contentPart p14:bwMode="auto" r:id="rId444">
              <p14:nvContentPartPr>
                <p14:cNvPr id="275" name="Ink 274">
                  <a:extLst>
                    <a:ext uri="{FF2B5EF4-FFF2-40B4-BE49-F238E27FC236}">
                      <a16:creationId xmlns:a16="http://schemas.microsoft.com/office/drawing/2014/main" id="{03A7DDCA-B241-8248-9C00-4F3657D04B18}"/>
                    </a:ext>
                  </a:extLst>
                </p14:cNvPr>
                <p14:cNvContentPartPr/>
                <p14:nvPr/>
              </p14:nvContentPartPr>
              <p14:xfrm>
                <a:off x="8698312" y="3231008"/>
                <a:ext cx="550440" cy="150840"/>
              </p14:xfrm>
            </p:contentPart>
          </mc:Choice>
          <mc:Fallback>
            <p:pic>
              <p:nvPicPr>
                <p:cNvPr id="275" name="Ink 274">
                  <a:extLst>
                    <a:ext uri="{FF2B5EF4-FFF2-40B4-BE49-F238E27FC236}">
                      <a16:creationId xmlns:a16="http://schemas.microsoft.com/office/drawing/2014/main" id="{03A7DDCA-B241-8248-9C00-4F3657D04B18}"/>
                    </a:ext>
                  </a:extLst>
                </p:cNvPr>
                <p:cNvPicPr/>
                <p:nvPr/>
              </p:nvPicPr>
              <p:blipFill>
                <a:blip r:embed="rId445"/>
                <a:stretch>
                  <a:fillRect/>
                </a:stretch>
              </p:blipFill>
              <p:spPr>
                <a:xfrm>
                  <a:off x="8693992" y="3226688"/>
                  <a:ext cx="559080" cy="159480"/>
                </a:xfrm>
                <a:prstGeom prst="rect">
                  <a:avLst/>
                </a:prstGeom>
              </p:spPr>
            </p:pic>
          </mc:Fallback>
        </mc:AlternateContent>
        <mc:AlternateContent xmlns:mc="http://schemas.openxmlformats.org/markup-compatibility/2006">
          <mc:Choice xmlns:p14="http://schemas.microsoft.com/office/powerpoint/2010/main" Requires="p14">
            <p:contentPart p14:bwMode="auto" r:id="rId446">
              <p14:nvContentPartPr>
                <p14:cNvPr id="276" name="Ink 275">
                  <a:extLst>
                    <a:ext uri="{FF2B5EF4-FFF2-40B4-BE49-F238E27FC236}">
                      <a16:creationId xmlns:a16="http://schemas.microsoft.com/office/drawing/2014/main" id="{B11EA97F-184B-2F46-8BA9-137FE806E967}"/>
                    </a:ext>
                  </a:extLst>
                </p14:cNvPr>
                <p14:cNvContentPartPr/>
                <p14:nvPr/>
              </p14:nvContentPartPr>
              <p14:xfrm>
                <a:off x="8610472" y="3269888"/>
                <a:ext cx="628560" cy="195840"/>
              </p14:xfrm>
            </p:contentPart>
          </mc:Choice>
          <mc:Fallback>
            <p:pic>
              <p:nvPicPr>
                <p:cNvPr id="276" name="Ink 275">
                  <a:extLst>
                    <a:ext uri="{FF2B5EF4-FFF2-40B4-BE49-F238E27FC236}">
                      <a16:creationId xmlns:a16="http://schemas.microsoft.com/office/drawing/2014/main" id="{B11EA97F-184B-2F46-8BA9-137FE806E967}"/>
                    </a:ext>
                  </a:extLst>
                </p:cNvPr>
                <p:cNvPicPr/>
                <p:nvPr/>
              </p:nvPicPr>
              <p:blipFill>
                <a:blip r:embed="rId447"/>
                <a:stretch>
                  <a:fillRect/>
                </a:stretch>
              </p:blipFill>
              <p:spPr>
                <a:xfrm>
                  <a:off x="8606152" y="3265568"/>
                  <a:ext cx="637200" cy="204480"/>
                </a:xfrm>
                <a:prstGeom prst="rect">
                  <a:avLst/>
                </a:prstGeom>
              </p:spPr>
            </p:pic>
          </mc:Fallback>
        </mc:AlternateContent>
        <mc:AlternateContent xmlns:mc="http://schemas.openxmlformats.org/markup-compatibility/2006">
          <mc:Choice xmlns:p14="http://schemas.microsoft.com/office/powerpoint/2010/main" Requires="p14">
            <p:contentPart p14:bwMode="auto" r:id="rId448">
              <p14:nvContentPartPr>
                <p14:cNvPr id="277" name="Ink 276">
                  <a:extLst>
                    <a:ext uri="{FF2B5EF4-FFF2-40B4-BE49-F238E27FC236}">
                      <a16:creationId xmlns:a16="http://schemas.microsoft.com/office/drawing/2014/main" id="{7C5026E2-27A9-4F4B-BF82-CE52D3F9F21F}"/>
                    </a:ext>
                  </a:extLst>
                </p14:cNvPr>
                <p14:cNvContentPartPr/>
                <p14:nvPr/>
              </p14:nvContentPartPr>
              <p14:xfrm>
                <a:off x="8778952" y="3295808"/>
                <a:ext cx="446040" cy="146160"/>
              </p14:xfrm>
            </p:contentPart>
          </mc:Choice>
          <mc:Fallback>
            <p:pic>
              <p:nvPicPr>
                <p:cNvPr id="277" name="Ink 276">
                  <a:extLst>
                    <a:ext uri="{FF2B5EF4-FFF2-40B4-BE49-F238E27FC236}">
                      <a16:creationId xmlns:a16="http://schemas.microsoft.com/office/drawing/2014/main" id="{7C5026E2-27A9-4F4B-BF82-CE52D3F9F21F}"/>
                    </a:ext>
                  </a:extLst>
                </p:cNvPr>
                <p:cNvPicPr/>
                <p:nvPr/>
              </p:nvPicPr>
              <p:blipFill>
                <a:blip r:embed="rId449"/>
                <a:stretch>
                  <a:fillRect/>
                </a:stretch>
              </p:blipFill>
              <p:spPr>
                <a:xfrm>
                  <a:off x="8774632" y="3291488"/>
                  <a:ext cx="454680" cy="154800"/>
                </a:xfrm>
                <a:prstGeom prst="rect">
                  <a:avLst/>
                </a:prstGeom>
              </p:spPr>
            </p:pic>
          </mc:Fallback>
        </mc:AlternateContent>
        <mc:AlternateContent xmlns:mc="http://schemas.openxmlformats.org/markup-compatibility/2006">
          <mc:Choice xmlns:p14="http://schemas.microsoft.com/office/powerpoint/2010/main" Requires="p14">
            <p:contentPart p14:bwMode="auto" r:id="rId450">
              <p14:nvContentPartPr>
                <p14:cNvPr id="278" name="Ink 277">
                  <a:extLst>
                    <a:ext uri="{FF2B5EF4-FFF2-40B4-BE49-F238E27FC236}">
                      <a16:creationId xmlns:a16="http://schemas.microsoft.com/office/drawing/2014/main" id="{C0099904-4E7C-6D45-8385-DAB9F4458CCB}"/>
                    </a:ext>
                  </a:extLst>
                </p14:cNvPr>
                <p14:cNvContentPartPr/>
                <p14:nvPr/>
              </p14:nvContentPartPr>
              <p14:xfrm>
                <a:off x="8749792" y="3340088"/>
                <a:ext cx="402480" cy="102240"/>
              </p14:xfrm>
            </p:contentPart>
          </mc:Choice>
          <mc:Fallback>
            <p:pic>
              <p:nvPicPr>
                <p:cNvPr id="278" name="Ink 277">
                  <a:extLst>
                    <a:ext uri="{FF2B5EF4-FFF2-40B4-BE49-F238E27FC236}">
                      <a16:creationId xmlns:a16="http://schemas.microsoft.com/office/drawing/2014/main" id="{C0099904-4E7C-6D45-8385-DAB9F4458CCB}"/>
                    </a:ext>
                  </a:extLst>
                </p:cNvPr>
                <p:cNvPicPr/>
                <p:nvPr/>
              </p:nvPicPr>
              <p:blipFill>
                <a:blip r:embed="rId451"/>
                <a:stretch>
                  <a:fillRect/>
                </a:stretch>
              </p:blipFill>
              <p:spPr>
                <a:xfrm>
                  <a:off x="8745472" y="3335768"/>
                  <a:ext cx="411120" cy="110880"/>
                </a:xfrm>
                <a:prstGeom prst="rect">
                  <a:avLst/>
                </a:prstGeom>
              </p:spPr>
            </p:pic>
          </mc:Fallback>
        </mc:AlternateContent>
        <mc:AlternateContent xmlns:mc="http://schemas.openxmlformats.org/markup-compatibility/2006">
          <mc:Choice xmlns:p14="http://schemas.microsoft.com/office/powerpoint/2010/main" Requires="p14">
            <p:contentPart p14:bwMode="auto" r:id="rId452">
              <p14:nvContentPartPr>
                <p14:cNvPr id="279" name="Ink 278">
                  <a:extLst>
                    <a:ext uri="{FF2B5EF4-FFF2-40B4-BE49-F238E27FC236}">
                      <a16:creationId xmlns:a16="http://schemas.microsoft.com/office/drawing/2014/main" id="{CC4E38C4-E2E3-F44E-807A-41103210204B}"/>
                    </a:ext>
                  </a:extLst>
                </p14:cNvPr>
                <p14:cNvContentPartPr/>
                <p14:nvPr/>
              </p14:nvContentPartPr>
              <p14:xfrm>
                <a:off x="9901792" y="3120488"/>
                <a:ext cx="307440" cy="105480"/>
              </p14:xfrm>
            </p:contentPart>
          </mc:Choice>
          <mc:Fallback>
            <p:pic>
              <p:nvPicPr>
                <p:cNvPr id="279" name="Ink 278">
                  <a:extLst>
                    <a:ext uri="{FF2B5EF4-FFF2-40B4-BE49-F238E27FC236}">
                      <a16:creationId xmlns:a16="http://schemas.microsoft.com/office/drawing/2014/main" id="{CC4E38C4-E2E3-F44E-807A-41103210204B}"/>
                    </a:ext>
                  </a:extLst>
                </p:cNvPr>
                <p:cNvPicPr/>
                <p:nvPr/>
              </p:nvPicPr>
              <p:blipFill>
                <a:blip r:embed="rId453"/>
                <a:stretch>
                  <a:fillRect/>
                </a:stretch>
              </p:blipFill>
              <p:spPr>
                <a:xfrm>
                  <a:off x="9897472" y="3116168"/>
                  <a:ext cx="316080" cy="114120"/>
                </a:xfrm>
                <a:prstGeom prst="rect">
                  <a:avLst/>
                </a:prstGeom>
              </p:spPr>
            </p:pic>
          </mc:Fallback>
        </mc:AlternateContent>
        <mc:AlternateContent xmlns:mc="http://schemas.openxmlformats.org/markup-compatibility/2006">
          <mc:Choice xmlns:p14="http://schemas.microsoft.com/office/powerpoint/2010/main" Requires="p14">
            <p:contentPart p14:bwMode="auto" r:id="rId454">
              <p14:nvContentPartPr>
                <p14:cNvPr id="281" name="Ink 280">
                  <a:extLst>
                    <a:ext uri="{FF2B5EF4-FFF2-40B4-BE49-F238E27FC236}">
                      <a16:creationId xmlns:a16="http://schemas.microsoft.com/office/drawing/2014/main" id="{5C4C53EC-AEEC-1849-8287-7F46AF529DA9}"/>
                    </a:ext>
                  </a:extLst>
                </p14:cNvPr>
                <p14:cNvContentPartPr/>
                <p14:nvPr/>
              </p14:nvContentPartPr>
              <p14:xfrm>
                <a:off x="7269832" y="3488408"/>
                <a:ext cx="263520" cy="357120"/>
              </p14:xfrm>
            </p:contentPart>
          </mc:Choice>
          <mc:Fallback>
            <p:pic>
              <p:nvPicPr>
                <p:cNvPr id="281" name="Ink 280">
                  <a:extLst>
                    <a:ext uri="{FF2B5EF4-FFF2-40B4-BE49-F238E27FC236}">
                      <a16:creationId xmlns:a16="http://schemas.microsoft.com/office/drawing/2014/main" id="{5C4C53EC-AEEC-1849-8287-7F46AF529DA9}"/>
                    </a:ext>
                  </a:extLst>
                </p:cNvPr>
                <p:cNvPicPr/>
                <p:nvPr/>
              </p:nvPicPr>
              <p:blipFill>
                <a:blip r:embed="rId455"/>
                <a:stretch>
                  <a:fillRect/>
                </a:stretch>
              </p:blipFill>
              <p:spPr>
                <a:xfrm>
                  <a:off x="7265512" y="3484088"/>
                  <a:ext cx="272160" cy="365760"/>
                </a:xfrm>
                <a:prstGeom prst="rect">
                  <a:avLst/>
                </a:prstGeom>
              </p:spPr>
            </p:pic>
          </mc:Fallback>
        </mc:AlternateContent>
        <mc:AlternateContent xmlns:mc="http://schemas.openxmlformats.org/markup-compatibility/2006">
          <mc:Choice xmlns:p14="http://schemas.microsoft.com/office/powerpoint/2010/main" Requires="p14">
            <p:contentPart p14:bwMode="auto" r:id="rId456">
              <p14:nvContentPartPr>
                <p14:cNvPr id="282" name="Ink 281">
                  <a:extLst>
                    <a:ext uri="{FF2B5EF4-FFF2-40B4-BE49-F238E27FC236}">
                      <a16:creationId xmlns:a16="http://schemas.microsoft.com/office/drawing/2014/main" id="{9D4417AC-2779-604E-9694-A6C9BF03F4CD}"/>
                    </a:ext>
                  </a:extLst>
                </p14:cNvPr>
                <p14:cNvContentPartPr/>
                <p14:nvPr/>
              </p14:nvContentPartPr>
              <p14:xfrm>
                <a:off x="7062832" y="3308768"/>
                <a:ext cx="633600" cy="667080"/>
              </p14:xfrm>
            </p:contentPart>
          </mc:Choice>
          <mc:Fallback>
            <p:pic>
              <p:nvPicPr>
                <p:cNvPr id="282" name="Ink 281">
                  <a:extLst>
                    <a:ext uri="{FF2B5EF4-FFF2-40B4-BE49-F238E27FC236}">
                      <a16:creationId xmlns:a16="http://schemas.microsoft.com/office/drawing/2014/main" id="{9D4417AC-2779-604E-9694-A6C9BF03F4CD}"/>
                    </a:ext>
                  </a:extLst>
                </p:cNvPr>
                <p:cNvPicPr/>
                <p:nvPr/>
              </p:nvPicPr>
              <p:blipFill>
                <a:blip r:embed="rId457"/>
                <a:stretch>
                  <a:fillRect/>
                </a:stretch>
              </p:blipFill>
              <p:spPr>
                <a:xfrm>
                  <a:off x="7058512" y="3304448"/>
                  <a:ext cx="642240" cy="675720"/>
                </a:xfrm>
                <a:prstGeom prst="rect">
                  <a:avLst/>
                </a:prstGeom>
              </p:spPr>
            </p:pic>
          </mc:Fallback>
        </mc:AlternateContent>
        <mc:AlternateContent xmlns:mc="http://schemas.openxmlformats.org/markup-compatibility/2006">
          <mc:Choice xmlns:p14="http://schemas.microsoft.com/office/powerpoint/2010/main" Requires="p14">
            <p:contentPart p14:bwMode="auto" r:id="rId458">
              <p14:nvContentPartPr>
                <p14:cNvPr id="284" name="Ink 283">
                  <a:extLst>
                    <a:ext uri="{FF2B5EF4-FFF2-40B4-BE49-F238E27FC236}">
                      <a16:creationId xmlns:a16="http://schemas.microsoft.com/office/drawing/2014/main" id="{2DBD1A1D-F34B-7E41-98C3-9247C49BBDB2}"/>
                    </a:ext>
                  </a:extLst>
                </p14:cNvPr>
                <p14:cNvContentPartPr/>
                <p14:nvPr/>
              </p14:nvContentPartPr>
              <p14:xfrm>
                <a:off x="961552" y="4016168"/>
                <a:ext cx="509040" cy="320040"/>
              </p14:xfrm>
            </p:contentPart>
          </mc:Choice>
          <mc:Fallback>
            <p:pic>
              <p:nvPicPr>
                <p:cNvPr id="284" name="Ink 283">
                  <a:extLst>
                    <a:ext uri="{FF2B5EF4-FFF2-40B4-BE49-F238E27FC236}">
                      <a16:creationId xmlns:a16="http://schemas.microsoft.com/office/drawing/2014/main" id="{2DBD1A1D-F34B-7E41-98C3-9247C49BBDB2}"/>
                    </a:ext>
                  </a:extLst>
                </p:cNvPr>
                <p:cNvPicPr/>
                <p:nvPr/>
              </p:nvPicPr>
              <p:blipFill>
                <a:blip r:embed="rId459"/>
                <a:stretch>
                  <a:fillRect/>
                </a:stretch>
              </p:blipFill>
              <p:spPr>
                <a:xfrm>
                  <a:off x="957232" y="4011848"/>
                  <a:ext cx="517680" cy="328680"/>
                </a:xfrm>
                <a:prstGeom prst="rect">
                  <a:avLst/>
                </a:prstGeom>
              </p:spPr>
            </p:pic>
          </mc:Fallback>
        </mc:AlternateContent>
        <mc:AlternateContent xmlns:mc="http://schemas.openxmlformats.org/markup-compatibility/2006">
          <mc:Choice xmlns:p14="http://schemas.microsoft.com/office/powerpoint/2010/main" Requires="p14">
            <p:contentPart p14:bwMode="auto" r:id="rId460">
              <p14:nvContentPartPr>
                <p14:cNvPr id="285" name="Ink 284">
                  <a:extLst>
                    <a:ext uri="{FF2B5EF4-FFF2-40B4-BE49-F238E27FC236}">
                      <a16:creationId xmlns:a16="http://schemas.microsoft.com/office/drawing/2014/main" id="{C8C43708-E944-D041-8F72-BCD96B522D41}"/>
                    </a:ext>
                  </a:extLst>
                </p14:cNvPr>
                <p14:cNvContentPartPr/>
                <p14:nvPr/>
              </p14:nvContentPartPr>
              <p14:xfrm>
                <a:off x="1526392" y="3808808"/>
                <a:ext cx="357120" cy="240120"/>
              </p14:xfrm>
            </p:contentPart>
          </mc:Choice>
          <mc:Fallback>
            <p:pic>
              <p:nvPicPr>
                <p:cNvPr id="285" name="Ink 284">
                  <a:extLst>
                    <a:ext uri="{FF2B5EF4-FFF2-40B4-BE49-F238E27FC236}">
                      <a16:creationId xmlns:a16="http://schemas.microsoft.com/office/drawing/2014/main" id="{C8C43708-E944-D041-8F72-BCD96B522D41}"/>
                    </a:ext>
                  </a:extLst>
                </p:cNvPr>
                <p:cNvPicPr/>
                <p:nvPr/>
              </p:nvPicPr>
              <p:blipFill>
                <a:blip r:embed="rId461"/>
                <a:stretch>
                  <a:fillRect/>
                </a:stretch>
              </p:blipFill>
              <p:spPr>
                <a:xfrm>
                  <a:off x="1522072" y="3804488"/>
                  <a:ext cx="365760" cy="248760"/>
                </a:xfrm>
                <a:prstGeom prst="rect">
                  <a:avLst/>
                </a:prstGeom>
              </p:spPr>
            </p:pic>
          </mc:Fallback>
        </mc:AlternateContent>
        <mc:AlternateContent xmlns:mc="http://schemas.openxmlformats.org/markup-compatibility/2006">
          <mc:Choice xmlns:p14="http://schemas.microsoft.com/office/powerpoint/2010/main" Requires="p14">
            <p:contentPart p14:bwMode="auto" r:id="rId462">
              <p14:nvContentPartPr>
                <p14:cNvPr id="286" name="Ink 285">
                  <a:extLst>
                    <a:ext uri="{FF2B5EF4-FFF2-40B4-BE49-F238E27FC236}">
                      <a16:creationId xmlns:a16="http://schemas.microsoft.com/office/drawing/2014/main" id="{A35FC109-A16F-704A-BF88-6D27BC23D5CA}"/>
                    </a:ext>
                  </a:extLst>
                </p14:cNvPr>
                <p14:cNvContentPartPr/>
                <p14:nvPr/>
              </p14:nvContentPartPr>
              <p14:xfrm>
                <a:off x="1492912" y="3950648"/>
                <a:ext cx="173160" cy="176760"/>
              </p14:xfrm>
            </p:contentPart>
          </mc:Choice>
          <mc:Fallback>
            <p:pic>
              <p:nvPicPr>
                <p:cNvPr id="286" name="Ink 285">
                  <a:extLst>
                    <a:ext uri="{FF2B5EF4-FFF2-40B4-BE49-F238E27FC236}">
                      <a16:creationId xmlns:a16="http://schemas.microsoft.com/office/drawing/2014/main" id="{A35FC109-A16F-704A-BF88-6D27BC23D5CA}"/>
                    </a:ext>
                  </a:extLst>
                </p:cNvPr>
                <p:cNvPicPr/>
                <p:nvPr/>
              </p:nvPicPr>
              <p:blipFill>
                <a:blip r:embed="rId463"/>
                <a:stretch>
                  <a:fillRect/>
                </a:stretch>
              </p:blipFill>
              <p:spPr>
                <a:xfrm>
                  <a:off x="1488592" y="3946328"/>
                  <a:ext cx="181800" cy="185400"/>
                </a:xfrm>
                <a:prstGeom prst="rect">
                  <a:avLst/>
                </a:prstGeom>
              </p:spPr>
            </p:pic>
          </mc:Fallback>
        </mc:AlternateContent>
        <mc:AlternateContent xmlns:mc="http://schemas.openxmlformats.org/markup-compatibility/2006">
          <mc:Choice xmlns:p14="http://schemas.microsoft.com/office/powerpoint/2010/main" Requires="p14">
            <p:contentPart p14:bwMode="auto" r:id="rId464">
              <p14:nvContentPartPr>
                <p14:cNvPr id="287" name="Ink 286">
                  <a:extLst>
                    <a:ext uri="{FF2B5EF4-FFF2-40B4-BE49-F238E27FC236}">
                      <a16:creationId xmlns:a16="http://schemas.microsoft.com/office/drawing/2014/main" id="{0C269CB9-56AE-0B4A-A300-9B0D7F97F75B}"/>
                    </a:ext>
                  </a:extLst>
                </p14:cNvPr>
                <p14:cNvContentPartPr/>
                <p14:nvPr/>
              </p14:nvContentPartPr>
              <p14:xfrm>
                <a:off x="912232" y="3577328"/>
                <a:ext cx="1186920" cy="1025280"/>
              </p14:xfrm>
            </p:contentPart>
          </mc:Choice>
          <mc:Fallback>
            <p:pic>
              <p:nvPicPr>
                <p:cNvPr id="287" name="Ink 286">
                  <a:extLst>
                    <a:ext uri="{FF2B5EF4-FFF2-40B4-BE49-F238E27FC236}">
                      <a16:creationId xmlns:a16="http://schemas.microsoft.com/office/drawing/2014/main" id="{0C269CB9-56AE-0B4A-A300-9B0D7F97F75B}"/>
                    </a:ext>
                  </a:extLst>
                </p:cNvPr>
                <p:cNvPicPr/>
                <p:nvPr/>
              </p:nvPicPr>
              <p:blipFill>
                <a:blip r:embed="rId465"/>
                <a:stretch>
                  <a:fillRect/>
                </a:stretch>
              </p:blipFill>
              <p:spPr>
                <a:xfrm>
                  <a:off x="907912" y="3573008"/>
                  <a:ext cx="1195560" cy="1033920"/>
                </a:xfrm>
                <a:prstGeom prst="rect">
                  <a:avLst/>
                </a:prstGeom>
              </p:spPr>
            </p:pic>
          </mc:Fallback>
        </mc:AlternateContent>
        <mc:AlternateContent xmlns:mc="http://schemas.openxmlformats.org/markup-compatibility/2006">
          <mc:Choice xmlns:p14="http://schemas.microsoft.com/office/powerpoint/2010/main" Requires="p14">
            <p:contentPart p14:bwMode="auto" r:id="rId466">
              <p14:nvContentPartPr>
                <p14:cNvPr id="288" name="Ink 287">
                  <a:extLst>
                    <a:ext uri="{FF2B5EF4-FFF2-40B4-BE49-F238E27FC236}">
                      <a16:creationId xmlns:a16="http://schemas.microsoft.com/office/drawing/2014/main" id="{B90E01BB-BD99-3742-BD5D-DFA2B833C357}"/>
                    </a:ext>
                  </a:extLst>
                </p14:cNvPr>
                <p14:cNvContentPartPr/>
                <p14:nvPr/>
              </p14:nvContentPartPr>
              <p14:xfrm>
                <a:off x="1151632" y="3838328"/>
                <a:ext cx="1248480" cy="790920"/>
              </p14:xfrm>
            </p:contentPart>
          </mc:Choice>
          <mc:Fallback>
            <p:pic>
              <p:nvPicPr>
                <p:cNvPr id="288" name="Ink 287">
                  <a:extLst>
                    <a:ext uri="{FF2B5EF4-FFF2-40B4-BE49-F238E27FC236}">
                      <a16:creationId xmlns:a16="http://schemas.microsoft.com/office/drawing/2014/main" id="{B90E01BB-BD99-3742-BD5D-DFA2B833C357}"/>
                    </a:ext>
                  </a:extLst>
                </p:cNvPr>
                <p:cNvPicPr/>
                <p:nvPr/>
              </p:nvPicPr>
              <p:blipFill>
                <a:blip r:embed="rId467"/>
                <a:stretch>
                  <a:fillRect/>
                </a:stretch>
              </p:blipFill>
              <p:spPr>
                <a:xfrm>
                  <a:off x="1147312" y="3834008"/>
                  <a:ext cx="1257120" cy="799560"/>
                </a:xfrm>
                <a:prstGeom prst="rect">
                  <a:avLst/>
                </a:prstGeom>
              </p:spPr>
            </p:pic>
          </mc:Fallback>
        </mc:AlternateContent>
        <mc:AlternateContent xmlns:mc="http://schemas.openxmlformats.org/markup-compatibility/2006">
          <mc:Choice xmlns:p14="http://schemas.microsoft.com/office/powerpoint/2010/main" Requires="p14">
            <p:contentPart p14:bwMode="auto" r:id="rId468">
              <p14:nvContentPartPr>
                <p14:cNvPr id="289" name="Ink 288">
                  <a:extLst>
                    <a:ext uri="{FF2B5EF4-FFF2-40B4-BE49-F238E27FC236}">
                      <a16:creationId xmlns:a16="http://schemas.microsoft.com/office/drawing/2014/main" id="{60C30691-BA92-6B4B-A7F5-ACF736113774}"/>
                    </a:ext>
                  </a:extLst>
                </p14:cNvPr>
                <p14:cNvContentPartPr/>
                <p14:nvPr/>
              </p14:nvContentPartPr>
              <p14:xfrm>
                <a:off x="1331992" y="3960368"/>
                <a:ext cx="1076040" cy="662400"/>
              </p14:xfrm>
            </p:contentPart>
          </mc:Choice>
          <mc:Fallback>
            <p:pic>
              <p:nvPicPr>
                <p:cNvPr id="289" name="Ink 288">
                  <a:extLst>
                    <a:ext uri="{FF2B5EF4-FFF2-40B4-BE49-F238E27FC236}">
                      <a16:creationId xmlns:a16="http://schemas.microsoft.com/office/drawing/2014/main" id="{60C30691-BA92-6B4B-A7F5-ACF736113774}"/>
                    </a:ext>
                  </a:extLst>
                </p:cNvPr>
                <p:cNvPicPr/>
                <p:nvPr/>
              </p:nvPicPr>
              <p:blipFill>
                <a:blip r:embed="rId469"/>
                <a:stretch>
                  <a:fillRect/>
                </a:stretch>
              </p:blipFill>
              <p:spPr>
                <a:xfrm>
                  <a:off x="1327672" y="3956048"/>
                  <a:ext cx="1084680" cy="671040"/>
                </a:xfrm>
                <a:prstGeom prst="rect">
                  <a:avLst/>
                </a:prstGeom>
              </p:spPr>
            </p:pic>
          </mc:Fallback>
        </mc:AlternateContent>
        <mc:AlternateContent xmlns:mc="http://schemas.openxmlformats.org/markup-compatibility/2006">
          <mc:Choice xmlns:p14="http://schemas.microsoft.com/office/powerpoint/2010/main" Requires="p14">
            <p:contentPart p14:bwMode="auto" r:id="rId470">
              <p14:nvContentPartPr>
                <p14:cNvPr id="290" name="Ink 289">
                  <a:extLst>
                    <a:ext uri="{FF2B5EF4-FFF2-40B4-BE49-F238E27FC236}">
                      <a16:creationId xmlns:a16="http://schemas.microsoft.com/office/drawing/2014/main" id="{B9DDB516-5730-DB4E-9FC3-29BE6B491C29}"/>
                    </a:ext>
                  </a:extLst>
                </p14:cNvPr>
                <p14:cNvContentPartPr/>
                <p14:nvPr/>
              </p14:nvContentPartPr>
              <p14:xfrm>
                <a:off x="1311112" y="3908528"/>
                <a:ext cx="1142280" cy="768600"/>
              </p14:xfrm>
            </p:contentPart>
          </mc:Choice>
          <mc:Fallback>
            <p:pic>
              <p:nvPicPr>
                <p:cNvPr id="290" name="Ink 289">
                  <a:extLst>
                    <a:ext uri="{FF2B5EF4-FFF2-40B4-BE49-F238E27FC236}">
                      <a16:creationId xmlns:a16="http://schemas.microsoft.com/office/drawing/2014/main" id="{B9DDB516-5730-DB4E-9FC3-29BE6B491C29}"/>
                    </a:ext>
                  </a:extLst>
                </p:cNvPr>
                <p:cNvPicPr/>
                <p:nvPr/>
              </p:nvPicPr>
              <p:blipFill>
                <a:blip r:embed="rId471"/>
                <a:stretch>
                  <a:fillRect/>
                </a:stretch>
              </p:blipFill>
              <p:spPr>
                <a:xfrm>
                  <a:off x="1306792" y="3904208"/>
                  <a:ext cx="1150920" cy="777240"/>
                </a:xfrm>
                <a:prstGeom prst="rect">
                  <a:avLst/>
                </a:prstGeom>
              </p:spPr>
            </p:pic>
          </mc:Fallback>
        </mc:AlternateContent>
        <mc:AlternateContent xmlns:mc="http://schemas.openxmlformats.org/markup-compatibility/2006">
          <mc:Choice xmlns:p14="http://schemas.microsoft.com/office/powerpoint/2010/main" Requires="p14">
            <p:contentPart p14:bwMode="auto" r:id="rId472">
              <p14:nvContentPartPr>
                <p14:cNvPr id="292" name="Ink 291">
                  <a:extLst>
                    <a:ext uri="{FF2B5EF4-FFF2-40B4-BE49-F238E27FC236}">
                      <a16:creationId xmlns:a16="http://schemas.microsoft.com/office/drawing/2014/main" id="{4CE275C7-CE23-CF46-B684-94CAA1B9B210}"/>
                    </a:ext>
                  </a:extLst>
                </p14:cNvPr>
                <p14:cNvContentPartPr/>
                <p14:nvPr/>
              </p14:nvContentPartPr>
              <p14:xfrm>
                <a:off x="5786992" y="6232688"/>
                <a:ext cx="364680" cy="214200"/>
              </p14:xfrm>
            </p:contentPart>
          </mc:Choice>
          <mc:Fallback>
            <p:pic>
              <p:nvPicPr>
                <p:cNvPr id="292" name="Ink 291">
                  <a:extLst>
                    <a:ext uri="{FF2B5EF4-FFF2-40B4-BE49-F238E27FC236}">
                      <a16:creationId xmlns:a16="http://schemas.microsoft.com/office/drawing/2014/main" id="{4CE275C7-CE23-CF46-B684-94CAA1B9B210}"/>
                    </a:ext>
                  </a:extLst>
                </p:cNvPr>
                <p:cNvPicPr/>
                <p:nvPr/>
              </p:nvPicPr>
              <p:blipFill>
                <a:blip r:embed="rId473"/>
                <a:stretch>
                  <a:fillRect/>
                </a:stretch>
              </p:blipFill>
              <p:spPr>
                <a:xfrm>
                  <a:off x="5782672" y="6228368"/>
                  <a:ext cx="373320" cy="222840"/>
                </a:xfrm>
                <a:prstGeom prst="rect">
                  <a:avLst/>
                </a:prstGeom>
              </p:spPr>
            </p:pic>
          </mc:Fallback>
        </mc:AlternateContent>
        <mc:AlternateContent xmlns:mc="http://schemas.openxmlformats.org/markup-compatibility/2006">
          <mc:Choice xmlns:p14="http://schemas.microsoft.com/office/powerpoint/2010/main" Requires="p14">
            <p:contentPart p14:bwMode="auto" r:id="rId474">
              <p14:nvContentPartPr>
                <p14:cNvPr id="293" name="Ink 292">
                  <a:extLst>
                    <a:ext uri="{FF2B5EF4-FFF2-40B4-BE49-F238E27FC236}">
                      <a16:creationId xmlns:a16="http://schemas.microsoft.com/office/drawing/2014/main" id="{926642BD-FDEF-DE4E-B803-5A4A8C88981E}"/>
                    </a:ext>
                  </a:extLst>
                </p14:cNvPr>
                <p14:cNvContentPartPr/>
                <p14:nvPr/>
              </p14:nvContentPartPr>
              <p14:xfrm>
                <a:off x="5849992" y="6250688"/>
                <a:ext cx="352080" cy="204840"/>
              </p14:xfrm>
            </p:contentPart>
          </mc:Choice>
          <mc:Fallback>
            <p:pic>
              <p:nvPicPr>
                <p:cNvPr id="293" name="Ink 292">
                  <a:extLst>
                    <a:ext uri="{FF2B5EF4-FFF2-40B4-BE49-F238E27FC236}">
                      <a16:creationId xmlns:a16="http://schemas.microsoft.com/office/drawing/2014/main" id="{926642BD-FDEF-DE4E-B803-5A4A8C88981E}"/>
                    </a:ext>
                  </a:extLst>
                </p:cNvPr>
                <p:cNvPicPr/>
                <p:nvPr/>
              </p:nvPicPr>
              <p:blipFill>
                <a:blip r:embed="rId475"/>
                <a:stretch>
                  <a:fillRect/>
                </a:stretch>
              </p:blipFill>
              <p:spPr>
                <a:xfrm>
                  <a:off x="5845672" y="6246368"/>
                  <a:ext cx="360720" cy="213480"/>
                </a:xfrm>
                <a:prstGeom prst="rect">
                  <a:avLst/>
                </a:prstGeom>
              </p:spPr>
            </p:pic>
          </mc:Fallback>
        </mc:AlternateContent>
        <mc:AlternateContent xmlns:mc="http://schemas.openxmlformats.org/markup-compatibility/2006">
          <mc:Choice xmlns:p14="http://schemas.microsoft.com/office/powerpoint/2010/main" Requires="p14">
            <p:contentPart p14:bwMode="auto" r:id="rId476">
              <p14:nvContentPartPr>
                <p14:cNvPr id="295" name="Ink 294">
                  <a:extLst>
                    <a:ext uri="{FF2B5EF4-FFF2-40B4-BE49-F238E27FC236}">
                      <a16:creationId xmlns:a16="http://schemas.microsoft.com/office/drawing/2014/main" id="{B270F5D3-569B-D44D-A3FE-8D98E84B515F}"/>
                    </a:ext>
                  </a:extLst>
                </p14:cNvPr>
                <p14:cNvContentPartPr/>
                <p14:nvPr/>
              </p14:nvContentPartPr>
              <p14:xfrm>
                <a:off x="7888672" y="5183648"/>
                <a:ext cx="865080" cy="646920"/>
              </p14:xfrm>
            </p:contentPart>
          </mc:Choice>
          <mc:Fallback>
            <p:pic>
              <p:nvPicPr>
                <p:cNvPr id="295" name="Ink 294">
                  <a:extLst>
                    <a:ext uri="{FF2B5EF4-FFF2-40B4-BE49-F238E27FC236}">
                      <a16:creationId xmlns:a16="http://schemas.microsoft.com/office/drawing/2014/main" id="{B270F5D3-569B-D44D-A3FE-8D98E84B515F}"/>
                    </a:ext>
                  </a:extLst>
                </p:cNvPr>
                <p:cNvPicPr/>
                <p:nvPr/>
              </p:nvPicPr>
              <p:blipFill>
                <a:blip r:embed="rId477"/>
                <a:stretch>
                  <a:fillRect/>
                </a:stretch>
              </p:blipFill>
              <p:spPr>
                <a:xfrm>
                  <a:off x="7884352" y="5179328"/>
                  <a:ext cx="873720" cy="655560"/>
                </a:xfrm>
                <a:prstGeom prst="rect">
                  <a:avLst/>
                </a:prstGeom>
              </p:spPr>
            </p:pic>
          </mc:Fallback>
        </mc:AlternateContent>
        <mc:AlternateContent xmlns:mc="http://schemas.openxmlformats.org/markup-compatibility/2006">
          <mc:Choice xmlns:p14="http://schemas.microsoft.com/office/powerpoint/2010/main" Requires="p14">
            <p:contentPart p14:bwMode="auto" r:id="rId478">
              <p14:nvContentPartPr>
                <p14:cNvPr id="296" name="Ink 295">
                  <a:extLst>
                    <a:ext uri="{FF2B5EF4-FFF2-40B4-BE49-F238E27FC236}">
                      <a16:creationId xmlns:a16="http://schemas.microsoft.com/office/drawing/2014/main" id="{8F994803-391F-B54D-A23B-A33166B710B8}"/>
                    </a:ext>
                  </a:extLst>
                </p14:cNvPr>
                <p14:cNvContentPartPr/>
                <p14:nvPr/>
              </p14:nvContentPartPr>
              <p14:xfrm>
                <a:off x="8090632" y="5084648"/>
                <a:ext cx="319320" cy="892440"/>
              </p14:xfrm>
            </p:contentPart>
          </mc:Choice>
          <mc:Fallback>
            <p:pic>
              <p:nvPicPr>
                <p:cNvPr id="296" name="Ink 295">
                  <a:extLst>
                    <a:ext uri="{FF2B5EF4-FFF2-40B4-BE49-F238E27FC236}">
                      <a16:creationId xmlns:a16="http://schemas.microsoft.com/office/drawing/2014/main" id="{8F994803-391F-B54D-A23B-A33166B710B8}"/>
                    </a:ext>
                  </a:extLst>
                </p:cNvPr>
                <p:cNvPicPr/>
                <p:nvPr/>
              </p:nvPicPr>
              <p:blipFill>
                <a:blip r:embed="rId479"/>
                <a:stretch>
                  <a:fillRect/>
                </a:stretch>
              </p:blipFill>
              <p:spPr>
                <a:xfrm>
                  <a:off x="8086312" y="5080328"/>
                  <a:ext cx="327960" cy="901080"/>
                </a:xfrm>
                <a:prstGeom prst="rect">
                  <a:avLst/>
                </a:prstGeom>
              </p:spPr>
            </p:pic>
          </mc:Fallback>
        </mc:AlternateContent>
        <mc:AlternateContent xmlns:mc="http://schemas.openxmlformats.org/markup-compatibility/2006">
          <mc:Choice xmlns:p14="http://schemas.microsoft.com/office/powerpoint/2010/main" Requires="p14">
            <p:contentPart p14:bwMode="auto" r:id="rId480">
              <p14:nvContentPartPr>
                <p14:cNvPr id="299" name="Ink 298">
                  <a:extLst>
                    <a:ext uri="{FF2B5EF4-FFF2-40B4-BE49-F238E27FC236}">
                      <a16:creationId xmlns:a16="http://schemas.microsoft.com/office/drawing/2014/main" id="{5E105429-F05A-8848-92DB-AE1258F7CCD9}"/>
                    </a:ext>
                  </a:extLst>
                </p14:cNvPr>
                <p14:cNvContentPartPr/>
                <p14:nvPr/>
              </p14:nvContentPartPr>
              <p14:xfrm>
                <a:off x="1778392" y="1886408"/>
                <a:ext cx="177120" cy="83160"/>
              </p14:xfrm>
            </p:contentPart>
          </mc:Choice>
          <mc:Fallback>
            <p:pic>
              <p:nvPicPr>
                <p:cNvPr id="299" name="Ink 298">
                  <a:extLst>
                    <a:ext uri="{FF2B5EF4-FFF2-40B4-BE49-F238E27FC236}">
                      <a16:creationId xmlns:a16="http://schemas.microsoft.com/office/drawing/2014/main" id="{5E105429-F05A-8848-92DB-AE1258F7CCD9}"/>
                    </a:ext>
                  </a:extLst>
                </p:cNvPr>
                <p:cNvPicPr/>
                <p:nvPr/>
              </p:nvPicPr>
              <p:blipFill>
                <a:blip r:embed="rId481"/>
                <a:stretch>
                  <a:fillRect/>
                </a:stretch>
              </p:blipFill>
              <p:spPr>
                <a:xfrm>
                  <a:off x="1774072" y="1882088"/>
                  <a:ext cx="185760" cy="91800"/>
                </a:xfrm>
                <a:prstGeom prst="rect">
                  <a:avLst/>
                </a:prstGeom>
              </p:spPr>
            </p:pic>
          </mc:Fallback>
        </mc:AlternateContent>
        <mc:AlternateContent xmlns:mc="http://schemas.openxmlformats.org/markup-compatibility/2006">
          <mc:Choice xmlns:p14="http://schemas.microsoft.com/office/powerpoint/2010/main" Requires="p14">
            <p:contentPart p14:bwMode="auto" r:id="rId482">
              <p14:nvContentPartPr>
                <p14:cNvPr id="300" name="Ink 299">
                  <a:extLst>
                    <a:ext uri="{FF2B5EF4-FFF2-40B4-BE49-F238E27FC236}">
                      <a16:creationId xmlns:a16="http://schemas.microsoft.com/office/drawing/2014/main" id="{92B6D715-0556-3044-9B79-305F8028C668}"/>
                    </a:ext>
                  </a:extLst>
                </p14:cNvPr>
                <p14:cNvContentPartPr/>
                <p14:nvPr/>
              </p14:nvContentPartPr>
              <p14:xfrm>
                <a:off x="2010952" y="1710728"/>
                <a:ext cx="84600" cy="337320"/>
              </p14:xfrm>
            </p:contentPart>
          </mc:Choice>
          <mc:Fallback>
            <p:pic>
              <p:nvPicPr>
                <p:cNvPr id="300" name="Ink 299">
                  <a:extLst>
                    <a:ext uri="{FF2B5EF4-FFF2-40B4-BE49-F238E27FC236}">
                      <a16:creationId xmlns:a16="http://schemas.microsoft.com/office/drawing/2014/main" id="{92B6D715-0556-3044-9B79-305F8028C668}"/>
                    </a:ext>
                  </a:extLst>
                </p:cNvPr>
                <p:cNvPicPr/>
                <p:nvPr/>
              </p:nvPicPr>
              <p:blipFill>
                <a:blip r:embed="rId483"/>
                <a:stretch>
                  <a:fillRect/>
                </a:stretch>
              </p:blipFill>
              <p:spPr>
                <a:xfrm>
                  <a:off x="2006632" y="1706408"/>
                  <a:ext cx="93240" cy="345960"/>
                </a:xfrm>
                <a:prstGeom prst="rect">
                  <a:avLst/>
                </a:prstGeom>
              </p:spPr>
            </p:pic>
          </mc:Fallback>
        </mc:AlternateContent>
        <mc:AlternateContent xmlns:mc="http://schemas.openxmlformats.org/markup-compatibility/2006">
          <mc:Choice xmlns:p14="http://schemas.microsoft.com/office/powerpoint/2010/main" Requires="p14">
            <p:contentPart p14:bwMode="auto" r:id="rId484">
              <p14:nvContentPartPr>
                <p14:cNvPr id="301" name="Ink 300">
                  <a:extLst>
                    <a:ext uri="{FF2B5EF4-FFF2-40B4-BE49-F238E27FC236}">
                      <a16:creationId xmlns:a16="http://schemas.microsoft.com/office/drawing/2014/main" id="{86CBA3AF-D631-A44E-9E05-B55C37119514}"/>
                    </a:ext>
                  </a:extLst>
                </p14:cNvPr>
                <p14:cNvContentPartPr/>
                <p14:nvPr/>
              </p14:nvContentPartPr>
              <p14:xfrm>
                <a:off x="2140912" y="1693448"/>
                <a:ext cx="65160" cy="328320"/>
              </p14:xfrm>
            </p:contentPart>
          </mc:Choice>
          <mc:Fallback>
            <p:pic>
              <p:nvPicPr>
                <p:cNvPr id="301" name="Ink 300">
                  <a:extLst>
                    <a:ext uri="{FF2B5EF4-FFF2-40B4-BE49-F238E27FC236}">
                      <a16:creationId xmlns:a16="http://schemas.microsoft.com/office/drawing/2014/main" id="{86CBA3AF-D631-A44E-9E05-B55C37119514}"/>
                    </a:ext>
                  </a:extLst>
                </p:cNvPr>
                <p:cNvPicPr/>
                <p:nvPr/>
              </p:nvPicPr>
              <p:blipFill>
                <a:blip r:embed="rId485"/>
                <a:stretch>
                  <a:fillRect/>
                </a:stretch>
              </p:blipFill>
              <p:spPr>
                <a:xfrm>
                  <a:off x="2136592" y="1689128"/>
                  <a:ext cx="73800" cy="336960"/>
                </a:xfrm>
                <a:prstGeom prst="rect">
                  <a:avLst/>
                </a:prstGeom>
              </p:spPr>
            </p:pic>
          </mc:Fallback>
        </mc:AlternateContent>
        <mc:AlternateContent xmlns:mc="http://schemas.openxmlformats.org/markup-compatibility/2006">
          <mc:Choice xmlns:p14="http://schemas.microsoft.com/office/powerpoint/2010/main" Requires="p14">
            <p:contentPart p14:bwMode="auto" r:id="rId486">
              <p14:nvContentPartPr>
                <p14:cNvPr id="302" name="Ink 301">
                  <a:extLst>
                    <a:ext uri="{FF2B5EF4-FFF2-40B4-BE49-F238E27FC236}">
                      <a16:creationId xmlns:a16="http://schemas.microsoft.com/office/drawing/2014/main" id="{8C29971F-46EF-094E-B27A-CAFBDA3D2034}"/>
                    </a:ext>
                  </a:extLst>
                </p14:cNvPr>
                <p14:cNvContentPartPr/>
                <p14:nvPr/>
              </p14:nvContentPartPr>
              <p14:xfrm>
                <a:off x="2209312" y="1735928"/>
                <a:ext cx="152280" cy="149760"/>
              </p14:xfrm>
            </p:contentPart>
          </mc:Choice>
          <mc:Fallback>
            <p:pic>
              <p:nvPicPr>
                <p:cNvPr id="302" name="Ink 301">
                  <a:extLst>
                    <a:ext uri="{FF2B5EF4-FFF2-40B4-BE49-F238E27FC236}">
                      <a16:creationId xmlns:a16="http://schemas.microsoft.com/office/drawing/2014/main" id="{8C29971F-46EF-094E-B27A-CAFBDA3D2034}"/>
                    </a:ext>
                  </a:extLst>
                </p:cNvPr>
                <p:cNvPicPr/>
                <p:nvPr/>
              </p:nvPicPr>
              <p:blipFill>
                <a:blip r:embed="rId487"/>
                <a:stretch>
                  <a:fillRect/>
                </a:stretch>
              </p:blipFill>
              <p:spPr>
                <a:xfrm>
                  <a:off x="2204992" y="1731608"/>
                  <a:ext cx="160920" cy="158400"/>
                </a:xfrm>
                <a:prstGeom prst="rect">
                  <a:avLst/>
                </a:prstGeom>
              </p:spPr>
            </p:pic>
          </mc:Fallback>
        </mc:AlternateContent>
        <mc:AlternateContent xmlns:mc="http://schemas.openxmlformats.org/markup-compatibility/2006">
          <mc:Choice xmlns:p14="http://schemas.microsoft.com/office/powerpoint/2010/main" Requires="p14">
            <p:contentPart p14:bwMode="auto" r:id="rId488">
              <p14:nvContentPartPr>
                <p14:cNvPr id="303" name="Ink 302">
                  <a:extLst>
                    <a:ext uri="{FF2B5EF4-FFF2-40B4-BE49-F238E27FC236}">
                      <a16:creationId xmlns:a16="http://schemas.microsoft.com/office/drawing/2014/main" id="{FE9D9701-D855-5F4F-AAD3-1B8C32FBFDF7}"/>
                    </a:ext>
                  </a:extLst>
                </p14:cNvPr>
                <p14:cNvContentPartPr/>
                <p14:nvPr/>
              </p14:nvContentPartPr>
              <p14:xfrm>
                <a:off x="2471752" y="1838168"/>
                <a:ext cx="8640" cy="207360"/>
              </p14:xfrm>
            </p:contentPart>
          </mc:Choice>
          <mc:Fallback>
            <p:pic>
              <p:nvPicPr>
                <p:cNvPr id="303" name="Ink 302">
                  <a:extLst>
                    <a:ext uri="{FF2B5EF4-FFF2-40B4-BE49-F238E27FC236}">
                      <a16:creationId xmlns:a16="http://schemas.microsoft.com/office/drawing/2014/main" id="{FE9D9701-D855-5F4F-AAD3-1B8C32FBFDF7}"/>
                    </a:ext>
                  </a:extLst>
                </p:cNvPr>
                <p:cNvPicPr/>
                <p:nvPr/>
              </p:nvPicPr>
              <p:blipFill>
                <a:blip r:embed="rId489"/>
                <a:stretch>
                  <a:fillRect/>
                </a:stretch>
              </p:blipFill>
              <p:spPr>
                <a:xfrm>
                  <a:off x="2467432" y="1833848"/>
                  <a:ext cx="17280" cy="216000"/>
                </a:xfrm>
                <a:prstGeom prst="rect">
                  <a:avLst/>
                </a:prstGeom>
              </p:spPr>
            </p:pic>
          </mc:Fallback>
        </mc:AlternateContent>
        <mc:AlternateContent xmlns:mc="http://schemas.openxmlformats.org/markup-compatibility/2006">
          <mc:Choice xmlns:p14="http://schemas.microsoft.com/office/powerpoint/2010/main" Requires="p14">
            <p:contentPart p14:bwMode="auto" r:id="rId490">
              <p14:nvContentPartPr>
                <p14:cNvPr id="304" name="Ink 303">
                  <a:extLst>
                    <a:ext uri="{FF2B5EF4-FFF2-40B4-BE49-F238E27FC236}">
                      <a16:creationId xmlns:a16="http://schemas.microsoft.com/office/drawing/2014/main" id="{E6E646F3-3906-B24D-8A06-F7E33ABF941A}"/>
                    </a:ext>
                  </a:extLst>
                </p14:cNvPr>
                <p14:cNvContentPartPr/>
                <p14:nvPr/>
              </p14:nvContentPartPr>
              <p14:xfrm>
                <a:off x="1649152" y="1466288"/>
                <a:ext cx="864000" cy="698760"/>
              </p14:xfrm>
            </p:contentPart>
          </mc:Choice>
          <mc:Fallback>
            <p:pic>
              <p:nvPicPr>
                <p:cNvPr id="304" name="Ink 303">
                  <a:extLst>
                    <a:ext uri="{FF2B5EF4-FFF2-40B4-BE49-F238E27FC236}">
                      <a16:creationId xmlns:a16="http://schemas.microsoft.com/office/drawing/2014/main" id="{E6E646F3-3906-B24D-8A06-F7E33ABF941A}"/>
                    </a:ext>
                  </a:extLst>
                </p:cNvPr>
                <p:cNvPicPr/>
                <p:nvPr/>
              </p:nvPicPr>
              <p:blipFill>
                <a:blip r:embed="rId491"/>
                <a:stretch>
                  <a:fillRect/>
                </a:stretch>
              </p:blipFill>
              <p:spPr>
                <a:xfrm>
                  <a:off x="1644832" y="1461968"/>
                  <a:ext cx="872640" cy="707400"/>
                </a:xfrm>
                <a:prstGeom prst="rect">
                  <a:avLst/>
                </a:prstGeom>
              </p:spPr>
            </p:pic>
          </mc:Fallback>
        </mc:AlternateContent>
        <mc:AlternateContent xmlns:mc="http://schemas.openxmlformats.org/markup-compatibility/2006">
          <mc:Choice xmlns:p14="http://schemas.microsoft.com/office/powerpoint/2010/main" Requires="p14">
            <p:contentPart p14:bwMode="auto" r:id="rId492">
              <p14:nvContentPartPr>
                <p14:cNvPr id="306" name="Ink 305">
                  <a:extLst>
                    <a:ext uri="{FF2B5EF4-FFF2-40B4-BE49-F238E27FC236}">
                      <a16:creationId xmlns:a16="http://schemas.microsoft.com/office/drawing/2014/main" id="{2E116388-7126-1C4E-8627-AF06B098B896}"/>
                    </a:ext>
                  </a:extLst>
                </p14:cNvPr>
                <p14:cNvContentPartPr/>
                <p14:nvPr/>
              </p14:nvContentPartPr>
              <p14:xfrm>
                <a:off x="4540312" y="2971088"/>
                <a:ext cx="91440" cy="59040"/>
              </p14:xfrm>
            </p:contentPart>
          </mc:Choice>
          <mc:Fallback>
            <p:pic>
              <p:nvPicPr>
                <p:cNvPr id="306" name="Ink 305">
                  <a:extLst>
                    <a:ext uri="{FF2B5EF4-FFF2-40B4-BE49-F238E27FC236}">
                      <a16:creationId xmlns:a16="http://schemas.microsoft.com/office/drawing/2014/main" id="{2E116388-7126-1C4E-8627-AF06B098B896}"/>
                    </a:ext>
                  </a:extLst>
                </p:cNvPr>
                <p:cNvPicPr/>
                <p:nvPr/>
              </p:nvPicPr>
              <p:blipFill>
                <a:blip r:embed="rId493"/>
                <a:stretch>
                  <a:fillRect/>
                </a:stretch>
              </p:blipFill>
              <p:spPr>
                <a:xfrm>
                  <a:off x="4535992" y="2966768"/>
                  <a:ext cx="100080" cy="67680"/>
                </a:xfrm>
                <a:prstGeom prst="rect">
                  <a:avLst/>
                </a:prstGeom>
              </p:spPr>
            </p:pic>
          </mc:Fallback>
        </mc:AlternateContent>
        <mc:AlternateContent xmlns:mc="http://schemas.openxmlformats.org/markup-compatibility/2006">
          <mc:Choice xmlns:p14="http://schemas.microsoft.com/office/powerpoint/2010/main" Requires="p14">
            <p:contentPart p14:bwMode="auto" r:id="rId494">
              <p14:nvContentPartPr>
                <p14:cNvPr id="307" name="Ink 306">
                  <a:extLst>
                    <a:ext uri="{FF2B5EF4-FFF2-40B4-BE49-F238E27FC236}">
                      <a16:creationId xmlns:a16="http://schemas.microsoft.com/office/drawing/2014/main" id="{A0C7EB83-6D39-7242-AEBB-923F7F8B0678}"/>
                    </a:ext>
                  </a:extLst>
                </p14:cNvPr>
                <p14:cNvContentPartPr/>
                <p14:nvPr/>
              </p14:nvContentPartPr>
              <p14:xfrm>
                <a:off x="5504032" y="2248568"/>
                <a:ext cx="193680" cy="73080"/>
              </p14:xfrm>
            </p:contentPart>
          </mc:Choice>
          <mc:Fallback>
            <p:pic>
              <p:nvPicPr>
                <p:cNvPr id="307" name="Ink 306">
                  <a:extLst>
                    <a:ext uri="{FF2B5EF4-FFF2-40B4-BE49-F238E27FC236}">
                      <a16:creationId xmlns:a16="http://schemas.microsoft.com/office/drawing/2014/main" id="{A0C7EB83-6D39-7242-AEBB-923F7F8B0678}"/>
                    </a:ext>
                  </a:extLst>
                </p:cNvPr>
                <p:cNvPicPr/>
                <p:nvPr/>
              </p:nvPicPr>
              <p:blipFill>
                <a:blip r:embed="rId495"/>
                <a:stretch>
                  <a:fillRect/>
                </a:stretch>
              </p:blipFill>
              <p:spPr>
                <a:xfrm>
                  <a:off x="5499712" y="2244248"/>
                  <a:ext cx="202320" cy="81720"/>
                </a:xfrm>
                <a:prstGeom prst="rect">
                  <a:avLst/>
                </a:prstGeom>
              </p:spPr>
            </p:pic>
          </mc:Fallback>
        </mc:AlternateContent>
        <mc:AlternateContent xmlns:mc="http://schemas.openxmlformats.org/markup-compatibility/2006">
          <mc:Choice xmlns:p14="http://schemas.microsoft.com/office/powerpoint/2010/main" Requires="p14">
            <p:contentPart p14:bwMode="auto" r:id="rId496">
              <p14:nvContentPartPr>
                <p14:cNvPr id="308" name="Ink 307">
                  <a:extLst>
                    <a:ext uri="{FF2B5EF4-FFF2-40B4-BE49-F238E27FC236}">
                      <a16:creationId xmlns:a16="http://schemas.microsoft.com/office/drawing/2014/main" id="{B4B2F67B-F073-C042-A143-E51531642F55}"/>
                    </a:ext>
                  </a:extLst>
                </p14:cNvPr>
                <p14:cNvContentPartPr/>
                <p14:nvPr/>
              </p14:nvContentPartPr>
              <p14:xfrm>
                <a:off x="9297712" y="2210408"/>
                <a:ext cx="199440" cy="87120"/>
              </p14:xfrm>
            </p:contentPart>
          </mc:Choice>
          <mc:Fallback>
            <p:pic>
              <p:nvPicPr>
                <p:cNvPr id="308" name="Ink 307">
                  <a:extLst>
                    <a:ext uri="{FF2B5EF4-FFF2-40B4-BE49-F238E27FC236}">
                      <a16:creationId xmlns:a16="http://schemas.microsoft.com/office/drawing/2014/main" id="{B4B2F67B-F073-C042-A143-E51531642F55}"/>
                    </a:ext>
                  </a:extLst>
                </p:cNvPr>
                <p:cNvPicPr/>
                <p:nvPr/>
              </p:nvPicPr>
              <p:blipFill>
                <a:blip r:embed="rId497"/>
                <a:stretch>
                  <a:fillRect/>
                </a:stretch>
              </p:blipFill>
              <p:spPr>
                <a:xfrm>
                  <a:off x="9293392" y="2206088"/>
                  <a:ext cx="208080" cy="95760"/>
                </a:xfrm>
                <a:prstGeom prst="rect">
                  <a:avLst/>
                </a:prstGeom>
              </p:spPr>
            </p:pic>
          </mc:Fallback>
        </mc:AlternateContent>
        <mc:AlternateContent xmlns:mc="http://schemas.openxmlformats.org/markup-compatibility/2006">
          <mc:Choice xmlns:p14="http://schemas.microsoft.com/office/powerpoint/2010/main" Requires="p14">
            <p:contentPart p14:bwMode="auto" r:id="rId498">
              <p14:nvContentPartPr>
                <p14:cNvPr id="309" name="Ink 308">
                  <a:extLst>
                    <a:ext uri="{FF2B5EF4-FFF2-40B4-BE49-F238E27FC236}">
                      <a16:creationId xmlns:a16="http://schemas.microsoft.com/office/drawing/2014/main" id="{7EC968F3-6730-BC45-A132-EC547E2D661F}"/>
                    </a:ext>
                  </a:extLst>
                </p14:cNvPr>
                <p14:cNvContentPartPr/>
                <p14:nvPr/>
              </p14:nvContentPartPr>
              <p14:xfrm>
                <a:off x="9311752" y="1650608"/>
                <a:ext cx="1040760" cy="825840"/>
              </p14:xfrm>
            </p:contentPart>
          </mc:Choice>
          <mc:Fallback>
            <p:pic>
              <p:nvPicPr>
                <p:cNvPr id="309" name="Ink 308">
                  <a:extLst>
                    <a:ext uri="{FF2B5EF4-FFF2-40B4-BE49-F238E27FC236}">
                      <a16:creationId xmlns:a16="http://schemas.microsoft.com/office/drawing/2014/main" id="{7EC968F3-6730-BC45-A132-EC547E2D661F}"/>
                    </a:ext>
                  </a:extLst>
                </p:cNvPr>
                <p:cNvPicPr/>
                <p:nvPr/>
              </p:nvPicPr>
              <p:blipFill>
                <a:blip r:embed="rId499"/>
                <a:stretch>
                  <a:fillRect/>
                </a:stretch>
              </p:blipFill>
              <p:spPr>
                <a:xfrm>
                  <a:off x="9307432" y="1646288"/>
                  <a:ext cx="1049400" cy="834480"/>
                </a:xfrm>
                <a:prstGeom prst="rect">
                  <a:avLst/>
                </a:prstGeom>
              </p:spPr>
            </p:pic>
          </mc:Fallback>
        </mc:AlternateContent>
      </p:grpSp>
    </p:spTree>
    <p:extLst>
      <p:ext uri="{BB962C8B-B14F-4D97-AF65-F5344CB8AC3E}">
        <p14:creationId xmlns:p14="http://schemas.microsoft.com/office/powerpoint/2010/main" val="30293885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p14="http://schemas.microsoft.com/office/powerpoint/2010/main" Requires="p14">
          <p:contentPart p14:bwMode="auto" r:id="rId2">
            <p14:nvContentPartPr>
              <p14:cNvPr id="2" name="Ink 1">
                <a:extLst>
                  <a:ext uri="{FF2B5EF4-FFF2-40B4-BE49-F238E27FC236}">
                    <a16:creationId xmlns:a16="http://schemas.microsoft.com/office/drawing/2014/main" id="{2C4E5633-A2B6-6548-B171-7CFA40109BA8}"/>
                  </a:ext>
                </a:extLst>
              </p14:cNvPr>
              <p14:cNvContentPartPr/>
              <p14:nvPr/>
            </p14:nvContentPartPr>
            <p14:xfrm>
              <a:off x="8670794" y="828592"/>
              <a:ext cx="7200" cy="5760"/>
            </p14:xfrm>
          </p:contentPart>
        </mc:Choice>
        <mc:Fallback>
          <p:pic>
            <p:nvPicPr>
              <p:cNvPr id="2" name="Ink 1">
                <a:extLst>
                  <a:ext uri="{FF2B5EF4-FFF2-40B4-BE49-F238E27FC236}">
                    <a16:creationId xmlns:a16="http://schemas.microsoft.com/office/drawing/2014/main" id="{2C4E5633-A2B6-6548-B171-7CFA40109BA8}"/>
                  </a:ext>
                </a:extLst>
              </p:cNvPr>
              <p:cNvPicPr/>
              <p:nvPr/>
            </p:nvPicPr>
            <p:blipFill>
              <a:blip r:embed="rId3"/>
              <a:stretch>
                <a:fillRect/>
              </a:stretch>
            </p:blipFill>
            <p:spPr>
              <a:xfrm>
                <a:off x="8666474" y="824272"/>
                <a:ext cx="15840" cy="14400"/>
              </a:xfrm>
              <a:prstGeom prst="rect">
                <a:avLst/>
              </a:prstGeom>
            </p:spPr>
          </p:pic>
        </mc:Fallback>
      </mc:AlternateContent>
      <p:grpSp>
        <p:nvGrpSpPr>
          <p:cNvPr id="11" name="Group 10">
            <a:extLst>
              <a:ext uri="{FF2B5EF4-FFF2-40B4-BE49-F238E27FC236}">
                <a16:creationId xmlns:a16="http://schemas.microsoft.com/office/drawing/2014/main" id="{B59ACDF4-9D89-B249-B8C9-81250C722535}"/>
              </a:ext>
            </a:extLst>
          </p:cNvPr>
          <p:cNvGrpSpPr/>
          <p:nvPr/>
        </p:nvGrpSpPr>
        <p:grpSpPr>
          <a:xfrm>
            <a:off x="8631194" y="657232"/>
            <a:ext cx="2086920" cy="639000"/>
            <a:chOff x="8631194" y="657232"/>
            <a:chExt cx="2086920" cy="639000"/>
          </a:xfrm>
        </p:grpSpPr>
        <mc:AlternateContent xmlns:mc="http://schemas.openxmlformats.org/markup-compatibility/2006">
          <mc:Choice xmlns:p14="http://schemas.microsoft.com/office/powerpoint/2010/main" Requires="p14">
            <p:contentPart p14:bwMode="auto" r:id="rId4">
              <p14:nvContentPartPr>
                <p14:cNvPr id="3" name="Ink 2">
                  <a:extLst>
                    <a:ext uri="{FF2B5EF4-FFF2-40B4-BE49-F238E27FC236}">
                      <a16:creationId xmlns:a16="http://schemas.microsoft.com/office/drawing/2014/main" id="{64C10A23-78BF-324B-926C-D5D9A5A4F07E}"/>
                    </a:ext>
                  </a:extLst>
                </p14:cNvPr>
                <p14:cNvContentPartPr/>
                <p14:nvPr/>
              </p14:nvContentPartPr>
              <p14:xfrm>
                <a:off x="8674034" y="799432"/>
                <a:ext cx="14400" cy="450360"/>
              </p14:xfrm>
            </p:contentPart>
          </mc:Choice>
          <mc:Fallback>
            <p:pic>
              <p:nvPicPr>
                <p:cNvPr id="3" name="Ink 2">
                  <a:extLst>
                    <a:ext uri="{FF2B5EF4-FFF2-40B4-BE49-F238E27FC236}">
                      <a16:creationId xmlns:a16="http://schemas.microsoft.com/office/drawing/2014/main" id="{64C10A23-78BF-324B-926C-D5D9A5A4F07E}"/>
                    </a:ext>
                  </a:extLst>
                </p:cNvPr>
                <p:cNvPicPr/>
                <p:nvPr/>
              </p:nvPicPr>
              <p:blipFill>
                <a:blip r:embed="rId5"/>
                <a:stretch>
                  <a:fillRect/>
                </a:stretch>
              </p:blipFill>
              <p:spPr>
                <a:xfrm>
                  <a:off x="8669714" y="795112"/>
                  <a:ext cx="23040" cy="45900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4" name="Ink 3">
                  <a:extLst>
                    <a:ext uri="{FF2B5EF4-FFF2-40B4-BE49-F238E27FC236}">
                      <a16:creationId xmlns:a16="http://schemas.microsoft.com/office/drawing/2014/main" id="{0EBCBAC0-EF1F-504F-8BC4-880BC8994B62}"/>
                    </a:ext>
                  </a:extLst>
                </p14:cNvPr>
                <p14:cNvContentPartPr/>
                <p14:nvPr/>
              </p14:nvContentPartPr>
              <p14:xfrm>
                <a:off x="8674034" y="657232"/>
                <a:ext cx="1282680" cy="619200"/>
              </p14:xfrm>
            </p:contentPart>
          </mc:Choice>
          <mc:Fallback>
            <p:pic>
              <p:nvPicPr>
                <p:cNvPr id="4" name="Ink 3">
                  <a:extLst>
                    <a:ext uri="{FF2B5EF4-FFF2-40B4-BE49-F238E27FC236}">
                      <a16:creationId xmlns:a16="http://schemas.microsoft.com/office/drawing/2014/main" id="{0EBCBAC0-EF1F-504F-8BC4-880BC8994B62}"/>
                    </a:ext>
                  </a:extLst>
                </p:cNvPr>
                <p:cNvPicPr/>
                <p:nvPr/>
              </p:nvPicPr>
              <p:blipFill>
                <a:blip r:embed="rId7"/>
                <a:stretch>
                  <a:fillRect/>
                </a:stretch>
              </p:blipFill>
              <p:spPr>
                <a:xfrm>
                  <a:off x="8669714" y="652912"/>
                  <a:ext cx="1291320" cy="62784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5" name="Ink 4">
                  <a:extLst>
                    <a:ext uri="{FF2B5EF4-FFF2-40B4-BE49-F238E27FC236}">
                      <a16:creationId xmlns:a16="http://schemas.microsoft.com/office/drawing/2014/main" id="{1496FFC2-E598-3440-AE61-C3D53A0F708F}"/>
                    </a:ext>
                  </a:extLst>
                </p14:cNvPr>
                <p14:cNvContentPartPr/>
                <p14:nvPr/>
              </p14:nvContentPartPr>
              <p14:xfrm>
                <a:off x="8631194" y="1239352"/>
                <a:ext cx="381600" cy="56880"/>
              </p14:xfrm>
            </p:contentPart>
          </mc:Choice>
          <mc:Fallback>
            <p:pic>
              <p:nvPicPr>
                <p:cNvPr id="5" name="Ink 4">
                  <a:extLst>
                    <a:ext uri="{FF2B5EF4-FFF2-40B4-BE49-F238E27FC236}">
                      <a16:creationId xmlns:a16="http://schemas.microsoft.com/office/drawing/2014/main" id="{1496FFC2-E598-3440-AE61-C3D53A0F708F}"/>
                    </a:ext>
                  </a:extLst>
                </p:cNvPr>
                <p:cNvPicPr/>
                <p:nvPr/>
              </p:nvPicPr>
              <p:blipFill>
                <a:blip r:embed="rId9"/>
                <a:stretch>
                  <a:fillRect/>
                </a:stretch>
              </p:blipFill>
              <p:spPr>
                <a:xfrm>
                  <a:off x="8626874" y="1235032"/>
                  <a:ext cx="390240" cy="6552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6" name="Ink 5">
                  <a:extLst>
                    <a:ext uri="{FF2B5EF4-FFF2-40B4-BE49-F238E27FC236}">
                      <a16:creationId xmlns:a16="http://schemas.microsoft.com/office/drawing/2014/main" id="{A9A351C6-C51E-4245-98FD-D8CC9804E457}"/>
                    </a:ext>
                  </a:extLst>
                </p14:cNvPr>
                <p14:cNvContentPartPr/>
                <p14:nvPr/>
              </p14:nvContentPartPr>
              <p14:xfrm>
                <a:off x="10192874" y="952072"/>
                <a:ext cx="321480" cy="217440"/>
              </p14:xfrm>
            </p:contentPart>
          </mc:Choice>
          <mc:Fallback>
            <p:pic>
              <p:nvPicPr>
                <p:cNvPr id="6" name="Ink 5">
                  <a:extLst>
                    <a:ext uri="{FF2B5EF4-FFF2-40B4-BE49-F238E27FC236}">
                      <a16:creationId xmlns:a16="http://schemas.microsoft.com/office/drawing/2014/main" id="{A9A351C6-C51E-4245-98FD-D8CC9804E457}"/>
                    </a:ext>
                  </a:extLst>
                </p:cNvPr>
                <p:cNvPicPr/>
                <p:nvPr/>
              </p:nvPicPr>
              <p:blipFill>
                <a:blip r:embed="rId11"/>
                <a:stretch>
                  <a:fillRect/>
                </a:stretch>
              </p:blipFill>
              <p:spPr>
                <a:xfrm>
                  <a:off x="10188554" y="947752"/>
                  <a:ext cx="330120" cy="22608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7" name="Ink 6">
                  <a:extLst>
                    <a:ext uri="{FF2B5EF4-FFF2-40B4-BE49-F238E27FC236}">
                      <a16:creationId xmlns:a16="http://schemas.microsoft.com/office/drawing/2014/main" id="{69E74A76-CAB8-C349-8162-48AA610295B0}"/>
                    </a:ext>
                  </a:extLst>
                </p14:cNvPr>
                <p14:cNvContentPartPr/>
                <p14:nvPr/>
              </p14:nvContentPartPr>
              <p14:xfrm>
                <a:off x="10333994" y="935872"/>
                <a:ext cx="384120" cy="240480"/>
              </p14:xfrm>
            </p:contentPart>
          </mc:Choice>
          <mc:Fallback>
            <p:pic>
              <p:nvPicPr>
                <p:cNvPr id="7" name="Ink 6">
                  <a:extLst>
                    <a:ext uri="{FF2B5EF4-FFF2-40B4-BE49-F238E27FC236}">
                      <a16:creationId xmlns:a16="http://schemas.microsoft.com/office/drawing/2014/main" id="{69E74A76-CAB8-C349-8162-48AA610295B0}"/>
                    </a:ext>
                  </a:extLst>
                </p:cNvPr>
                <p:cNvPicPr/>
                <p:nvPr/>
              </p:nvPicPr>
              <p:blipFill>
                <a:blip r:embed="rId13"/>
                <a:stretch>
                  <a:fillRect/>
                </a:stretch>
              </p:blipFill>
              <p:spPr>
                <a:xfrm>
                  <a:off x="10329674" y="931552"/>
                  <a:ext cx="392760" cy="24912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9" name="Ink 8">
                  <a:extLst>
                    <a:ext uri="{FF2B5EF4-FFF2-40B4-BE49-F238E27FC236}">
                      <a16:creationId xmlns:a16="http://schemas.microsoft.com/office/drawing/2014/main" id="{98BDBFE6-4589-1D47-B3E0-FBACF20CF2EA}"/>
                    </a:ext>
                  </a:extLst>
                </p14:cNvPr>
                <p14:cNvContentPartPr/>
                <p14:nvPr/>
              </p14:nvContentPartPr>
              <p14:xfrm>
                <a:off x="8894354" y="1263472"/>
                <a:ext cx="498600" cy="17280"/>
              </p14:xfrm>
            </p:contentPart>
          </mc:Choice>
          <mc:Fallback>
            <p:pic>
              <p:nvPicPr>
                <p:cNvPr id="9" name="Ink 8">
                  <a:extLst>
                    <a:ext uri="{FF2B5EF4-FFF2-40B4-BE49-F238E27FC236}">
                      <a16:creationId xmlns:a16="http://schemas.microsoft.com/office/drawing/2014/main" id="{98BDBFE6-4589-1D47-B3E0-FBACF20CF2EA}"/>
                    </a:ext>
                  </a:extLst>
                </p:cNvPr>
                <p:cNvPicPr/>
                <p:nvPr/>
              </p:nvPicPr>
              <p:blipFill>
                <a:blip r:embed="rId15"/>
                <a:stretch>
                  <a:fillRect/>
                </a:stretch>
              </p:blipFill>
              <p:spPr>
                <a:xfrm>
                  <a:off x="8890034" y="1259152"/>
                  <a:ext cx="507240" cy="2592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10" name="Ink 9">
                  <a:extLst>
                    <a:ext uri="{FF2B5EF4-FFF2-40B4-BE49-F238E27FC236}">
                      <a16:creationId xmlns:a16="http://schemas.microsoft.com/office/drawing/2014/main" id="{2BF91417-F65B-C440-866B-9C18CAE5F2D2}"/>
                    </a:ext>
                  </a:extLst>
                </p14:cNvPr>
                <p14:cNvContentPartPr/>
                <p14:nvPr/>
              </p14:nvContentPartPr>
              <p14:xfrm>
                <a:off x="9104234" y="1224232"/>
                <a:ext cx="480960" cy="31680"/>
              </p14:xfrm>
            </p:contentPart>
          </mc:Choice>
          <mc:Fallback>
            <p:pic>
              <p:nvPicPr>
                <p:cNvPr id="10" name="Ink 9">
                  <a:extLst>
                    <a:ext uri="{FF2B5EF4-FFF2-40B4-BE49-F238E27FC236}">
                      <a16:creationId xmlns:a16="http://schemas.microsoft.com/office/drawing/2014/main" id="{2BF91417-F65B-C440-866B-9C18CAE5F2D2}"/>
                    </a:ext>
                  </a:extLst>
                </p:cNvPr>
                <p:cNvPicPr/>
                <p:nvPr/>
              </p:nvPicPr>
              <p:blipFill>
                <a:blip r:embed="rId17"/>
                <a:stretch>
                  <a:fillRect/>
                </a:stretch>
              </p:blipFill>
              <p:spPr>
                <a:xfrm>
                  <a:off x="9099914" y="1219912"/>
                  <a:ext cx="489600" cy="4032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8">
            <p14:nvContentPartPr>
              <p14:cNvPr id="112" name="Ink 111">
                <a:extLst>
                  <a:ext uri="{FF2B5EF4-FFF2-40B4-BE49-F238E27FC236}">
                    <a16:creationId xmlns:a16="http://schemas.microsoft.com/office/drawing/2014/main" id="{5E14D05B-4DBC-2846-A6BD-B8F3B0E94270}"/>
                  </a:ext>
                </a:extLst>
              </p14:cNvPr>
              <p14:cNvContentPartPr/>
              <p14:nvPr/>
            </p14:nvContentPartPr>
            <p14:xfrm>
              <a:off x="3275114" y="4534072"/>
              <a:ext cx="73440" cy="870120"/>
            </p14:xfrm>
          </p:contentPart>
        </mc:Choice>
        <mc:Fallback>
          <p:pic>
            <p:nvPicPr>
              <p:cNvPr id="112" name="Ink 111">
                <a:extLst>
                  <a:ext uri="{FF2B5EF4-FFF2-40B4-BE49-F238E27FC236}">
                    <a16:creationId xmlns:a16="http://schemas.microsoft.com/office/drawing/2014/main" id="{5E14D05B-4DBC-2846-A6BD-B8F3B0E94270}"/>
                  </a:ext>
                </a:extLst>
              </p:cNvPr>
              <p:cNvPicPr/>
              <p:nvPr/>
            </p:nvPicPr>
            <p:blipFill>
              <a:blip r:embed="rId19"/>
              <a:stretch>
                <a:fillRect/>
              </a:stretch>
            </p:blipFill>
            <p:spPr>
              <a:xfrm>
                <a:off x="3266474" y="4525432"/>
                <a:ext cx="91080" cy="88776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41" name="Ink 140">
                <a:extLst>
                  <a:ext uri="{FF2B5EF4-FFF2-40B4-BE49-F238E27FC236}">
                    <a16:creationId xmlns:a16="http://schemas.microsoft.com/office/drawing/2014/main" id="{E4D4CBA0-2ED4-4646-8B4F-F6C2823A2AC1}"/>
                  </a:ext>
                </a:extLst>
              </p14:cNvPr>
              <p14:cNvContentPartPr/>
              <p14:nvPr/>
            </p14:nvContentPartPr>
            <p14:xfrm>
              <a:off x="2956514" y="6019792"/>
              <a:ext cx="780840" cy="740880"/>
            </p14:xfrm>
          </p:contentPart>
        </mc:Choice>
        <mc:Fallback>
          <p:pic>
            <p:nvPicPr>
              <p:cNvPr id="141" name="Ink 140">
                <a:extLst>
                  <a:ext uri="{FF2B5EF4-FFF2-40B4-BE49-F238E27FC236}">
                    <a16:creationId xmlns:a16="http://schemas.microsoft.com/office/drawing/2014/main" id="{E4D4CBA0-2ED4-4646-8B4F-F6C2823A2AC1}"/>
                  </a:ext>
                </a:extLst>
              </p:cNvPr>
              <p:cNvPicPr/>
              <p:nvPr/>
            </p:nvPicPr>
            <p:blipFill>
              <a:blip r:embed="rId21"/>
              <a:stretch>
                <a:fillRect/>
              </a:stretch>
            </p:blipFill>
            <p:spPr>
              <a:xfrm>
                <a:off x="2947514" y="6011152"/>
                <a:ext cx="798480" cy="75852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167" name="Ink 166">
                <a:extLst>
                  <a:ext uri="{FF2B5EF4-FFF2-40B4-BE49-F238E27FC236}">
                    <a16:creationId xmlns:a16="http://schemas.microsoft.com/office/drawing/2014/main" id="{F11C85DF-E558-834B-AF95-A7310BE5EF13}"/>
                  </a:ext>
                </a:extLst>
              </p14:cNvPr>
              <p14:cNvContentPartPr/>
              <p14:nvPr/>
            </p14:nvContentPartPr>
            <p14:xfrm>
              <a:off x="5024714" y="5141392"/>
              <a:ext cx="17280" cy="19080"/>
            </p14:xfrm>
          </p:contentPart>
        </mc:Choice>
        <mc:Fallback>
          <p:pic>
            <p:nvPicPr>
              <p:cNvPr id="167" name="Ink 166">
                <a:extLst>
                  <a:ext uri="{FF2B5EF4-FFF2-40B4-BE49-F238E27FC236}">
                    <a16:creationId xmlns:a16="http://schemas.microsoft.com/office/drawing/2014/main" id="{F11C85DF-E558-834B-AF95-A7310BE5EF13}"/>
                  </a:ext>
                </a:extLst>
              </p:cNvPr>
              <p:cNvPicPr/>
              <p:nvPr/>
            </p:nvPicPr>
            <p:blipFill>
              <a:blip r:embed="rId23"/>
              <a:stretch>
                <a:fillRect/>
              </a:stretch>
            </p:blipFill>
            <p:spPr>
              <a:xfrm>
                <a:off x="5016074" y="5132752"/>
                <a:ext cx="34920" cy="3672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85" name="Ink 84">
                <a:extLst>
                  <a:ext uri="{FF2B5EF4-FFF2-40B4-BE49-F238E27FC236}">
                    <a16:creationId xmlns:a16="http://schemas.microsoft.com/office/drawing/2014/main" id="{931C46D2-D3D6-9841-9886-9905647D5625}"/>
                  </a:ext>
                </a:extLst>
              </p14:cNvPr>
              <p14:cNvContentPartPr/>
              <p14:nvPr/>
            </p14:nvContentPartPr>
            <p14:xfrm>
              <a:off x="3238754" y="6422272"/>
              <a:ext cx="3960" cy="80280"/>
            </p14:xfrm>
          </p:contentPart>
        </mc:Choice>
        <mc:Fallback>
          <p:pic>
            <p:nvPicPr>
              <p:cNvPr id="85" name="Ink 84">
                <a:extLst>
                  <a:ext uri="{FF2B5EF4-FFF2-40B4-BE49-F238E27FC236}">
                    <a16:creationId xmlns:a16="http://schemas.microsoft.com/office/drawing/2014/main" id="{931C46D2-D3D6-9841-9886-9905647D5625}"/>
                  </a:ext>
                </a:extLst>
              </p:cNvPr>
              <p:cNvPicPr/>
              <p:nvPr/>
            </p:nvPicPr>
            <p:blipFill>
              <a:blip r:embed="rId25"/>
              <a:stretch>
                <a:fillRect/>
              </a:stretch>
            </p:blipFill>
            <p:spPr>
              <a:xfrm>
                <a:off x="3229754" y="6413272"/>
                <a:ext cx="21600" cy="9792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114" name="Ink 113">
                <a:extLst>
                  <a:ext uri="{FF2B5EF4-FFF2-40B4-BE49-F238E27FC236}">
                    <a16:creationId xmlns:a16="http://schemas.microsoft.com/office/drawing/2014/main" id="{9D82D00F-3CF4-2F48-B7F7-7233C2A490A1}"/>
                  </a:ext>
                </a:extLst>
              </p14:cNvPr>
              <p14:cNvContentPartPr/>
              <p14:nvPr/>
            </p14:nvContentPartPr>
            <p14:xfrm>
              <a:off x="3220754" y="6379072"/>
              <a:ext cx="183240" cy="192600"/>
            </p14:xfrm>
          </p:contentPart>
        </mc:Choice>
        <mc:Fallback>
          <p:pic>
            <p:nvPicPr>
              <p:cNvPr id="114" name="Ink 113">
                <a:extLst>
                  <a:ext uri="{FF2B5EF4-FFF2-40B4-BE49-F238E27FC236}">
                    <a16:creationId xmlns:a16="http://schemas.microsoft.com/office/drawing/2014/main" id="{9D82D00F-3CF4-2F48-B7F7-7233C2A490A1}"/>
                  </a:ext>
                </a:extLst>
              </p:cNvPr>
              <p:cNvPicPr/>
              <p:nvPr/>
            </p:nvPicPr>
            <p:blipFill>
              <a:blip r:embed="rId27"/>
              <a:stretch>
                <a:fillRect/>
              </a:stretch>
            </p:blipFill>
            <p:spPr>
              <a:xfrm>
                <a:off x="3211754" y="6370072"/>
                <a:ext cx="200880" cy="21024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115" name="Ink 114">
                <a:extLst>
                  <a:ext uri="{FF2B5EF4-FFF2-40B4-BE49-F238E27FC236}">
                    <a16:creationId xmlns:a16="http://schemas.microsoft.com/office/drawing/2014/main" id="{E6E3021E-5AD3-9047-A21B-14858983E196}"/>
                  </a:ext>
                </a:extLst>
              </p14:cNvPr>
              <p14:cNvContentPartPr/>
              <p14:nvPr/>
            </p14:nvContentPartPr>
            <p14:xfrm>
              <a:off x="3455834" y="6458632"/>
              <a:ext cx="63000" cy="176400"/>
            </p14:xfrm>
          </p:contentPart>
        </mc:Choice>
        <mc:Fallback>
          <p:pic>
            <p:nvPicPr>
              <p:cNvPr id="115" name="Ink 114">
                <a:extLst>
                  <a:ext uri="{FF2B5EF4-FFF2-40B4-BE49-F238E27FC236}">
                    <a16:creationId xmlns:a16="http://schemas.microsoft.com/office/drawing/2014/main" id="{E6E3021E-5AD3-9047-A21B-14858983E196}"/>
                  </a:ext>
                </a:extLst>
              </p:cNvPr>
              <p:cNvPicPr/>
              <p:nvPr/>
            </p:nvPicPr>
            <p:blipFill>
              <a:blip r:embed="rId29"/>
              <a:stretch>
                <a:fillRect/>
              </a:stretch>
            </p:blipFill>
            <p:spPr>
              <a:xfrm>
                <a:off x="3447194" y="6449992"/>
                <a:ext cx="80640" cy="194040"/>
              </a:xfrm>
              <a:prstGeom prst="rect">
                <a:avLst/>
              </a:prstGeom>
            </p:spPr>
          </p:pic>
        </mc:Fallback>
      </mc:AlternateContent>
      <p:grpSp>
        <p:nvGrpSpPr>
          <p:cNvPr id="179" name="Group 178">
            <a:extLst>
              <a:ext uri="{FF2B5EF4-FFF2-40B4-BE49-F238E27FC236}">
                <a16:creationId xmlns:a16="http://schemas.microsoft.com/office/drawing/2014/main" id="{1E9DEB43-4CAF-8A4F-9578-E98E55F50E5D}"/>
              </a:ext>
            </a:extLst>
          </p:cNvPr>
          <p:cNvGrpSpPr/>
          <p:nvPr/>
        </p:nvGrpSpPr>
        <p:grpSpPr>
          <a:xfrm>
            <a:off x="1606154" y="1098592"/>
            <a:ext cx="9584640" cy="5177520"/>
            <a:chOff x="1606154" y="1098592"/>
            <a:chExt cx="9584640" cy="5177520"/>
          </a:xfrm>
        </p:grpSpPr>
        <mc:AlternateContent xmlns:mc="http://schemas.openxmlformats.org/markup-compatibility/2006">
          <mc:Choice xmlns:p14="http://schemas.microsoft.com/office/powerpoint/2010/main" Requires="p14">
            <p:contentPart p14:bwMode="auto" r:id="rId30">
              <p14:nvContentPartPr>
                <p14:cNvPr id="125" name="Ink 124">
                  <a:extLst>
                    <a:ext uri="{FF2B5EF4-FFF2-40B4-BE49-F238E27FC236}">
                      <a16:creationId xmlns:a16="http://schemas.microsoft.com/office/drawing/2014/main" id="{9FF6EDF1-0809-104D-A186-631E167CDF16}"/>
                    </a:ext>
                  </a:extLst>
                </p14:cNvPr>
                <p14:cNvContentPartPr/>
                <p14:nvPr/>
              </p14:nvContentPartPr>
              <p14:xfrm>
                <a:off x="10001714" y="3538672"/>
                <a:ext cx="689400" cy="293760"/>
              </p14:xfrm>
            </p:contentPart>
          </mc:Choice>
          <mc:Fallback>
            <p:pic>
              <p:nvPicPr>
                <p:cNvPr id="125" name="Ink 124">
                  <a:extLst>
                    <a:ext uri="{FF2B5EF4-FFF2-40B4-BE49-F238E27FC236}">
                      <a16:creationId xmlns:a16="http://schemas.microsoft.com/office/drawing/2014/main" id="{9FF6EDF1-0809-104D-A186-631E167CDF16}"/>
                    </a:ext>
                  </a:extLst>
                </p:cNvPr>
                <p:cNvPicPr/>
                <p:nvPr/>
              </p:nvPicPr>
              <p:blipFill>
                <a:blip r:embed="rId31"/>
                <a:stretch>
                  <a:fillRect/>
                </a:stretch>
              </p:blipFill>
              <p:spPr>
                <a:xfrm>
                  <a:off x="9992714" y="3530032"/>
                  <a:ext cx="707040" cy="31140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126" name="Ink 125">
                  <a:extLst>
                    <a:ext uri="{FF2B5EF4-FFF2-40B4-BE49-F238E27FC236}">
                      <a16:creationId xmlns:a16="http://schemas.microsoft.com/office/drawing/2014/main" id="{E4FC1DFD-8278-9C43-A846-11E6F1587F71}"/>
                    </a:ext>
                  </a:extLst>
                </p14:cNvPr>
                <p14:cNvContentPartPr/>
                <p14:nvPr/>
              </p14:nvContentPartPr>
              <p14:xfrm>
                <a:off x="10620554" y="3541912"/>
                <a:ext cx="177120" cy="46080"/>
              </p14:xfrm>
            </p:contentPart>
          </mc:Choice>
          <mc:Fallback>
            <p:pic>
              <p:nvPicPr>
                <p:cNvPr id="126" name="Ink 125">
                  <a:extLst>
                    <a:ext uri="{FF2B5EF4-FFF2-40B4-BE49-F238E27FC236}">
                      <a16:creationId xmlns:a16="http://schemas.microsoft.com/office/drawing/2014/main" id="{E4FC1DFD-8278-9C43-A846-11E6F1587F71}"/>
                    </a:ext>
                  </a:extLst>
                </p:cNvPr>
                <p:cNvPicPr/>
                <p:nvPr/>
              </p:nvPicPr>
              <p:blipFill>
                <a:blip r:embed="rId33"/>
                <a:stretch>
                  <a:fillRect/>
                </a:stretch>
              </p:blipFill>
              <p:spPr>
                <a:xfrm>
                  <a:off x="10611554" y="3532912"/>
                  <a:ext cx="194760" cy="6372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127" name="Ink 126">
                  <a:extLst>
                    <a:ext uri="{FF2B5EF4-FFF2-40B4-BE49-F238E27FC236}">
                      <a16:creationId xmlns:a16="http://schemas.microsoft.com/office/drawing/2014/main" id="{5B9D16B4-0ADF-A545-BB27-644928725F97}"/>
                    </a:ext>
                  </a:extLst>
                </p14:cNvPr>
                <p14:cNvContentPartPr/>
                <p14:nvPr/>
              </p14:nvContentPartPr>
              <p14:xfrm>
                <a:off x="10782914" y="3527872"/>
                <a:ext cx="51480" cy="187560"/>
              </p14:xfrm>
            </p:contentPart>
          </mc:Choice>
          <mc:Fallback>
            <p:pic>
              <p:nvPicPr>
                <p:cNvPr id="127" name="Ink 126">
                  <a:extLst>
                    <a:ext uri="{FF2B5EF4-FFF2-40B4-BE49-F238E27FC236}">
                      <a16:creationId xmlns:a16="http://schemas.microsoft.com/office/drawing/2014/main" id="{5B9D16B4-0ADF-A545-BB27-644928725F97}"/>
                    </a:ext>
                  </a:extLst>
                </p:cNvPr>
                <p:cNvPicPr/>
                <p:nvPr/>
              </p:nvPicPr>
              <p:blipFill>
                <a:blip r:embed="rId35"/>
                <a:stretch>
                  <a:fillRect/>
                </a:stretch>
              </p:blipFill>
              <p:spPr>
                <a:xfrm>
                  <a:off x="10774274" y="3519232"/>
                  <a:ext cx="69120" cy="20520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128" name="Ink 127">
                  <a:extLst>
                    <a:ext uri="{FF2B5EF4-FFF2-40B4-BE49-F238E27FC236}">
                      <a16:creationId xmlns:a16="http://schemas.microsoft.com/office/drawing/2014/main" id="{47146678-736E-8444-8398-6FAFEB782C74}"/>
                    </a:ext>
                  </a:extLst>
                </p14:cNvPr>
                <p14:cNvContentPartPr/>
                <p14:nvPr/>
              </p14:nvContentPartPr>
              <p14:xfrm>
                <a:off x="10789754" y="3336352"/>
                <a:ext cx="47880" cy="47520"/>
              </p14:xfrm>
            </p:contentPart>
          </mc:Choice>
          <mc:Fallback>
            <p:pic>
              <p:nvPicPr>
                <p:cNvPr id="128" name="Ink 127">
                  <a:extLst>
                    <a:ext uri="{FF2B5EF4-FFF2-40B4-BE49-F238E27FC236}">
                      <a16:creationId xmlns:a16="http://schemas.microsoft.com/office/drawing/2014/main" id="{47146678-736E-8444-8398-6FAFEB782C74}"/>
                    </a:ext>
                  </a:extLst>
                </p:cNvPr>
                <p:cNvPicPr/>
                <p:nvPr/>
              </p:nvPicPr>
              <p:blipFill>
                <a:blip r:embed="rId37"/>
                <a:stretch>
                  <a:fillRect/>
                </a:stretch>
              </p:blipFill>
              <p:spPr>
                <a:xfrm>
                  <a:off x="10781114" y="3327352"/>
                  <a:ext cx="65520" cy="6516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129" name="Ink 128">
                  <a:extLst>
                    <a:ext uri="{FF2B5EF4-FFF2-40B4-BE49-F238E27FC236}">
                      <a16:creationId xmlns:a16="http://schemas.microsoft.com/office/drawing/2014/main" id="{2D1DA957-AE2E-2C47-B06E-B4A76718A67B}"/>
                    </a:ext>
                  </a:extLst>
                </p14:cNvPr>
                <p14:cNvContentPartPr/>
                <p14:nvPr/>
              </p14:nvContentPartPr>
              <p14:xfrm>
                <a:off x="10933034" y="3346072"/>
                <a:ext cx="257760" cy="313560"/>
              </p14:xfrm>
            </p:contentPart>
          </mc:Choice>
          <mc:Fallback>
            <p:pic>
              <p:nvPicPr>
                <p:cNvPr id="129" name="Ink 128">
                  <a:extLst>
                    <a:ext uri="{FF2B5EF4-FFF2-40B4-BE49-F238E27FC236}">
                      <a16:creationId xmlns:a16="http://schemas.microsoft.com/office/drawing/2014/main" id="{2D1DA957-AE2E-2C47-B06E-B4A76718A67B}"/>
                    </a:ext>
                  </a:extLst>
                </p:cNvPr>
                <p:cNvPicPr/>
                <p:nvPr/>
              </p:nvPicPr>
              <p:blipFill>
                <a:blip r:embed="rId39"/>
                <a:stretch>
                  <a:fillRect/>
                </a:stretch>
              </p:blipFill>
              <p:spPr>
                <a:xfrm>
                  <a:off x="10924034" y="3337432"/>
                  <a:ext cx="275400" cy="33120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130" name="Ink 129">
                  <a:extLst>
                    <a:ext uri="{FF2B5EF4-FFF2-40B4-BE49-F238E27FC236}">
                      <a16:creationId xmlns:a16="http://schemas.microsoft.com/office/drawing/2014/main" id="{A753C836-34C1-2544-8388-3C08C30612A0}"/>
                    </a:ext>
                  </a:extLst>
                </p14:cNvPr>
                <p14:cNvContentPartPr/>
                <p14:nvPr/>
              </p14:nvContentPartPr>
              <p14:xfrm>
                <a:off x="9974354" y="3548392"/>
                <a:ext cx="340920" cy="473040"/>
              </p14:xfrm>
            </p:contentPart>
          </mc:Choice>
          <mc:Fallback>
            <p:pic>
              <p:nvPicPr>
                <p:cNvPr id="130" name="Ink 129">
                  <a:extLst>
                    <a:ext uri="{FF2B5EF4-FFF2-40B4-BE49-F238E27FC236}">
                      <a16:creationId xmlns:a16="http://schemas.microsoft.com/office/drawing/2014/main" id="{A753C836-34C1-2544-8388-3C08C30612A0}"/>
                    </a:ext>
                  </a:extLst>
                </p:cNvPr>
                <p:cNvPicPr/>
                <p:nvPr/>
              </p:nvPicPr>
              <p:blipFill>
                <a:blip r:embed="rId41"/>
                <a:stretch>
                  <a:fillRect/>
                </a:stretch>
              </p:blipFill>
              <p:spPr>
                <a:xfrm>
                  <a:off x="9965354" y="3539752"/>
                  <a:ext cx="358560" cy="49068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131" name="Ink 130">
                  <a:extLst>
                    <a:ext uri="{FF2B5EF4-FFF2-40B4-BE49-F238E27FC236}">
                      <a16:creationId xmlns:a16="http://schemas.microsoft.com/office/drawing/2014/main" id="{00DFAB2B-2031-FA47-A747-35CDA18617BE}"/>
                    </a:ext>
                  </a:extLst>
                </p14:cNvPr>
                <p14:cNvContentPartPr/>
                <p14:nvPr/>
              </p14:nvContentPartPr>
              <p14:xfrm>
                <a:off x="9882914" y="3989392"/>
                <a:ext cx="1040760" cy="224640"/>
              </p14:xfrm>
            </p:contentPart>
          </mc:Choice>
          <mc:Fallback>
            <p:pic>
              <p:nvPicPr>
                <p:cNvPr id="131" name="Ink 130">
                  <a:extLst>
                    <a:ext uri="{FF2B5EF4-FFF2-40B4-BE49-F238E27FC236}">
                      <a16:creationId xmlns:a16="http://schemas.microsoft.com/office/drawing/2014/main" id="{00DFAB2B-2031-FA47-A747-35CDA18617BE}"/>
                    </a:ext>
                  </a:extLst>
                </p:cNvPr>
                <p:cNvPicPr/>
                <p:nvPr/>
              </p:nvPicPr>
              <p:blipFill>
                <a:blip r:embed="rId43"/>
                <a:stretch>
                  <a:fillRect/>
                </a:stretch>
              </p:blipFill>
              <p:spPr>
                <a:xfrm>
                  <a:off x="9874274" y="3980392"/>
                  <a:ext cx="1058400" cy="24228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132" name="Ink 131">
                  <a:extLst>
                    <a:ext uri="{FF2B5EF4-FFF2-40B4-BE49-F238E27FC236}">
                      <a16:creationId xmlns:a16="http://schemas.microsoft.com/office/drawing/2014/main" id="{4AD11243-431B-B54D-9BA5-E4D63D70E9F5}"/>
                    </a:ext>
                  </a:extLst>
                </p14:cNvPr>
                <p14:cNvContentPartPr/>
                <p14:nvPr/>
              </p14:nvContentPartPr>
              <p14:xfrm>
                <a:off x="10042754" y="3999112"/>
                <a:ext cx="1029960" cy="223560"/>
              </p14:xfrm>
            </p:contentPart>
          </mc:Choice>
          <mc:Fallback>
            <p:pic>
              <p:nvPicPr>
                <p:cNvPr id="132" name="Ink 131">
                  <a:extLst>
                    <a:ext uri="{FF2B5EF4-FFF2-40B4-BE49-F238E27FC236}">
                      <a16:creationId xmlns:a16="http://schemas.microsoft.com/office/drawing/2014/main" id="{4AD11243-431B-B54D-9BA5-E4D63D70E9F5}"/>
                    </a:ext>
                  </a:extLst>
                </p:cNvPr>
                <p:cNvPicPr/>
                <p:nvPr/>
              </p:nvPicPr>
              <p:blipFill>
                <a:blip r:embed="rId45"/>
                <a:stretch>
                  <a:fillRect/>
                </a:stretch>
              </p:blipFill>
              <p:spPr>
                <a:xfrm>
                  <a:off x="10034114" y="3990112"/>
                  <a:ext cx="1047600" cy="24120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134" name="Ink 133">
                  <a:extLst>
                    <a:ext uri="{FF2B5EF4-FFF2-40B4-BE49-F238E27FC236}">
                      <a16:creationId xmlns:a16="http://schemas.microsoft.com/office/drawing/2014/main" id="{8BE6E950-7698-5B41-8C44-70BD61ED289E}"/>
                    </a:ext>
                  </a:extLst>
                </p14:cNvPr>
                <p14:cNvContentPartPr/>
                <p14:nvPr/>
              </p14:nvContentPartPr>
              <p14:xfrm>
                <a:off x="10201154" y="4530472"/>
                <a:ext cx="31320" cy="231120"/>
              </p14:xfrm>
            </p:contentPart>
          </mc:Choice>
          <mc:Fallback>
            <p:pic>
              <p:nvPicPr>
                <p:cNvPr id="134" name="Ink 133">
                  <a:extLst>
                    <a:ext uri="{FF2B5EF4-FFF2-40B4-BE49-F238E27FC236}">
                      <a16:creationId xmlns:a16="http://schemas.microsoft.com/office/drawing/2014/main" id="{8BE6E950-7698-5B41-8C44-70BD61ED289E}"/>
                    </a:ext>
                  </a:extLst>
                </p:cNvPr>
                <p:cNvPicPr/>
                <p:nvPr/>
              </p:nvPicPr>
              <p:blipFill>
                <a:blip r:embed="rId47"/>
                <a:stretch>
                  <a:fillRect/>
                </a:stretch>
              </p:blipFill>
              <p:spPr>
                <a:xfrm>
                  <a:off x="10192154" y="4521832"/>
                  <a:ext cx="48960" cy="24876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135" name="Ink 134">
                  <a:extLst>
                    <a:ext uri="{FF2B5EF4-FFF2-40B4-BE49-F238E27FC236}">
                      <a16:creationId xmlns:a16="http://schemas.microsoft.com/office/drawing/2014/main" id="{F85F9C10-9313-0543-BB5E-B828AB60AFE8}"/>
                    </a:ext>
                  </a:extLst>
                </p14:cNvPr>
                <p14:cNvContentPartPr/>
                <p14:nvPr/>
              </p14:nvContentPartPr>
              <p14:xfrm>
                <a:off x="10060394" y="4784632"/>
                <a:ext cx="308160" cy="78480"/>
              </p14:xfrm>
            </p:contentPart>
          </mc:Choice>
          <mc:Fallback>
            <p:pic>
              <p:nvPicPr>
                <p:cNvPr id="135" name="Ink 134">
                  <a:extLst>
                    <a:ext uri="{FF2B5EF4-FFF2-40B4-BE49-F238E27FC236}">
                      <a16:creationId xmlns:a16="http://schemas.microsoft.com/office/drawing/2014/main" id="{F85F9C10-9313-0543-BB5E-B828AB60AFE8}"/>
                    </a:ext>
                  </a:extLst>
                </p:cNvPr>
                <p:cNvPicPr/>
                <p:nvPr/>
              </p:nvPicPr>
              <p:blipFill>
                <a:blip r:embed="rId49"/>
                <a:stretch>
                  <a:fillRect/>
                </a:stretch>
              </p:blipFill>
              <p:spPr>
                <a:xfrm>
                  <a:off x="10051754" y="4775632"/>
                  <a:ext cx="325800" cy="9612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136" name="Ink 135">
                  <a:extLst>
                    <a:ext uri="{FF2B5EF4-FFF2-40B4-BE49-F238E27FC236}">
                      <a16:creationId xmlns:a16="http://schemas.microsoft.com/office/drawing/2014/main" id="{4D1F5022-DFBA-F440-B74D-16E86B00EF0A}"/>
                    </a:ext>
                  </a:extLst>
                </p14:cNvPr>
                <p14:cNvContentPartPr/>
                <p14:nvPr/>
              </p14:nvContentPartPr>
              <p14:xfrm>
                <a:off x="10106834" y="4939792"/>
                <a:ext cx="312840" cy="267120"/>
              </p14:xfrm>
            </p:contentPart>
          </mc:Choice>
          <mc:Fallback>
            <p:pic>
              <p:nvPicPr>
                <p:cNvPr id="136" name="Ink 135">
                  <a:extLst>
                    <a:ext uri="{FF2B5EF4-FFF2-40B4-BE49-F238E27FC236}">
                      <a16:creationId xmlns:a16="http://schemas.microsoft.com/office/drawing/2014/main" id="{4D1F5022-DFBA-F440-B74D-16E86B00EF0A}"/>
                    </a:ext>
                  </a:extLst>
                </p:cNvPr>
                <p:cNvPicPr/>
                <p:nvPr/>
              </p:nvPicPr>
              <p:blipFill>
                <a:blip r:embed="rId51"/>
                <a:stretch>
                  <a:fillRect/>
                </a:stretch>
              </p:blipFill>
              <p:spPr>
                <a:xfrm>
                  <a:off x="10097834" y="4931152"/>
                  <a:ext cx="330480" cy="28476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137" name="Ink 136">
                  <a:extLst>
                    <a:ext uri="{FF2B5EF4-FFF2-40B4-BE49-F238E27FC236}">
                      <a16:creationId xmlns:a16="http://schemas.microsoft.com/office/drawing/2014/main" id="{EA6747A7-0A3B-EC40-AD7E-C723DA65ECE6}"/>
                    </a:ext>
                  </a:extLst>
                </p14:cNvPr>
                <p14:cNvContentPartPr/>
                <p14:nvPr/>
              </p14:nvContentPartPr>
              <p14:xfrm>
                <a:off x="9893354" y="4420672"/>
                <a:ext cx="685800" cy="927720"/>
              </p14:xfrm>
            </p:contentPart>
          </mc:Choice>
          <mc:Fallback>
            <p:pic>
              <p:nvPicPr>
                <p:cNvPr id="137" name="Ink 136">
                  <a:extLst>
                    <a:ext uri="{FF2B5EF4-FFF2-40B4-BE49-F238E27FC236}">
                      <a16:creationId xmlns:a16="http://schemas.microsoft.com/office/drawing/2014/main" id="{EA6747A7-0A3B-EC40-AD7E-C723DA65ECE6}"/>
                    </a:ext>
                  </a:extLst>
                </p:cNvPr>
                <p:cNvPicPr/>
                <p:nvPr/>
              </p:nvPicPr>
              <p:blipFill>
                <a:blip r:embed="rId53"/>
                <a:stretch>
                  <a:fillRect/>
                </a:stretch>
              </p:blipFill>
              <p:spPr>
                <a:xfrm>
                  <a:off x="9884714" y="4412032"/>
                  <a:ext cx="703440" cy="94536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138" name="Ink 137">
                  <a:extLst>
                    <a:ext uri="{FF2B5EF4-FFF2-40B4-BE49-F238E27FC236}">
                      <a16:creationId xmlns:a16="http://schemas.microsoft.com/office/drawing/2014/main" id="{8C3990A3-6A8D-6942-A127-6555FA348E7C}"/>
                    </a:ext>
                  </a:extLst>
                </p14:cNvPr>
                <p14:cNvContentPartPr/>
                <p14:nvPr/>
              </p14:nvContentPartPr>
              <p14:xfrm>
                <a:off x="9807314" y="5087752"/>
                <a:ext cx="925920" cy="249840"/>
              </p14:xfrm>
            </p:contentPart>
          </mc:Choice>
          <mc:Fallback>
            <p:pic>
              <p:nvPicPr>
                <p:cNvPr id="138" name="Ink 137">
                  <a:extLst>
                    <a:ext uri="{FF2B5EF4-FFF2-40B4-BE49-F238E27FC236}">
                      <a16:creationId xmlns:a16="http://schemas.microsoft.com/office/drawing/2014/main" id="{8C3990A3-6A8D-6942-A127-6555FA348E7C}"/>
                    </a:ext>
                  </a:extLst>
                </p:cNvPr>
                <p:cNvPicPr/>
                <p:nvPr/>
              </p:nvPicPr>
              <p:blipFill>
                <a:blip r:embed="rId55"/>
                <a:stretch>
                  <a:fillRect/>
                </a:stretch>
              </p:blipFill>
              <p:spPr>
                <a:xfrm>
                  <a:off x="9798314" y="5079112"/>
                  <a:ext cx="943560" cy="26748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139" name="Ink 138">
                  <a:extLst>
                    <a:ext uri="{FF2B5EF4-FFF2-40B4-BE49-F238E27FC236}">
                      <a16:creationId xmlns:a16="http://schemas.microsoft.com/office/drawing/2014/main" id="{A216ECE2-442D-B740-8FC9-5C44F815C6C6}"/>
                    </a:ext>
                  </a:extLst>
                </p14:cNvPr>
                <p14:cNvContentPartPr/>
                <p14:nvPr/>
              </p14:nvContentPartPr>
              <p14:xfrm>
                <a:off x="9936914" y="5165152"/>
                <a:ext cx="731520" cy="262080"/>
              </p14:xfrm>
            </p:contentPart>
          </mc:Choice>
          <mc:Fallback>
            <p:pic>
              <p:nvPicPr>
                <p:cNvPr id="139" name="Ink 138">
                  <a:extLst>
                    <a:ext uri="{FF2B5EF4-FFF2-40B4-BE49-F238E27FC236}">
                      <a16:creationId xmlns:a16="http://schemas.microsoft.com/office/drawing/2014/main" id="{A216ECE2-442D-B740-8FC9-5C44F815C6C6}"/>
                    </a:ext>
                  </a:extLst>
                </p:cNvPr>
                <p:cNvPicPr/>
                <p:nvPr/>
              </p:nvPicPr>
              <p:blipFill>
                <a:blip r:embed="rId57"/>
                <a:stretch>
                  <a:fillRect/>
                </a:stretch>
              </p:blipFill>
              <p:spPr>
                <a:xfrm>
                  <a:off x="9928274" y="5156512"/>
                  <a:ext cx="749160" cy="27972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12" name="Ink 11">
                  <a:extLst>
                    <a:ext uri="{FF2B5EF4-FFF2-40B4-BE49-F238E27FC236}">
                      <a16:creationId xmlns:a16="http://schemas.microsoft.com/office/drawing/2014/main" id="{42BE77AA-62AF-3940-9198-FA36D76D7CE2}"/>
                    </a:ext>
                  </a:extLst>
                </p14:cNvPr>
                <p14:cNvContentPartPr/>
                <p14:nvPr/>
              </p14:nvContentPartPr>
              <p14:xfrm>
                <a:off x="2054354" y="1717792"/>
                <a:ext cx="27360" cy="664560"/>
              </p14:xfrm>
            </p:contentPart>
          </mc:Choice>
          <mc:Fallback>
            <p:pic>
              <p:nvPicPr>
                <p:cNvPr id="12" name="Ink 11">
                  <a:extLst>
                    <a:ext uri="{FF2B5EF4-FFF2-40B4-BE49-F238E27FC236}">
                      <a16:creationId xmlns:a16="http://schemas.microsoft.com/office/drawing/2014/main" id="{42BE77AA-62AF-3940-9198-FA36D76D7CE2}"/>
                    </a:ext>
                  </a:extLst>
                </p:cNvPr>
                <p:cNvPicPr/>
                <p:nvPr/>
              </p:nvPicPr>
              <p:blipFill>
                <a:blip r:embed="rId59"/>
                <a:stretch>
                  <a:fillRect/>
                </a:stretch>
              </p:blipFill>
              <p:spPr>
                <a:xfrm>
                  <a:off x="2045354" y="1709152"/>
                  <a:ext cx="45000" cy="68220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13" name="Ink 12">
                  <a:extLst>
                    <a:ext uri="{FF2B5EF4-FFF2-40B4-BE49-F238E27FC236}">
                      <a16:creationId xmlns:a16="http://schemas.microsoft.com/office/drawing/2014/main" id="{86BACAD4-E0AC-AB46-8AB3-3227B8B58D84}"/>
                    </a:ext>
                  </a:extLst>
                </p14:cNvPr>
                <p14:cNvContentPartPr/>
                <p14:nvPr/>
              </p14:nvContentPartPr>
              <p14:xfrm>
                <a:off x="2016914" y="1546072"/>
                <a:ext cx="6576120" cy="852840"/>
              </p14:xfrm>
            </p:contentPart>
          </mc:Choice>
          <mc:Fallback>
            <p:pic>
              <p:nvPicPr>
                <p:cNvPr id="13" name="Ink 12">
                  <a:extLst>
                    <a:ext uri="{FF2B5EF4-FFF2-40B4-BE49-F238E27FC236}">
                      <a16:creationId xmlns:a16="http://schemas.microsoft.com/office/drawing/2014/main" id="{86BACAD4-E0AC-AB46-8AB3-3227B8B58D84}"/>
                    </a:ext>
                  </a:extLst>
                </p:cNvPr>
                <p:cNvPicPr/>
                <p:nvPr/>
              </p:nvPicPr>
              <p:blipFill>
                <a:blip r:embed="rId61"/>
                <a:stretch>
                  <a:fillRect/>
                </a:stretch>
              </p:blipFill>
              <p:spPr>
                <a:xfrm>
                  <a:off x="2007914" y="1537432"/>
                  <a:ext cx="6593760" cy="87048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14" name="Ink 13">
                  <a:extLst>
                    <a:ext uri="{FF2B5EF4-FFF2-40B4-BE49-F238E27FC236}">
                      <a16:creationId xmlns:a16="http://schemas.microsoft.com/office/drawing/2014/main" id="{790225AA-8F07-7F4F-9B41-54A1404747C8}"/>
                    </a:ext>
                  </a:extLst>
                </p14:cNvPr>
                <p14:cNvContentPartPr/>
                <p14:nvPr/>
              </p14:nvContentPartPr>
              <p14:xfrm>
                <a:off x="2066234" y="1655512"/>
                <a:ext cx="754920" cy="62280"/>
              </p14:xfrm>
            </p:contentPart>
          </mc:Choice>
          <mc:Fallback>
            <p:pic>
              <p:nvPicPr>
                <p:cNvPr id="14" name="Ink 13">
                  <a:extLst>
                    <a:ext uri="{FF2B5EF4-FFF2-40B4-BE49-F238E27FC236}">
                      <a16:creationId xmlns:a16="http://schemas.microsoft.com/office/drawing/2014/main" id="{790225AA-8F07-7F4F-9B41-54A1404747C8}"/>
                    </a:ext>
                  </a:extLst>
                </p:cNvPr>
                <p:cNvPicPr/>
                <p:nvPr/>
              </p:nvPicPr>
              <p:blipFill>
                <a:blip r:embed="rId63"/>
                <a:stretch>
                  <a:fillRect/>
                </a:stretch>
              </p:blipFill>
              <p:spPr>
                <a:xfrm>
                  <a:off x="2057594" y="1646512"/>
                  <a:ext cx="772560" cy="7992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16" name="Ink 15">
                  <a:extLst>
                    <a:ext uri="{FF2B5EF4-FFF2-40B4-BE49-F238E27FC236}">
                      <a16:creationId xmlns:a16="http://schemas.microsoft.com/office/drawing/2014/main" id="{C786432C-CC70-E846-8083-07919D7DAF37}"/>
                    </a:ext>
                  </a:extLst>
                </p14:cNvPr>
                <p14:cNvContentPartPr/>
                <p14:nvPr/>
              </p14:nvContentPartPr>
              <p14:xfrm>
                <a:off x="4456274" y="1568392"/>
                <a:ext cx="980280" cy="773640"/>
              </p14:xfrm>
            </p:contentPart>
          </mc:Choice>
          <mc:Fallback>
            <p:pic>
              <p:nvPicPr>
                <p:cNvPr id="16" name="Ink 15">
                  <a:extLst>
                    <a:ext uri="{FF2B5EF4-FFF2-40B4-BE49-F238E27FC236}">
                      <a16:creationId xmlns:a16="http://schemas.microsoft.com/office/drawing/2014/main" id="{C786432C-CC70-E846-8083-07919D7DAF37}"/>
                    </a:ext>
                  </a:extLst>
                </p:cNvPr>
                <p:cNvPicPr/>
                <p:nvPr/>
              </p:nvPicPr>
              <p:blipFill>
                <a:blip r:embed="rId65"/>
                <a:stretch>
                  <a:fillRect/>
                </a:stretch>
              </p:blipFill>
              <p:spPr>
                <a:xfrm>
                  <a:off x="4447274" y="1559752"/>
                  <a:ext cx="997920" cy="791280"/>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18" name="Ink 17">
                  <a:extLst>
                    <a:ext uri="{FF2B5EF4-FFF2-40B4-BE49-F238E27FC236}">
                      <a16:creationId xmlns:a16="http://schemas.microsoft.com/office/drawing/2014/main" id="{1FC2A560-EEDB-D942-8066-8D8710E188E5}"/>
                    </a:ext>
                  </a:extLst>
                </p14:cNvPr>
                <p14:cNvContentPartPr/>
                <p14:nvPr/>
              </p14:nvContentPartPr>
              <p14:xfrm>
                <a:off x="4809434" y="2450392"/>
                <a:ext cx="185040" cy="515880"/>
              </p14:xfrm>
            </p:contentPart>
          </mc:Choice>
          <mc:Fallback>
            <p:pic>
              <p:nvPicPr>
                <p:cNvPr id="18" name="Ink 17">
                  <a:extLst>
                    <a:ext uri="{FF2B5EF4-FFF2-40B4-BE49-F238E27FC236}">
                      <a16:creationId xmlns:a16="http://schemas.microsoft.com/office/drawing/2014/main" id="{1FC2A560-EEDB-D942-8066-8D8710E188E5}"/>
                    </a:ext>
                  </a:extLst>
                </p:cNvPr>
                <p:cNvPicPr/>
                <p:nvPr/>
              </p:nvPicPr>
              <p:blipFill>
                <a:blip r:embed="rId67"/>
                <a:stretch>
                  <a:fillRect/>
                </a:stretch>
              </p:blipFill>
              <p:spPr>
                <a:xfrm>
                  <a:off x="4800794" y="2441752"/>
                  <a:ext cx="202680" cy="533520"/>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19" name="Ink 18">
                  <a:extLst>
                    <a:ext uri="{FF2B5EF4-FFF2-40B4-BE49-F238E27FC236}">
                      <a16:creationId xmlns:a16="http://schemas.microsoft.com/office/drawing/2014/main" id="{B2FA6983-5462-B14F-8F69-DDCC8D84C3EA}"/>
                    </a:ext>
                  </a:extLst>
                </p14:cNvPr>
                <p14:cNvContentPartPr/>
                <p14:nvPr/>
              </p14:nvContentPartPr>
              <p14:xfrm>
                <a:off x="4509194" y="3096592"/>
                <a:ext cx="744840" cy="330840"/>
              </p14:xfrm>
            </p:contentPart>
          </mc:Choice>
          <mc:Fallback>
            <p:pic>
              <p:nvPicPr>
                <p:cNvPr id="19" name="Ink 18">
                  <a:extLst>
                    <a:ext uri="{FF2B5EF4-FFF2-40B4-BE49-F238E27FC236}">
                      <a16:creationId xmlns:a16="http://schemas.microsoft.com/office/drawing/2014/main" id="{B2FA6983-5462-B14F-8F69-DDCC8D84C3EA}"/>
                    </a:ext>
                  </a:extLst>
                </p:cNvPr>
                <p:cNvPicPr/>
                <p:nvPr/>
              </p:nvPicPr>
              <p:blipFill>
                <a:blip r:embed="rId69"/>
                <a:stretch>
                  <a:fillRect/>
                </a:stretch>
              </p:blipFill>
              <p:spPr>
                <a:xfrm>
                  <a:off x="4500554" y="3087952"/>
                  <a:ext cx="762480" cy="348480"/>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20" name="Ink 19">
                  <a:extLst>
                    <a:ext uri="{FF2B5EF4-FFF2-40B4-BE49-F238E27FC236}">
                      <a16:creationId xmlns:a16="http://schemas.microsoft.com/office/drawing/2014/main" id="{8BB2C56E-5D35-C14B-B6B6-F88B4625249D}"/>
                    </a:ext>
                  </a:extLst>
                </p14:cNvPr>
                <p14:cNvContentPartPr/>
                <p14:nvPr/>
              </p14:nvContentPartPr>
              <p14:xfrm>
                <a:off x="5105714" y="3045472"/>
                <a:ext cx="57240" cy="43560"/>
              </p14:xfrm>
            </p:contentPart>
          </mc:Choice>
          <mc:Fallback>
            <p:pic>
              <p:nvPicPr>
                <p:cNvPr id="20" name="Ink 19">
                  <a:extLst>
                    <a:ext uri="{FF2B5EF4-FFF2-40B4-BE49-F238E27FC236}">
                      <a16:creationId xmlns:a16="http://schemas.microsoft.com/office/drawing/2014/main" id="{8BB2C56E-5D35-C14B-B6B6-F88B4625249D}"/>
                    </a:ext>
                  </a:extLst>
                </p:cNvPr>
                <p:cNvPicPr/>
                <p:nvPr/>
              </p:nvPicPr>
              <p:blipFill>
                <a:blip r:embed="rId71"/>
                <a:stretch>
                  <a:fillRect/>
                </a:stretch>
              </p:blipFill>
              <p:spPr>
                <a:xfrm>
                  <a:off x="5096714" y="3036472"/>
                  <a:ext cx="74880" cy="61200"/>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21" name="Ink 20">
                  <a:extLst>
                    <a:ext uri="{FF2B5EF4-FFF2-40B4-BE49-F238E27FC236}">
                      <a16:creationId xmlns:a16="http://schemas.microsoft.com/office/drawing/2014/main" id="{E2A4C600-8B30-BF42-905C-9F8C533A960C}"/>
                    </a:ext>
                  </a:extLst>
                </p14:cNvPr>
                <p14:cNvContentPartPr/>
                <p14:nvPr/>
              </p14:nvContentPartPr>
              <p14:xfrm>
                <a:off x="5297594" y="3056632"/>
                <a:ext cx="477720" cy="182880"/>
              </p14:xfrm>
            </p:contentPart>
          </mc:Choice>
          <mc:Fallback>
            <p:pic>
              <p:nvPicPr>
                <p:cNvPr id="21" name="Ink 20">
                  <a:extLst>
                    <a:ext uri="{FF2B5EF4-FFF2-40B4-BE49-F238E27FC236}">
                      <a16:creationId xmlns:a16="http://schemas.microsoft.com/office/drawing/2014/main" id="{E2A4C600-8B30-BF42-905C-9F8C533A960C}"/>
                    </a:ext>
                  </a:extLst>
                </p:cNvPr>
                <p:cNvPicPr/>
                <p:nvPr/>
              </p:nvPicPr>
              <p:blipFill>
                <a:blip r:embed="rId73"/>
                <a:stretch>
                  <a:fillRect/>
                </a:stretch>
              </p:blipFill>
              <p:spPr>
                <a:xfrm>
                  <a:off x="5288594" y="3047992"/>
                  <a:ext cx="495360" cy="200520"/>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22" name="Ink 21">
                  <a:extLst>
                    <a:ext uri="{FF2B5EF4-FFF2-40B4-BE49-F238E27FC236}">
                      <a16:creationId xmlns:a16="http://schemas.microsoft.com/office/drawing/2014/main" id="{9B48CC42-EE9A-BB4A-B561-F82EF2901C7C}"/>
                    </a:ext>
                  </a:extLst>
                </p14:cNvPr>
                <p14:cNvContentPartPr/>
                <p14:nvPr/>
              </p14:nvContentPartPr>
              <p14:xfrm>
                <a:off x="4583354" y="3380992"/>
                <a:ext cx="1184040" cy="246960"/>
              </p14:xfrm>
            </p:contentPart>
          </mc:Choice>
          <mc:Fallback>
            <p:pic>
              <p:nvPicPr>
                <p:cNvPr id="22" name="Ink 21">
                  <a:extLst>
                    <a:ext uri="{FF2B5EF4-FFF2-40B4-BE49-F238E27FC236}">
                      <a16:creationId xmlns:a16="http://schemas.microsoft.com/office/drawing/2014/main" id="{9B48CC42-EE9A-BB4A-B561-F82EF2901C7C}"/>
                    </a:ext>
                  </a:extLst>
                </p:cNvPr>
                <p:cNvPicPr/>
                <p:nvPr/>
              </p:nvPicPr>
              <p:blipFill>
                <a:blip r:embed="rId75"/>
                <a:stretch>
                  <a:fillRect/>
                </a:stretch>
              </p:blipFill>
              <p:spPr>
                <a:xfrm>
                  <a:off x="4574714" y="3372352"/>
                  <a:ext cx="1201680" cy="264600"/>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23" name="Ink 22">
                  <a:extLst>
                    <a:ext uri="{FF2B5EF4-FFF2-40B4-BE49-F238E27FC236}">
                      <a16:creationId xmlns:a16="http://schemas.microsoft.com/office/drawing/2014/main" id="{079BDA3C-34B1-B74A-AE75-CB572D630ABE}"/>
                    </a:ext>
                  </a:extLst>
                </p14:cNvPr>
                <p14:cNvContentPartPr/>
                <p14:nvPr/>
              </p14:nvContentPartPr>
              <p14:xfrm>
                <a:off x="4589474" y="3474592"/>
                <a:ext cx="1094400" cy="251640"/>
              </p14:xfrm>
            </p:contentPart>
          </mc:Choice>
          <mc:Fallback>
            <p:pic>
              <p:nvPicPr>
                <p:cNvPr id="23" name="Ink 22">
                  <a:extLst>
                    <a:ext uri="{FF2B5EF4-FFF2-40B4-BE49-F238E27FC236}">
                      <a16:creationId xmlns:a16="http://schemas.microsoft.com/office/drawing/2014/main" id="{079BDA3C-34B1-B74A-AE75-CB572D630ABE}"/>
                    </a:ext>
                  </a:extLst>
                </p:cNvPr>
                <p:cNvPicPr/>
                <p:nvPr/>
              </p:nvPicPr>
              <p:blipFill>
                <a:blip r:embed="rId77"/>
                <a:stretch>
                  <a:fillRect/>
                </a:stretch>
              </p:blipFill>
              <p:spPr>
                <a:xfrm>
                  <a:off x="4580474" y="3465952"/>
                  <a:ext cx="1112040" cy="269280"/>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25" name="Ink 24">
                  <a:extLst>
                    <a:ext uri="{FF2B5EF4-FFF2-40B4-BE49-F238E27FC236}">
                      <a16:creationId xmlns:a16="http://schemas.microsoft.com/office/drawing/2014/main" id="{A73A3307-1D32-CA4C-8167-8F9D8AF95F66}"/>
                    </a:ext>
                  </a:extLst>
                </p14:cNvPr>
                <p14:cNvContentPartPr/>
                <p14:nvPr/>
              </p14:nvContentPartPr>
              <p14:xfrm>
                <a:off x="4557074" y="3904072"/>
                <a:ext cx="416160" cy="249840"/>
              </p14:xfrm>
            </p:contentPart>
          </mc:Choice>
          <mc:Fallback>
            <p:pic>
              <p:nvPicPr>
                <p:cNvPr id="25" name="Ink 24">
                  <a:extLst>
                    <a:ext uri="{FF2B5EF4-FFF2-40B4-BE49-F238E27FC236}">
                      <a16:creationId xmlns:a16="http://schemas.microsoft.com/office/drawing/2014/main" id="{A73A3307-1D32-CA4C-8167-8F9D8AF95F66}"/>
                    </a:ext>
                  </a:extLst>
                </p:cNvPr>
                <p:cNvPicPr/>
                <p:nvPr/>
              </p:nvPicPr>
              <p:blipFill>
                <a:blip r:embed="rId79"/>
                <a:stretch>
                  <a:fillRect/>
                </a:stretch>
              </p:blipFill>
              <p:spPr>
                <a:xfrm>
                  <a:off x="4548074" y="3895432"/>
                  <a:ext cx="433800" cy="267480"/>
                </a:xfrm>
                <a:prstGeom prst="rect">
                  <a:avLst/>
                </a:prstGeom>
              </p:spPr>
            </p:pic>
          </mc:Fallback>
        </mc:AlternateContent>
        <mc:AlternateContent xmlns:mc="http://schemas.openxmlformats.org/markup-compatibility/2006">
          <mc:Choice xmlns:p14="http://schemas.microsoft.com/office/powerpoint/2010/main" Requires="p14">
            <p:contentPart p14:bwMode="auto" r:id="rId80">
              <p14:nvContentPartPr>
                <p14:cNvPr id="26" name="Ink 25">
                  <a:extLst>
                    <a:ext uri="{FF2B5EF4-FFF2-40B4-BE49-F238E27FC236}">
                      <a16:creationId xmlns:a16="http://schemas.microsoft.com/office/drawing/2014/main" id="{8F617687-5ECB-B647-92EF-B820456F1677}"/>
                    </a:ext>
                  </a:extLst>
                </p14:cNvPr>
                <p14:cNvContentPartPr/>
                <p14:nvPr/>
              </p14:nvContentPartPr>
              <p14:xfrm>
                <a:off x="4810514" y="3816952"/>
                <a:ext cx="54360" cy="62280"/>
              </p14:xfrm>
            </p:contentPart>
          </mc:Choice>
          <mc:Fallback>
            <p:pic>
              <p:nvPicPr>
                <p:cNvPr id="26" name="Ink 25">
                  <a:extLst>
                    <a:ext uri="{FF2B5EF4-FFF2-40B4-BE49-F238E27FC236}">
                      <a16:creationId xmlns:a16="http://schemas.microsoft.com/office/drawing/2014/main" id="{8F617687-5ECB-B647-92EF-B820456F1677}"/>
                    </a:ext>
                  </a:extLst>
                </p:cNvPr>
                <p:cNvPicPr/>
                <p:nvPr/>
              </p:nvPicPr>
              <p:blipFill>
                <a:blip r:embed="rId81"/>
                <a:stretch>
                  <a:fillRect/>
                </a:stretch>
              </p:blipFill>
              <p:spPr>
                <a:xfrm>
                  <a:off x="4801874" y="3808312"/>
                  <a:ext cx="72000" cy="79920"/>
                </a:xfrm>
                <a:prstGeom prst="rect">
                  <a:avLst/>
                </a:prstGeom>
              </p:spPr>
            </p:pic>
          </mc:Fallback>
        </mc:AlternateContent>
        <mc:AlternateContent xmlns:mc="http://schemas.openxmlformats.org/markup-compatibility/2006">
          <mc:Choice xmlns:p14="http://schemas.microsoft.com/office/powerpoint/2010/main" Requires="p14">
            <p:contentPart p14:bwMode="auto" r:id="rId82">
              <p14:nvContentPartPr>
                <p14:cNvPr id="27" name="Ink 26">
                  <a:extLst>
                    <a:ext uri="{FF2B5EF4-FFF2-40B4-BE49-F238E27FC236}">
                      <a16:creationId xmlns:a16="http://schemas.microsoft.com/office/drawing/2014/main" id="{89999A33-A1C7-AD47-B871-35F75E51790E}"/>
                    </a:ext>
                  </a:extLst>
                </p14:cNvPr>
                <p14:cNvContentPartPr/>
                <p14:nvPr/>
              </p14:nvContentPartPr>
              <p14:xfrm>
                <a:off x="4968914" y="3725872"/>
                <a:ext cx="315000" cy="354600"/>
              </p14:xfrm>
            </p:contentPart>
          </mc:Choice>
          <mc:Fallback>
            <p:pic>
              <p:nvPicPr>
                <p:cNvPr id="27" name="Ink 26">
                  <a:extLst>
                    <a:ext uri="{FF2B5EF4-FFF2-40B4-BE49-F238E27FC236}">
                      <a16:creationId xmlns:a16="http://schemas.microsoft.com/office/drawing/2014/main" id="{89999A33-A1C7-AD47-B871-35F75E51790E}"/>
                    </a:ext>
                  </a:extLst>
                </p:cNvPr>
                <p:cNvPicPr/>
                <p:nvPr/>
              </p:nvPicPr>
              <p:blipFill>
                <a:blip r:embed="rId83"/>
                <a:stretch>
                  <a:fillRect/>
                </a:stretch>
              </p:blipFill>
              <p:spPr>
                <a:xfrm>
                  <a:off x="4960274" y="3716872"/>
                  <a:ext cx="332640" cy="372240"/>
                </a:xfrm>
                <a:prstGeom prst="rect">
                  <a:avLst/>
                </a:prstGeom>
              </p:spPr>
            </p:pic>
          </mc:Fallback>
        </mc:AlternateContent>
        <mc:AlternateContent xmlns:mc="http://schemas.openxmlformats.org/markup-compatibility/2006">
          <mc:Choice xmlns:p14="http://schemas.microsoft.com/office/powerpoint/2010/main" Requires="p14">
            <p:contentPart p14:bwMode="auto" r:id="rId84">
              <p14:nvContentPartPr>
                <p14:cNvPr id="28" name="Ink 27">
                  <a:extLst>
                    <a:ext uri="{FF2B5EF4-FFF2-40B4-BE49-F238E27FC236}">
                      <a16:creationId xmlns:a16="http://schemas.microsoft.com/office/drawing/2014/main" id="{10CE482B-F757-BF4B-A477-B84E9EF97E31}"/>
                    </a:ext>
                  </a:extLst>
                </p14:cNvPr>
                <p14:cNvContentPartPr/>
                <p14:nvPr/>
              </p14:nvContentPartPr>
              <p14:xfrm>
                <a:off x="5361314" y="3821632"/>
                <a:ext cx="177840" cy="161280"/>
              </p14:xfrm>
            </p:contentPart>
          </mc:Choice>
          <mc:Fallback>
            <p:pic>
              <p:nvPicPr>
                <p:cNvPr id="28" name="Ink 27">
                  <a:extLst>
                    <a:ext uri="{FF2B5EF4-FFF2-40B4-BE49-F238E27FC236}">
                      <a16:creationId xmlns:a16="http://schemas.microsoft.com/office/drawing/2014/main" id="{10CE482B-F757-BF4B-A477-B84E9EF97E31}"/>
                    </a:ext>
                  </a:extLst>
                </p:cNvPr>
                <p:cNvPicPr/>
                <p:nvPr/>
              </p:nvPicPr>
              <p:blipFill>
                <a:blip r:embed="rId85"/>
                <a:stretch>
                  <a:fillRect/>
                </a:stretch>
              </p:blipFill>
              <p:spPr>
                <a:xfrm>
                  <a:off x="5352674" y="3812992"/>
                  <a:ext cx="195480" cy="178920"/>
                </a:xfrm>
                <a:prstGeom prst="rect">
                  <a:avLst/>
                </a:prstGeom>
              </p:spPr>
            </p:pic>
          </mc:Fallback>
        </mc:AlternateContent>
        <mc:AlternateContent xmlns:mc="http://schemas.openxmlformats.org/markup-compatibility/2006">
          <mc:Choice xmlns:p14="http://schemas.microsoft.com/office/powerpoint/2010/main" Requires="p14">
            <p:contentPart p14:bwMode="auto" r:id="rId86">
              <p14:nvContentPartPr>
                <p14:cNvPr id="29" name="Ink 28">
                  <a:extLst>
                    <a:ext uri="{FF2B5EF4-FFF2-40B4-BE49-F238E27FC236}">
                      <a16:creationId xmlns:a16="http://schemas.microsoft.com/office/drawing/2014/main" id="{128E7C72-1DFC-8B47-AF17-E3788967FFD8}"/>
                    </a:ext>
                  </a:extLst>
                </p14:cNvPr>
                <p14:cNvContentPartPr/>
                <p14:nvPr/>
              </p14:nvContentPartPr>
              <p14:xfrm>
                <a:off x="5419994" y="3674032"/>
                <a:ext cx="84960" cy="95040"/>
              </p14:xfrm>
            </p:contentPart>
          </mc:Choice>
          <mc:Fallback>
            <p:pic>
              <p:nvPicPr>
                <p:cNvPr id="29" name="Ink 28">
                  <a:extLst>
                    <a:ext uri="{FF2B5EF4-FFF2-40B4-BE49-F238E27FC236}">
                      <a16:creationId xmlns:a16="http://schemas.microsoft.com/office/drawing/2014/main" id="{128E7C72-1DFC-8B47-AF17-E3788967FFD8}"/>
                    </a:ext>
                  </a:extLst>
                </p:cNvPr>
                <p:cNvPicPr/>
                <p:nvPr/>
              </p:nvPicPr>
              <p:blipFill>
                <a:blip r:embed="rId87"/>
                <a:stretch>
                  <a:fillRect/>
                </a:stretch>
              </p:blipFill>
              <p:spPr>
                <a:xfrm>
                  <a:off x="5411354" y="3665032"/>
                  <a:ext cx="102600" cy="112680"/>
                </a:xfrm>
                <a:prstGeom prst="rect">
                  <a:avLst/>
                </a:prstGeom>
              </p:spPr>
            </p:pic>
          </mc:Fallback>
        </mc:AlternateContent>
        <mc:AlternateContent xmlns:mc="http://schemas.openxmlformats.org/markup-compatibility/2006">
          <mc:Choice xmlns:p14="http://schemas.microsoft.com/office/powerpoint/2010/main" Requires="p14">
            <p:contentPart p14:bwMode="auto" r:id="rId88">
              <p14:nvContentPartPr>
                <p14:cNvPr id="30" name="Ink 29">
                  <a:extLst>
                    <a:ext uri="{FF2B5EF4-FFF2-40B4-BE49-F238E27FC236}">
                      <a16:creationId xmlns:a16="http://schemas.microsoft.com/office/drawing/2014/main" id="{B81B2B0E-FFB2-0E4F-B7AC-DAAE435BD38A}"/>
                    </a:ext>
                  </a:extLst>
                </p14:cNvPr>
                <p14:cNvContentPartPr/>
                <p14:nvPr/>
              </p14:nvContentPartPr>
              <p14:xfrm>
                <a:off x="5608274" y="3610312"/>
                <a:ext cx="444600" cy="273240"/>
              </p14:xfrm>
            </p:contentPart>
          </mc:Choice>
          <mc:Fallback>
            <p:pic>
              <p:nvPicPr>
                <p:cNvPr id="30" name="Ink 29">
                  <a:extLst>
                    <a:ext uri="{FF2B5EF4-FFF2-40B4-BE49-F238E27FC236}">
                      <a16:creationId xmlns:a16="http://schemas.microsoft.com/office/drawing/2014/main" id="{B81B2B0E-FFB2-0E4F-B7AC-DAAE435BD38A}"/>
                    </a:ext>
                  </a:extLst>
                </p:cNvPr>
                <p:cNvPicPr/>
                <p:nvPr/>
              </p:nvPicPr>
              <p:blipFill>
                <a:blip r:embed="rId89"/>
                <a:stretch>
                  <a:fillRect/>
                </a:stretch>
              </p:blipFill>
              <p:spPr>
                <a:xfrm>
                  <a:off x="5599634" y="3601312"/>
                  <a:ext cx="462240" cy="290880"/>
                </a:xfrm>
                <a:prstGeom prst="rect">
                  <a:avLst/>
                </a:prstGeom>
              </p:spPr>
            </p:pic>
          </mc:Fallback>
        </mc:AlternateContent>
        <mc:AlternateContent xmlns:mc="http://schemas.openxmlformats.org/markup-compatibility/2006">
          <mc:Choice xmlns:p14="http://schemas.microsoft.com/office/powerpoint/2010/main" Requires="p14">
            <p:contentPart p14:bwMode="auto" r:id="rId90">
              <p14:nvContentPartPr>
                <p14:cNvPr id="31" name="Ink 30">
                  <a:extLst>
                    <a:ext uri="{FF2B5EF4-FFF2-40B4-BE49-F238E27FC236}">
                      <a16:creationId xmlns:a16="http://schemas.microsoft.com/office/drawing/2014/main" id="{C1EDBC6E-56BF-A047-BE8C-05957E107D5D}"/>
                    </a:ext>
                  </a:extLst>
                </p14:cNvPr>
                <p14:cNvContentPartPr/>
                <p14:nvPr/>
              </p14:nvContentPartPr>
              <p14:xfrm>
                <a:off x="5757314" y="3636232"/>
                <a:ext cx="245880" cy="96120"/>
              </p14:xfrm>
            </p:contentPart>
          </mc:Choice>
          <mc:Fallback>
            <p:pic>
              <p:nvPicPr>
                <p:cNvPr id="31" name="Ink 30">
                  <a:extLst>
                    <a:ext uri="{FF2B5EF4-FFF2-40B4-BE49-F238E27FC236}">
                      <a16:creationId xmlns:a16="http://schemas.microsoft.com/office/drawing/2014/main" id="{C1EDBC6E-56BF-A047-BE8C-05957E107D5D}"/>
                    </a:ext>
                  </a:extLst>
                </p:cNvPr>
                <p:cNvPicPr/>
                <p:nvPr/>
              </p:nvPicPr>
              <p:blipFill>
                <a:blip r:embed="rId91"/>
                <a:stretch>
                  <a:fillRect/>
                </a:stretch>
              </p:blipFill>
              <p:spPr>
                <a:xfrm>
                  <a:off x="5748674" y="3627232"/>
                  <a:ext cx="263520" cy="113760"/>
                </a:xfrm>
                <a:prstGeom prst="rect">
                  <a:avLst/>
                </a:prstGeom>
              </p:spPr>
            </p:pic>
          </mc:Fallback>
        </mc:AlternateContent>
        <mc:AlternateContent xmlns:mc="http://schemas.openxmlformats.org/markup-compatibility/2006">
          <mc:Choice xmlns:p14="http://schemas.microsoft.com/office/powerpoint/2010/main" Requires="p14">
            <p:contentPart p14:bwMode="auto" r:id="rId92">
              <p14:nvContentPartPr>
                <p14:cNvPr id="33" name="Ink 32">
                  <a:extLst>
                    <a:ext uri="{FF2B5EF4-FFF2-40B4-BE49-F238E27FC236}">
                      <a16:creationId xmlns:a16="http://schemas.microsoft.com/office/drawing/2014/main" id="{E77689C5-E56E-2644-AB11-7B2DF8EC4B3A}"/>
                    </a:ext>
                  </a:extLst>
                </p14:cNvPr>
                <p14:cNvContentPartPr/>
                <p14:nvPr/>
              </p14:nvContentPartPr>
              <p14:xfrm>
                <a:off x="2112674" y="2509072"/>
                <a:ext cx="2356920" cy="257760"/>
              </p14:xfrm>
            </p:contentPart>
          </mc:Choice>
          <mc:Fallback>
            <p:pic>
              <p:nvPicPr>
                <p:cNvPr id="33" name="Ink 32">
                  <a:extLst>
                    <a:ext uri="{FF2B5EF4-FFF2-40B4-BE49-F238E27FC236}">
                      <a16:creationId xmlns:a16="http://schemas.microsoft.com/office/drawing/2014/main" id="{E77689C5-E56E-2644-AB11-7B2DF8EC4B3A}"/>
                    </a:ext>
                  </a:extLst>
                </p:cNvPr>
                <p:cNvPicPr/>
                <p:nvPr/>
              </p:nvPicPr>
              <p:blipFill>
                <a:blip r:embed="rId93"/>
                <a:stretch>
                  <a:fillRect/>
                </a:stretch>
              </p:blipFill>
              <p:spPr>
                <a:xfrm>
                  <a:off x="2103674" y="2500432"/>
                  <a:ext cx="2374560" cy="275400"/>
                </a:xfrm>
                <a:prstGeom prst="rect">
                  <a:avLst/>
                </a:prstGeom>
              </p:spPr>
            </p:pic>
          </mc:Fallback>
        </mc:AlternateContent>
        <mc:AlternateContent xmlns:mc="http://schemas.openxmlformats.org/markup-compatibility/2006">
          <mc:Choice xmlns:p14="http://schemas.microsoft.com/office/powerpoint/2010/main" Requires="p14">
            <p:contentPart p14:bwMode="auto" r:id="rId94">
              <p14:nvContentPartPr>
                <p14:cNvPr id="34" name="Ink 33">
                  <a:extLst>
                    <a:ext uri="{FF2B5EF4-FFF2-40B4-BE49-F238E27FC236}">
                      <a16:creationId xmlns:a16="http://schemas.microsoft.com/office/drawing/2014/main" id="{59547B24-BD0A-4B40-A9C1-F732F4DB0DB5}"/>
                    </a:ext>
                  </a:extLst>
                </p14:cNvPr>
                <p14:cNvContentPartPr/>
                <p14:nvPr/>
              </p14:nvContentPartPr>
              <p14:xfrm>
                <a:off x="2041034" y="2595832"/>
                <a:ext cx="360000" cy="362520"/>
              </p14:xfrm>
            </p:contentPart>
          </mc:Choice>
          <mc:Fallback>
            <p:pic>
              <p:nvPicPr>
                <p:cNvPr id="34" name="Ink 33">
                  <a:extLst>
                    <a:ext uri="{FF2B5EF4-FFF2-40B4-BE49-F238E27FC236}">
                      <a16:creationId xmlns:a16="http://schemas.microsoft.com/office/drawing/2014/main" id="{59547B24-BD0A-4B40-A9C1-F732F4DB0DB5}"/>
                    </a:ext>
                  </a:extLst>
                </p:cNvPr>
                <p:cNvPicPr/>
                <p:nvPr/>
              </p:nvPicPr>
              <p:blipFill>
                <a:blip r:embed="rId95"/>
                <a:stretch>
                  <a:fillRect/>
                </a:stretch>
              </p:blipFill>
              <p:spPr>
                <a:xfrm>
                  <a:off x="2032034" y="2586832"/>
                  <a:ext cx="377640" cy="380160"/>
                </a:xfrm>
                <a:prstGeom prst="rect">
                  <a:avLst/>
                </a:prstGeom>
              </p:spPr>
            </p:pic>
          </mc:Fallback>
        </mc:AlternateContent>
        <mc:AlternateContent xmlns:mc="http://schemas.openxmlformats.org/markup-compatibility/2006">
          <mc:Choice xmlns:p14="http://schemas.microsoft.com/office/powerpoint/2010/main" Requires="p14">
            <p:contentPart p14:bwMode="auto" r:id="rId96">
              <p14:nvContentPartPr>
                <p14:cNvPr id="36" name="Ink 35">
                  <a:extLst>
                    <a:ext uri="{FF2B5EF4-FFF2-40B4-BE49-F238E27FC236}">
                      <a16:creationId xmlns:a16="http://schemas.microsoft.com/office/drawing/2014/main" id="{31D302B3-F7FA-3A45-8D14-E8F6A5016A8E}"/>
                    </a:ext>
                  </a:extLst>
                </p14:cNvPr>
                <p14:cNvContentPartPr/>
                <p14:nvPr/>
              </p14:nvContentPartPr>
              <p14:xfrm>
                <a:off x="5523674" y="2455792"/>
                <a:ext cx="2666880" cy="284040"/>
              </p14:xfrm>
            </p:contentPart>
          </mc:Choice>
          <mc:Fallback>
            <p:pic>
              <p:nvPicPr>
                <p:cNvPr id="36" name="Ink 35">
                  <a:extLst>
                    <a:ext uri="{FF2B5EF4-FFF2-40B4-BE49-F238E27FC236}">
                      <a16:creationId xmlns:a16="http://schemas.microsoft.com/office/drawing/2014/main" id="{31D302B3-F7FA-3A45-8D14-E8F6A5016A8E}"/>
                    </a:ext>
                  </a:extLst>
                </p:cNvPr>
                <p:cNvPicPr/>
                <p:nvPr/>
              </p:nvPicPr>
              <p:blipFill>
                <a:blip r:embed="rId97"/>
                <a:stretch>
                  <a:fillRect/>
                </a:stretch>
              </p:blipFill>
              <p:spPr>
                <a:xfrm>
                  <a:off x="5515034" y="2447152"/>
                  <a:ext cx="2684520" cy="301680"/>
                </a:xfrm>
                <a:prstGeom prst="rect">
                  <a:avLst/>
                </a:prstGeom>
              </p:spPr>
            </p:pic>
          </mc:Fallback>
        </mc:AlternateContent>
        <mc:AlternateContent xmlns:mc="http://schemas.openxmlformats.org/markup-compatibility/2006">
          <mc:Choice xmlns:p14="http://schemas.microsoft.com/office/powerpoint/2010/main" Requires="p14">
            <p:contentPart p14:bwMode="auto" r:id="rId98">
              <p14:nvContentPartPr>
                <p14:cNvPr id="38" name="Ink 37">
                  <a:extLst>
                    <a:ext uri="{FF2B5EF4-FFF2-40B4-BE49-F238E27FC236}">
                      <a16:creationId xmlns:a16="http://schemas.microsoft.com/office/drawing/2014/main" id="{0946E8C4-425F-F248-9B9B-0B89D22B4F43}"/>
                    </a:ext>
                  </a:extLst>
                </p14:cNvPr>
                <p14:cNvContentPartPr/>
                <p14:nvPr/>
              </p14:nvContentPartPr>
              <p14:xfrm>
                <a:off x="2705954" y="3070312"/>
                <a:ext cx="165960" cy="78480"/>
              </p14:xfrm>
            </p:contentPart>
          </mc:Choice>
          <mc:Fallback>
            <p:pic>
              <p:nvPicPr>
                <p:cNvPr id="38" name="Ink 37">
                  <a:extLst>
                    <a:ext uri="{FF2B5EF4-FFF2-40B4-BE49-F238E27FC236}">
                      <a16:creationId xmlns:a16="http://schemas.microsoft.com/office/drawing/2014/main" id="{0946E8C4-425F-F248-9B9B-0B89D22B4F43}"/>
                    </a:ext>
                  </a:extLst>
                </p:cNvPr>
                <p:cNvPicPr/>
                <p:nvPr/>
              </p:nvPicPr>
              <p:blipFill>
                <a:blip r:embed="rId99"/>
                <a:stretch>
                  <a:fillRect/>
                </a:stretch>
              </p:blipFill>
              <p:spPr>
                <a:xfrm>
                  <a:off x="2696954" y="3061672"/>
                  <a:ext cx="183600" cy="96120"/>
                </a:xfrm>
                <a:prstGeom prst="rect">
                  <a:avLst/>
                </a:prstGeom>
              </p:spPr>
            </p:pic>
          </mc:Fallback>
        </mc:AlternateContent>
        <mc:AlternateContent xmlns:mc="http://schemas.openxmlformats.org/markup-compatibility/2006">
          <mc:Choice xmlns:p14="http://schemas.microsoft.com/office/powerpoint/2010/main" Requires="p14">
            <p:contentPart p14:bwMode="auto" r:id="rId100">
              <p14:nvContentPartPr>
                <p14:cNvPr id="39" name="Ink 38">
                  <a:extLst>
                    <a:ext uri="{FF2B5EF4-FFF2-40B4-BE49-F238E27FC236}">
                      <a16:creationId xmlns:a16="http://schemas.microsoft.com/office/drawing/2014/main" id="{F64B711B-CDEE-9445-B8D3-58197A90483B}"/>
                    </a:ext>
                  </a:extLst>
                </p14:cNvPr>
                <p14:cNvContentPartPr/>
                <p14:nvPr/>
              </p14:nvContentPartPr>
              <p14:xfrm>
                <a:off x="2694074" y="3173272"/>
                <a:ext cx="170640" cy="262800"/>
              </p14:xfrm>
            </p:contentPart>
          </mc:Choice>
          <mc:Fallback>
            <p:pic>
              <p:nvPicPr>
                <p:cNvPr id="39" name="Ink 38">
                  <a:extLst>
                    <a:ext uri="{FF2B5EF4-FFF2-40B4-BE49-F238E27FC236}">
                      <a16:creationId xmlns:a16="http://schemas.microsoft.com/office/drawing/2014/main" id="{F64B711B-CDEE-9445-B8D3-58197A90483B}"/>
                    </a:ext>
                  </a:extLst>
                </p:cNvPr>
                <p:cNvPicPr/>
                <p:nvPr/>
              </p:nvPicPr>
              <p:blipFill>
                <a:blip r:embed="rId101"/>
                <a:stretch>
                  <a:fillRect/>
                </a:stretch>
              </p:blipFill>
              <p:spPr>
                <a:xfrm>
                  <a:off x="2685434" y="3164272"/>
                  <a:ext cx="188280" cy="280440"/>
                </a:xfrm>
                <a:prstGeom prst="rect">
                  <a:avLst/>
                </a:prstGeom>
              </p:spPr>
            </p:pic>
          </mc:Fallback>
        </mc:AlternateContent>
        <mc:AlternateContent xmlns:mc="http://schemas.openxmlformats.org/markup-compatibility/2006">
          <mc:Choice xmlns:p14="http://schemas.microsoft.com/office/powerpoint/2010/main" Requires="p14">
            <p:contentPart p14:bwMode="auto" r:id="rId102">
              <p14:nvContentPartPr>
                <p14:cNvPr id="40" name="Ink 39">
                  <a:extLst>
                    <a:ext uri="{FF2B5EF4-FFF2-40B4-BE49-F238E27FC236}">
                      <a16:creationId xmlns:a16="http://schemas.microsoft.com/office/drawing/2014/main" id="{64F917B4-3BA8-FC45-A47A-A2F05964E17D}"/>
                    </a:ext>
                  </a:extLst>
                </p14:cNvPr>
                <p14:cNvContentPartPr/>
                <p14:nvPr/>
              </p14:nvContentPartPr>
              <p14:xfrm>
                <a:off x="3033194" y="3082912"/>
                <a:ext cx="151920" cy="210600"/>
              </p14:xfrm>
            </p:contentPart>
          </mc:Choice>
          <mc:Fallback>
            <p:pic>
              <p:nvPicPr>
                <p:cNvPr id="40" name="Ink 39">
                  <a:extLst>
                    <a:ext uri="{FF2B5EF4-FFF2-40B4-BE49-F238E27FC236}">
                      <a16:creationId xmlns:a16="http://schemas.microsoft.com/office/drawing/2014/main" id="{64F917B4-3BA8-FC45-A47A-A2F05964E17D}"/>
                    </a:ext>
                  </a:extLst>
                </p:cNvPr>
                <p:cNvPicPr/>
                <p:nvPr/>
              </p:nvPicPr>
              <p:blipFill>
                <a:blip r:embed="rId103"/>
                <a:stretch>
                  <a:fillRect/>
                </a:stretch>
              </p:blipFill>
              <p:spPr>
                <a:xfrm>
                  <a:off x="3024194" y="3074272"/>
                  <a:ext cx="169560" cy="228240"/>
                </a:xfrm>
                <a:prstGeom prst="rect">
                  <a:avLst/>
                </a:prstGeom>
              </p:spPr>
            </p:pic>
          </mc:Fallback>
        </mc:AlternateContent>
        <mc:AlternateContent xmlns:mc="http://schemas.openxmlformats.org/markup-compatibility/2006">
          <mc:Choice xmlns:p14="http://schemas.microsoft.com/office/powerpoint/2010/main" Requires="p14">
            <p:contentPart p14:bwMode="auto" r:id="rId104">
              <p14:nvContentPartPr>
                <p14:cNvPr id="41" name="Ink 40">
                  <a:extLst>
                    <a:ext uri="{FF2B5EF4-FFF2-40B4-BE49-F238E27FC236}">
                      <a16:creationId xmlns:a16="http://schemas.microsoft.com/office/drawing/2014/main" id="{6EEEBAB0-5B1A-A441-9C5A-AAD2FB04850B}"/>
                    </a:ext>
                  </a:extLst>
                </p14:cNvPr>
                <p14:cNvContentPartPr/>
                <p14:nvPr/>
              </p14:nvContentPartPr>
              <p14:xfrm>
                <a:off x="3362954" y="2975632"/>
                <a:ext cx="41040" cy="316080"/>
              </p14:xfrm>
            </p:contentPart>
          </mc:Choice>
          <mc:Fallback>
            <p:pic>
              <p:nvPicPr>
                <p:cNvPr id="41" name="Ink 40">
                  <a:extLst>
                    <a:ext uri="{FF2B5EF4-FFF2-40B4-BE49-F238E27FC236}">
                      <a16:creationId xmlns:a16="http://schemas.microsoft.com/office/drawing/2014/main" id="{6EEEBAB0-5B1A-A441-9C5A-AAD2FB04850B}"/>
                    </a:ext>
                  </a:extLst>
                </p:cNvPr>
                <p:cNvPicPr/>
                <p:nvPr/>
              </p:nvPicPr>
              <p:blipFill>
                <a:blip r:embed="rId105"/>
                <a:stretch>
                  <a:fillRect/>
                </a:stretch>
              </p:blipFill>
              <p:spPr>
                <a:xfrm>
                  <a:off x="3354314" y="2966632"/>
                  <a:ext cx="58680" cy="333720"/>
                </a:xfrm>
                <a:prstGeom prst="rect">
                  <a:avLst/>
                </a:prstGeom>
              </p:spPr>
            </p:pic>
          </mc:Fallback>
        </mc:AlternateContent>
        <mc:AlternateContent xmlns:mc="http://schemas.openxmlformats.org/markup-compatibility/2006">
          <mc:Choice xmlns:p14="http://schemas.microsoft.com/office/powerpoint/2010/main" Requires="p14">
            <p:contentPart p14:bwMode="auto" r:id="rId106">
              <p14:nvContentPartPr>
                <p14:cNvPr id="42" name="Ink 41">
                  <a:extLst>
                    <a:ext uri="{FF2B5EF4-FFF2-40B4-BE49-F238E27FC236}">
                      <a16:creationId xmlns:a16="http://schemas.microsoft.com/office/drawing/2014/main" id="{B46AE016-923A-7F48-AFD9-F90B8AC66D5C}"/>
                    </a:ext>
                  </a:extLst>
                </p14:cNvPr>
                <p14:cNvContentPartPr/>
                <p14:nvPr/>
              </p14:nvContentPartPr>
              <p14:xfrm>
                <a:off x="3242714" y="2963752"/>
                <a:ext cx="64440" cy="56520"/>
              </p14:xfrm>
            </p:contentPart>
          </mc:Choice>
          <mc:Fallback>
            <p:pic>
              <p:nvPicPr>
                <p:cNvPr id="42" name="Ink 41">
                  <a:extLst>
                    <a:ext uri="{FF2B5EF4-FFF2-40B4-BE49-F238E27FC236}">
                      <a16:creationId xmlns:a16="http://schemas.microsoft.com/office/drawing/2014/main" id="{B46AE016-923A-7F48-AFD9-F90B8AC66D5C}"/>
                    </a:ext>
                  </a:extLst>
                </p:cNvPr>
                <p:cNvPicPr/>
                <p:nvPr/>
              </p:nvPicPr>
              <p:blipFill>
                <a:blip r:embed="rId107"/>
                <a:stretch>
                  <a:fillRect/>
                </a:stretch>
              </p:blipFill>
              <p:spPr>
                <a:xfrm>
                  <a:off x="3233714" y="2954752"/>
                  <a:ext cx="82080" cy="74160"/>
                </a:xfrm>
                <a:prstGeom prst="rect">
                  <a:avLst/>
                </a:prstGeom>
              </p:spPr>
            </p:pic>
          </mc:Fallback>
        </mc:AlternateContent>
        <mc:AlternateContent xmlns:mc="http://schemas.openxmlformats.org/markup-compatibility/2006">
          <mc:Choice xmlns:p14="http://schemas.microsoft.com/office/powerpoint/2010/main" Requires="p14">
            <p:contentPart p14:bwMode="auto" r:id="rId108">
              <p14:nvContentPartPr>
                <p14:cNvPr id="43" name="Ink 42">
                  <a:extLst>
                    <a:ext uri="{FF2B5EF4-FFF2-40B4-BE49-F238E27FC236}">
                      <a16:creationId xmlns:a16="http://schemas.microsoft.com/office/drawing/2014/main" id="{1CECC8B6-D1AD-7A4F-8784-DBB1E58A8EB7}"/>
                    </a:ext>
                  </a:extLst>
                </p14:cNvPr>
                <p14:cNvContentPartPr/>
                <p14:nvPr/>
              </p14:nvContentPartPr>
              <p14:xfrm>
                <a:off x="3547994" y="3069952"/>
                <a:ext cx="80280" cy="118800"/>
              </p14:xfrm>
            </p:contentPart>
          </mc:Choice>
          <mc:Fallback>
            <p:pic>
              <p:nvPicPr>
                <p:cNvPr id="43" name="Ink 42">
                  <a:extLst>
                    <a:ext uri="{FF2B5EF4-FFF2-40B4-BE49-F238E27FC236}">
                      <a16:creationId xmlns:a16="http://schemas.microsoft.com/office/drawing/2014/main" id="{1CECC8B6-D1AD-7A4F-8784-DBB1E58A8EB7}"/>
                    </a:ext>
                  </a:extLst>
                </p:cNvPr>
                <p:cNvPicPr/>
                <p:nvPr/>
              </p:nvPicPr>
              <p:blipFill>
                <a:blip r:embed="rId109"/>
                <a:stretch>
                  <a:fillRect/>
                </a:stretch>
              </p:blipFill>
              <p:spPr>
                <a:xfrm>
                  <a:off x="3539354" y="3061312"/>
                  <a:ext cx="97920" cy="136440"/>
                </a:xfrm>
                <a:prstGeom prst="rect">
                  <a:avLst/>
                </a:prstGeom>
              </p:spPr>
            </p:pic>
          </mc:Fallback>
        </mc:AlternateContent>
        <mc:AlternateContent xmlns:mc="http://schemas.openxmlformats.org/markup-compatibility/2006">
          <mc:Choice xmlns:p14="http://schemas.microsoft.com/office/powerpoint/2010/main" Requires="p14">
            <p:contentPart p14:bwMode="auto" r:id="rId110">
              <p14:nvContentPartPr>
                <p14:cNvPr id="45" name="Ink 44">
                  <a:extLst>
                    <a:ext uri="{FF2B5EF4-FFF2-40B4-BE49-F238E27FC236}">
                      <a16:creationId xmlns:a16="http://schemas.microsoft.com/office/drawing/2014/main" id="{B75EC935-6D07-0B46-A086-56D1514C8D0A}"/>
                    </a:ext>
                  </a:extLst>
                </p14:cNvPr>
                <p14:cNvContentPartPr/>
                <p14:nvPr/>
              </p14:nvContentPartPr>
              <p14:xfrm>
                <a:off x="6640034" y="2848192"/>
                <a:ext cx="204480" cy="278640"/>
              </p14:xfrm>
            </p:contentPart>
          </mc:Choice>
          <mc:Fallback>
            <p:pic>
              <p:nvPicPr>
                <p:cNvPr id="45" name="Ink 44">
                  <a:extLst>
                    <a:ext uri="{FF2B5EF4-FFF2-40B4-BE49-F238E27FC236}">
                      <a16:creationId xmlns:a16="http://schemas.microsoft.com/office/drawing/2014/main" id="{B75EC935-6D07-0B46-A086-56D1514C8D0A}"/>
                    </a:ext>
                  </a:extLst>
                </p:cNvPr>
                <p:cNvPicPr/>
                <p:nvPr/>
              </p:nvPicPr>
              <p:blipFill>
                <a:blip r:embed="rId111"/>
                <a:stretch>
                  <a:fillRect/>
                </a:stretch>
              </p:blipFill>
              <p:spPr>
                <a:xfrm>
                  <a:off x="6631394" y="2839552"/>
                  <a:ext cx="222120" cy="296280"/>
                </a:xfrm>
                <a:prstGeom prst="rect">
                  <a:avLst/>
                </a:prstGeom>
              </p:spPr>
            </p:pic>
          </mc:Fallback>
        </mc:AlternateContent>
        <mc:AlternateContent xmlns:mc="http://schemas.openxmlformats.org/markup-compatibility/2006">
          <mc:Choice xmlns:p14="http://schemas.microsoft.com/office/powerpoint/2010/main" Requires="p14">
            <p:contentPart p14:bwMode="auto" r:id="rId112">
              <p14:nvContentPartPr>
                <p14:cNvPr id="46" name="Ink 45">
                  <a:extLst>
                    <a:ext uri="{FF2B5EF4-FFF2-40B4-BE49-F238E27FC236}">
                      <a16:creationId xmlns:a16="http://schemas.microsoft.com/office/drawing/2014/main" id="{4F0FFC81-BF70-C341-8271-60AF5EBB24B0}"/>
                    </a:ext>
                  </a:extLst>
                </p14:cNvPr>
                <p14:cNvContentPartPr/>
                <p14:nvPr/>
              </p14:nvContentPartPr>
              <p14:xfrm>
                <a:off x="6672074" y="2899312"/>
                <a:ext cx="421560" cy="126720"/>
              </p14:xfrm>
            </p:contentPart>
          </mc:Choice>
          <mc:Fallback>
            <p:pic>
              <p:nvPicPr>
                <p:cNvPr id="46" name="Ink 45">
                  <a:extLst>
                    <a:ext uri="{FF2B5EF4-FFF2-40B4-BE49-F238E27FC236}">
                      <a16:creationId xmlns:a16="http://schemas.microsoft.com/office/drawing/2014/main" id="{4F0FFC81-BF70-C341-8271-60AF5EBB24B0}"/>
                    </a:ext>
                  </a:extLst>
                </p:cNvPr>
                <p:cNvPicPr/>
                <p:nvPr/>
              </p:nvPicPr>
              <p:blipFill>
                <a:blip r:embed="rId113"/>
                <a:stretch>
                  <a:fillRect/>
                </a:stretch>
              </p:blipFill>
              <p:spPr>
                <a:xfrm>
                  <a:off x="6663434" y="2890312"/>
                  <a:ext cx="439200" cy="144360"/>
                </a:xfrm>
                <a:prstGeom prst="rect">
                  <a:avLst/>
                </a:prstGeom>
              </p:spPr>
            </p:pic>
          </mc:Fallback>
        </mc:AlternateContent>
        <mc:AlternateContent xmlns:mc="http://schemas.openxmlformats.org/markup-compatibility/2006">
          <mc:Choice xmlns:p14="http://schemas.microsoft.com/office/powerpoint/2010/main" Requires="p14">
            <p:contentPart p14:bwMode="auto" r:id="rId114">
              <p14:nvContentPartPr>
                <p14:cNvPr id="47" name="Ink 46">
                  <a:extLst>
                    <a:ext uri="{FF2B5EF4-FFF2-40B4-BE49-F238E27FC236}">
                      <a16:creationId xmlns:a16="http://schemas.microsoft.com/office/drawing/2014/main" id="{23B1550C-C6BE-E94B-86D9-AF5D541703C7}"/>
                    </a:ext>
                  </a:extLst>
                </p14:cNvPr>
                <p14:cNvContentPartPr/>
                <p14:nvPr/>
              </p14:nvContentPartPr>
              <p14:xfrm>
                <a:off x="7315034" y="2847472"/>
                <a:ext cx="167040" cy="305280"/>
              </p14:xfrm>
            </p:contentPart>
          </mc:Choice>
          <mc:Fallback>
            <p:pic>
              <p:nvPicPr>
                <p:cNvPr id="47" name="Ink 46">
                  <a:extLst>
                    <a:ext uri="{FF2B5EF4-FFF2-40B4-BE49-F238E27FC236}">
                      <a16:creationId xmlns:a16="http://schemas.microsoft.com/office/drawing/2014/main" id="{23B1550C-C6BE-E94B-86D9-AF5D541703C7}"/>
                    </a:ext>
                  </a:extLst>
                </p:cNvPr>
                <p:cNvPicPr/>
                <p:nvPr/>
              </p:nvPicPr>
              <p:blipFill>
                <a:blip r:embed="rId115"/>
                <a:stretch>
                  <a:fillRect/>
                </a:stretch>
              </p:blipFill>
              <p:spPr>
                <a:xfrm>
                  <a:off x="7306394" y="2838832"/>
                  <a:ext cx="184680" cy="322920"/>
                </a:xfrm>
                <a:prstGeom prst="rect">
                  <a:avLst/>
                </a:prstGeom>
              </p:spPr>
            </p:pic>
          </mc:Fallback>
        </mc:AlternateContent>
        <mc:AlternateContent xmlns:mc="http://schemas.openxmlformats.org/markup-compatibility/2006">
          <mc:Choice xmlns:p14="http://schemas.microsoft.com/office/powerpoint/2010/main" Requires="p14">
            <p:contentPart p14:bwMode="auto" r:id="rId116">
              <p14:nvContentPartPr>
                <p14:cNvPr id="48" name="Ink 47">
                  <a:extLst>
                    <a:ext uri="{FF2B5EF4-FFF2-40B4-BE49-F238E27FC236}">
                      <a16:creationId xmlns:a16="http://schemas.microsoft.com/office/drawing/2014/main" id="{4C9FF16C-E3C3-2940-8C7C-3EC3457DF6C1}"/>
                    </a:ext>
                  </a:extLst>
                </p14:cNvPr>
                <p14:cNvContentPartPr/>
                <p14:nvPr/>
              </p14:nvContentPartPr>
              <p14:xfrm>
                <a:off x="7221794" y="2853232"/>
                <a:ext cx="73440" cy="85680"/>
              </p14:xfrm>
            </p:contentPart>
          </mc:Choice>
          <mc:Fallback>
            <p:pic>
              <p:nvPicPr>
                <p:cNvPr id="48" name="Ink 47">
                  <a:extLst>
                    <a:ext uri="{FF2B5EF4-FFF2-40B4-BE49-F238E27FC236}">
                      <a16:creationId xmlns:a16="http://schemas.microsoft.com/office/drawing/2014/main" id="{4C9FF16C-E3C3-2940-8C7C-3EC3457DF6C1}"/>
                    </a:ext>
                  </a:extLst>
                </p:cNvPr>
                <p:cNvPicPr/>
                <p:nvPr/>
              </p:nvPicPr>
              <p:blipFill>
                <a:blip r:embed="rId117"/>
                <a:stretch>
                  <a:fillRect/>
                </a:stretch>
              </p:blipFill>
              <p:spPr>
                <a:xfrm>
                  <a:off x="7213154" y="2844592"/>
                  <a:ext cx="91080" cy="103320"/>
                </a:xfrm>
                <a:prstGeom prst="rect">
                  <a:avLst/>
                </a:prstGeom>
              </p:spPr>
            </p:pic>
          </mc:Fallback>
        </mc:AlternateContent>
        <mc:AlternateContent xmlns:mc="http://schemas.openxmlformats.org/markup-compatibility/2006">
          <mc:Choice xmlns:p14="http://schemas.microsoft.com/office/powerpoint/2010/main" Requires="p14">
            <p:contentPart p14:bwMode="auto" r:id="rId118">
              <p14:nvContentPartPr>
                <p14:cNvPr id="49" name="Ink 48">
                  <a:extLst>
                    <a:ext uri="{FF2B5EF4-FFF2-40B4-BE49-F238E27FC236}">
                      <a16:creationId xmlns:a16="http://schemas.microsoft.com/office/drawing/2014/main" id="{FA49779D-BF6C-1248-A6A6-17C693A9AF70}"/>
                    </a:ext>
                  </a:extLst>
                </p14:cNvPr>
                <p14:cNvContentPartPr/>
                <p14:nvPr/>
              </p14:nvContentPartPr>
              <p14:xfrm>
                <a:off x="7601234" y="3041152"/>
                <a:ext cx="79560" cy="77040"/>
              </p14:xfrm>
            </p:contentPart>
          </mc:Choice>
          <mc:Fallback>
            <p:pic>
              <p:nvPicPr>
                <p:cNvPr id="49" name="Ink 48">
                  <a:extLst>
                    <a:ext uri="{FF2B5EF4-FFF2-40B4-BE49-F238E27FC236}">
                      <a16:creationId xmlns:a16="http://schemas.microsoft.com/office/drawing/2014/main" id="{FA49779D-BF6C-1248-A6A6-17C693A9AF70}"/>
                    </a:ext>
                  </a:extLst>
                </p:cNvPr>
                <p:cNvPicPr/>
                <p:nvPr/>
              </p:nvPicPr>
              <p:blipFill>
                <a:blip r:embed="rId119"/>
                <a:stretch>
                  <a:fillRect/>
                </a:stretch>
              </p:blipFill>
              <p:spPr>
                <a:xfrm>
                  <a:off x="7592234" y="3032512"/>
                  <a:ext cx="97200" cy="94680"/>
                </a:xfrm>
                <a:prstGeom prst="rect">
                  <a:avLst/>
                </a:prstGeom>
              </p:spPr>
            </p:pic>
          </mc:Fallback>
        </mc:AlternateContent>
        <mc:AlternateContent xmlns:mc="http://schemas.openxmlformats.org/markup-compatibility/2006">
          <mc:Choice xmlns:p14="http://schemas.microsoft.com/office/powerpoint/2010/main" Requires="p14">
            <p:contentPart p14:bwMode="auto" r:id="rId120">
              <p14:nvContentPartPr>
                <p14:cNvPr id="51" name="Ink 50">
                  <a:extLst>
                    <a:ext uri="{FF2B5EF4-FFF2-40B4-BE49-F238E27FC236}">
                      <a16:creationId xmlns:a16="http://schemas.microsoft.com/office/drawing/2014/main" id="{4DBC0016-F8DC-E147-98FC-5556497E3CEB}"/>
                    </a:ext>
                  </a:extLst>
                </p14:cNvPr>
                <p14:cNvContentPartPr/>
                <p14:nvPr/>
              </p14:nvContentPartPr>
              <p14:xfrm>
                <a:off x="2066594" y="4528312"/>
                <a:ext cx="44280" cy="964080"/>
              </p14:xfrm>
            </p:contentPart>
          </mc:Choice>
          <mc:Fallback>
            <p:pic>
              <p:nvPicPr>
                <p:cNvPr id="51" name="Ink 50">
                  <a:extLst>
                    <a:ext uri="{FF2B5EF4-FFF2-40B4-BE49-F238E27FC236}">
                      <a16:creationId xmlns:a16="http://schemas.microsoft.com/office/drawing/2014/main" id="{4DBC0016-F8DC-E147-98FC-5556497E3CEB}"/>
                    </a:ext>
                  </a:extLst>
                </p:cNvPr>
                <p:cNvPicPr/>
                <p:nvPr/>
              </p:nvPicPr>
              <p:blipFill>
                <a:blip r:embed="rId121"/>
                <a:stretch>
                  <a:fillRect/>
                </a:stretch>
              </p:blipFill>
              <p:spPr>
                <a:xfrm>
                  <a:off x="2057594" y="4519672"/>
                  <a:ext cx="61920" cy="981720"/>
                </a:xfrm>
                <a:prstGeom prst="rect">
                  <a:avLst/>
                </a:prstGeom>
              </p:spPr>
            </p:pic>
          </mc:Fallback>
        </mc:AlternateContent>
        <mc:AlternateContent xmlns:mc="http://schemas.openxmlformats.org/markup-compatibility/2006">
          <mc:Choice xmlns:p14="http://schemas.microsoft.com/office/powerpoint/2010/main" Requires="p14">
            <p:contentPart p14:bwMode="auto" r:id="rId122">
              <p14:nvContentPartPr>
                <p14:cNvPr id="52" name="Ink 51">
                  <a:extLst>
                    <a:ext uri="{FF2B5EF4-FFF2-40B4-BE49-F238E27FC236}">
                      <a16:creationId xmlns:a16="http://schemas.microsoft.com/office/drawing/2014/main" id="{01EE8ED4-8C4C-4046-A435-9B585E54797F}"/>
                    </a:ext>
                  </a:extLst>
                </p14:cNvPr>
                <p14:cNvContentPartPr/>
                <p14:nvPr/>
              </p14:nvContentPartPr>
              <p14:xfrm>
                <a:off x="2048954" y="4455592"/>
                <a:ext cx="2589840" cy="967680"/>
              </p14:xfrm>
            </p:contentPart>
          </mc:Choice>
          <mc:Fallback>
            <p:pic>
              <p:nvPicPr>
                <p:cNvPr id="52" name="Ink 51">
                  <a:extLst>
                    <a:ext uri="{FF2B5EF4-FFF2-40B4-BE49-F238E27FC236}">
                      <a16:creationId xmlns:a16="http://schemas.microsoft.com/office/drawing/2014/main" id="{01EE8ED4-8C4C-4046-A435-9B585E54797F}"/>
                    </a:ext>
                  </a:extLst>
                </p:cNvPr>
                <p:cNvPicPr/>
                <p:nvPr/>
              </p:nvPicPr>
              <p:blipFill>
                <a:blip r:embed="rId123"/>
                <a:stretch>
                  <a:fillRect/>
                </a:stretch>
              </p:blipFill>
              <p:spPr>
                <a:xfrm>
                  <a:off x="2039954" y="4446952"/>
                  <a:ext cx="2607480" cy="985320"/>
                </a:xfrm>
                <a:prstGeom prst="rect">
                  <a:avLst/>
                </a:prstGeom>
              </p:spPr>
            </p:pic>
          </mc:Fallback>
        </mc:AlternateContent>
        <mc:AlternateContent xmlns:mc="http://schemas.openxmlformats.org/markup-compatibility/2006">
          <mc:Choice xmlns:p14="http://schemas.microsoft.com/office/powerpoint/2010/main" Requires="p14">
            <p:contentPart p14:bwMode="auto" r:id="rId124">
              <p14:nvContentPartPr>
                <p14:cNvPr id="54" name="Ink 53">
                  <a:extLst>
                    <a:ext uri="{FF2B5EF4-FFF2-40B4-BE49-F238E27FC236}">
                      <a16:creationId xmlns:a16="http://schemas.microsoft.com/office/drawing/2014/main" id="{DFD38362-8AE6-3E4A-8A4F-E94D8F71F271}"/>
                    </a:ext>
                  </a:extLst>
                </p14:cNvPr>
                <p14:cNvContentPartPr/>
                <p14:nvPr/>
              </p14:nvContentPartPr>
              <p14:xfrm>
                <a:off x="5768474" y="4371712"/>
                <a:ext cx="61560" cy="831240"/>
              </p14:xfrm>
            </p:contentPart>
          </mc:Choice>
          <mc:Fallback>
            <p:pic>
              <p:nvPicPr>
                <p:cNvPr id="54" name="Ink 53">
                  <a:extLst>
                    <a:ext uri="{FF2B5EF4-FFF2-40B4-BE49-F238E27FC236}">
                      <a16:creationId xmlns:a16="http://schemas.microsoft.com/office/drawing/2014/main" id="{DFD38362-8AE6-3E4A-8A4F-E94D8F71F271}"/>
                    </a:ext>
                  </a:extLst>
                </p:cNvPr>
                <p:cNvPicPr/>
                <p:nvPr/>
              </p:nvPicPr>
              <p:blipFill>
                <a:blip r:embed="rId125"/>
                <a:stretch>
                  <a:fillRect/>
                </a:stretch>
              </p:blipFill>
              <p:spPr>
                <a:xfrm>
                  <a:off x="5759834" y="4363072"/>
                  <a:ext cx="79200" cy="848880"/>
                </a:xfrm>
                <a:prstGeom prst="rect">
                  <a:avLst/>
                </a:prstGeom>
              </p:spPr>
            </p:pic>
          </mc:Fallback>
        </mc:AlternateContent>
        <mc:AlternateContent xmlns:mc="http://schemas.openxmlformats.org/markup-compatibility/2006">
          <mc:Choice xmlns:p14="http://schemas.microsoft.com/office/powerpoint/2010/main" Requires="p14">
            <p:contentPart p14:bwMode="auto" r:id="rId126">
              <p14:nvContentPartPr>
                <p14:cNvPr id="55" name="Ink 54">
                  <a:extLst>
                    <a:ext uri="{FF2B5EF4-FFF2-40B4-BE49-F238E27FC236}">
                      <a16:creationId xmlns:a16="http://schemas.microsoft.com/office/drawing/2014/main" id="{752DE49E-9AEE-B649-AF82-A1DC89A332FD}"/>
                    </a:ext>
                  </a:extLst>
                </p14:cNvPr>
                <p14:cNvContentPartPr/>
                <p14:nvPr/>
              </p14:nvContentPartPr>
              <p14:xfrm>
                <a:off x="5773514" y="4083352"/>
                <a:ext cx="2938320" cy="1071360"/>
              </p14:xfrm>
            </p:contentPart>
          </mc:Choice>
          <mc:Fallback>
            <p:pic>
              <p:nvPicPr>
                <p:cNvPr id="55" name="Ink 54">
                  <a:extLst>
                    <a:ext uri="{FF2B5EF4-FFF2-40B4-BE49-F238E27FC236}">
                      <a16:creationId xmlns:a16="http://schemas.microsoft.com/office/drawing/2014/main" id="{752DE49E-9AEE-B649-AF82-A1DC89A332FD}"/>
                    </a:ext>
                  </a:extLst>
                </p:cNvPr>
                <p:cNvPicPr/>
                <p:nvPr/>
              </p:nvPicPr>
              <p:blipFill>
                <a:blip r:embed="rId127"/>
                <a:stretch>
                  <a:fillRect/>
                </a:stretch>
              </p:blipFill>
              <p:spPr>
                <a:xfrm>
                  <a:off x="5764514" y="4074712"/>
                  <a:ext cx="2955960" cy="1089000"/>
                </a:xfrm>
                <a:prstGeom prst="rect">
                  <a:avLst/>
                </a:prstGeom>
              </p:spPr>
            </p:pic>
          </mc:Fallback>
        </mc:AlternateContent>
        <mc:AlternateContent xmlns:mc="http://schemas.openxmlformats.org/markup-compatibility/2006">
          <mc:Choice xmlns:p14="http://schemas.microsoft.com/office/powerpoint/2010/main" Requires="p14">
            <p:contentPart p14:bwMode="auto" r:id="rId128">
              <p14:nvContentPartPr>
                <p14:cNvPr id="57" name="Ink 56">
                  <a:extLst>
                    <a:ext uri="{FF2B5EF4-FFF2-40B4-BE49-F238E27FC236}">
                      <a16:creationId xmlns:a16="http://schemas.microsoft.com/office/drawing/2014/main" id="{29CB4ED0-9286-B943-887B-7C22D040297D}"/>
                    </a:ext>
                  </a:extLst>
                </p14:cNvPr>
                <p14:cNvContentPartPr/>
                <p14:nvPr/>
              </p14:nvContentPartPr>
              <p14:xfrm>
                <a:off x="4954154" y="4657552"/>
                <a:ext cx="232560" cy="340200"/>
              </p14:xfrm>
            </p:contentPart>
          </mc:Choice>
          <mc:Fallback>
            <p:pic>
              <p:nvPicPr>
                <p:cNvPr id="57" name="Ink 56">
                  <a:extLst>
                    <a:ext uri="{FF2B5EF4-FFF2-40B4-BE49-F238E27FC236}">
                      <a16:creationId xmlns:a16="http://schemas.microsoft.com/office/drawing/2014/main" id="{29CB4ED0-9286-B943-887B-7C22D040297D}"/>
                    </a:ext>
                  </a:extLst>
                </p:cNvPr>
                <p:cNvPicPr/>
                <p:nvPr/>
              </p:nvPicPr>
              <p:blipFill>
                <a:blip r:embed="rId129"/>
                <a:stretch>
                  <a:fillRect/>
                </a:stretch>
              </p:blipFill>
              <p:spPr>
                <a:xfrm>
                  <a:off x="4945154" y="4648552"/>
                  <a:ext cx="250200" cy="357840"/>
                </a:xfrm>
                <a:prstGeom prst="rect">
                  <a:avLst/>
                </a:prstGeom>
              </p:spPr>
            </p:pic>
          </mc:Fallback>
        </mc:AlternateContent>
        <mc:AlternateContent xmlns:mc="http://schemas.openxmlformats.org/markup-compatibility/2006">
          <mc:Choice xmlns:p14="http://schemas.microsoft.com/office/powerpoint/2010/main" Requires="p14">
            <p:contentPart p14:bwMode="auto" r:id="rId130">
              <p14:nvContentPartPr>
                <p14:cNvPr id="59" name="Ink 58">
                  <a:extLst>
                    <a:ext uri="{FF2B5EF4-FFF2-40B4-BE49-F238E27FC236}">
                      <a16:creationId xmlns:a16="http://schemas.microsoft.com/office/drawing/2014/main" id="{5DF19263-6A48-A14F-A0B2-F68E00A7316D}"/>
                    </a:ext>
                  </a:extLst>
                </p14:cNvPr>
                <p14:cNvContentPartPr/>
                <p14:nvPr/>
              </p14:nvContentPartPr>
              <p14:xfrm>
                <a:off x="5220554" y="4700392"/>
                <a:ext cx="232200" cy="302040"/>
              </p14:xfrm>
            </p:contentPart>
          </mc:Choice>
          <mc:Fallback>
            <p:pic>
              <p:nvPicPr>
                <p:cNvPr id="59" name="Ink 58">
                  <a:extLst>
                    <a:ext uri="{FF2B5EF4-FFF2-40B4-BE49-F238E27FC236}">
                      <a16:creationId xmlns:a16="http://schemas.microsoft.com/office/drawing/2014/main" id="{5DF19263-6A48-A14F-A0B2-F68E00A7316D}"/>
                    </a:ext>
                  </a:extLst>
                </p:cNvPr>
                <p:cNvPicPr/>
                <p:nvPr/>
              </p:nvPicPr>
              <p:blipFill>
                <a:blip r:embed="rId131"/>
                <a:stretch>
                  <a:fillRect/>
                </a:stretch>
              </p:blipFill>
              <p:spPr>
                <a:xfrm>
                  <a:off x="5211914" y="4691392"/>
                  <a:ext cx="249840" cy="319680"/>
                </a:xfrm>
                <a:prstGeom prst="rect">
                  <a:avLst/>
                </a:prstGeom>
              </p:spPr>
            </p:pic>
          </mc:Fallback>
        </mc:AlternateContent>
        <mc:AlternateContent xmlns:mc="http://schemas.openxmlformats.org/markup-compatibility/2006">
          <mc:Choice xmlns:p14="http://schemas.microsoft.com/office/powerpoint/2010/main" Requires="p14">
            <p:contentPart p14:bwMode="auto" r:id="rId132">
              <p14:nvContentPartPr>
                <p14:cNvPr id="60" name="Ink 59">
                  <a:extLst>
                    <a:ext uri="{FF2B5EF4-FFF2-40B4-BE49-F238E27FC236}">
                      <a16:creationId xmlns:a16="http://schemas.microsoft.com/office/drawing/2014/main" id="{FD672490-3F6E-4348-8A3B-68292DE61A05}"/>
                    </a:ext>
                  </a:extLst>
                </p14:cNvPr>
                <p14:cNvContentPartPr/>
                <p14:nvPr/>
              </p14:nvContentPartPr>
              <p14:xfrm>
                <a:off x="4752194" y="4543072"/>
                <a:ext cx="853200" cy="644040"/>
              </p14:xfrm>
            </p:contentPart>
          </mc:Choice>
          <mc:Fallback>
            <p:pic>
              <p:nvPicPr>
                <p:cNvPr id="60" name="Ink 59">
                  <a:extLst>
                    <a:ext uri="{FF2B5EF4-FFF2-40B4-BE49-F238E27FC236}">
                      <a16:creationId xmlns:a16="http://schemas.microsoft.com/office/drawing/2014/main" id="{FD672490-3F6E-4348-8A3B-68292DE61A05}"/>
                    </a:ext>
                  </a:extLst>
                </p:cNvPr>
                <p:cNvPicPr/>
                <p:nvPr/>
              </p:nvPicPr>
              <p:blipFill>
                <a:blip r:embed="rId133"/>
                <a:stretch>
                  <a:fillRect/>
                </a:stretch>
              </p:blipFill>
              <p:spPr>
                <a:xfrm>
                  <a:off x="4743194" y="4534072"/>
                  <a:ext cx="870840" cy="661680"/>
                </a:xfrm>
                <a:prstGeom prst="rect">
                  <a:avLst/>
                </a:prstGeom>
              </p:spPr>
            </p:pic>
          </mc:Fallback>
        </mc:AlternateContent>
        <mc:AlternateContent xmlns:mc="http://schemas.openxmlformats.org/markup-compatibility/2006">
          <mc:Choice xmlns:p14="http://schemas.microsoft.com/office/powerpoint/2010/main" Requires="p14">
            <p:contentPart p14:bwMode="auto" r:id="rId134">
              <p14:nvContentPartPr>
                <p14:cNvPr id="65" name="Ink 64">
                  <a:extLst>
                    <a:ext uri="{FF2B5EF4-FFF2-40B4-BE49-F238E27FC236}">
                      <a16:creationId xmlns:a16="http://schemas.microsoft.com/office/drawing/2014/main" id="{A5BF4E41-F6C7-F942-8C8D-4D26896D0A36}"/>
                    </a:ext>
                  </a:extLst>
                </p14:cNvPr>
                <p14:cNvContentPartPr/>
                <p14:nvPr/>
              </p14:nvContentPartPr>
              <p14:xfrm>
                <a:off x="7092194" y="5341192"/>
                <a:ext cx="387000" cy="256680"/>
              </p14:xfrm>
            </p:contentPart>
          </mc:Choice>
          <mc:Fallback>
            <p:pic>
              <p:nvPicPr>
                <p:cNvPr id="65" name="Ink 64">
                  <a:extLst>
                    <a:ext uri="{FF2B5EF4-FFF2-40B4-BE49-F238E27FC236}">
                      <a16:creationId xmlns:a16="http://schemas.microsoft.com/office/drawing/2014/main" id="{A5BF4E41-F6C7-F942-8C8D-4D26896D0A36}"/>
                    </a:ext>
                  </a:extLst>
                </p:cNvPr>
                <p:cNvPicPr/>
                <p:nvPr/>
              </p:nvPicPr>
              <p:blipFill>
                <a:blip r:embed="rId135"/>
                <a:stretch>
                  <a:fillRect/>
                </a:stretch>
              </p:blipFill>
              <p:spPr>
                <a:xfrm>
                  <a:off x="7083194" y="5332192"/>
                  <a:ext cx="404640" cy="274320"/>
                </a:xfrm>
                <a:prstGeom prst="rect">
                  <a:avLst/>
                </a:prstGeom>
              </p:spPr>
            </p:pic>
          </mc:Fallback>
        </mc:AlternateContent>
        <mc:AlternateContent xmlns:mc="http://schemas.openxmlformats.org/markup-compatibility/2006">
          <mc:Choice xmlns:p14="http://schemas.microsoft.com/office/powerpoint/2010/main" Requires="p14">
            <p:contentPart p14:bwMode="auto" r:id="rId136">
              <p14:nvContentPartPr>
                <p14:cNvPr id="66" name="Ink 65">
                  <a:extLst>
                    <a:ext uri="{FF2B5EF4-FFF2-40B4-BE49-F238E27FC236}">
                      <a16:creationId xmlns:a16="http://schemas.microsoft.com/office/drawing/2014/main" id="{9A715C6B-0FCA-C34A-B86B-D164F6FBD020}"/>
                    </a:ext>
                  </a:extLst>
                </p14:cNvPr>
                <p14:cNvContentPartPr/>
                <p14:nvPr/>
              </p14:nvContentPartPr>
              <p14:xfrm>
                <a:off x="7210994" y="5270272"/>
                <a:ext cx="574560" cy="280800"/>
              </p14:xfrm>
            </p:contentPart>
          </mc:Choice>
          <mc:Fallback>
            <p:pic>
              <p:nvPicPr>
                <p:cNvPr id="66" name="Ink 65">
                  <a:extLst>
                    <a:ext uri="{FF2B5EF4-FFF2-40B4-BE49-F238E27FC236}">
                      <a16:creationId xmlns:a16="http://schemas.microsoft.com/office/drawing/2014/main" id="{9A715C6B-0FCA-C34A-B86B-D164F6FBD020}"/>
                    </a:ext>
                  </a:extLst>
                </p:cNvPr>
                <p:cNvPicPr/>
                <p:nvPr/>
              </p:nvPicPr>
              <p:blipFill>
                <a:blip r:embed="rId137"/>
                <a:stretch>
                  <a:fillRect/>
                </a:stretch>
              </p:blipFill>
              <p:spPr>
                <a:xfrm>
                  <a:off x="7202354" y="5261272"/>
                  <a:ext cx="592200" cy="298440"/>
                </a:xfrm>
                <a:prstGeom prst="rect">
                  <a:avLst/>
                </a:prstGeom>
              </p:spPr>
            </p:pic>
          </mc:Fallback>
        </mc:AlternateContent>
        <mc:AlternateContent xmlns:mc="http://schemas.openxmlformats.org/markup-compatibility/2006">
          <mc:Choice xmlns:p14="http://schemas.microsoft.com/office/powerpoint/2010/main" Requires="p14">
            <p:contentPart p14:bwMode="auto" r:id="rId138">
              <p14:nvContentPartPr>
                <p14:cNvPr id="68" name="Ink 67">
                  <a:extLst>
                    <a:ext uri="{FF2B5EF4-FFF2-40B4-BE49-F238E27FC236}">
                      <a16:creationId xmlns:a16="http://schemas.microsoft.com/office/drawing/2014/main" id="{C0F01E28-E2AB-314A-A659-FED00579A3D4}"/>
                    </a:ext>
                  </a:extLst>
                </p14:cNvPr>
                <p14:cNvContentPartPr/>
                <p14:nvPr/>
              </p14:nvContentPartPr>
              <p14:xfrm>
                <a:off x="6985274" y="3854032"/>
                <a:ext cx="147600" cy="18360"/>
              </p14:xfrm>
            </p:contentPart>
          </mc:Choice>
          <mc:Fallback>
            <p:pic>
              <p:nvPicPr>
                <p:cNvPr id="68" name="Ink 67">
                  <a:extLst>
                    <a:ext uri="{FF2B5EF4-FFF2-40B4-BE49-F238E27FC236}">
                      <a16:creationId xmlns:a16="http://schemas.microsoft.com/office/drawing/2014/main" id="{C0F01E28-E2AB-314A-A659-FED00579A3D4}"/>
                    </a:ext>
                  </a:extLst>
                </p:cNvPr>
                <p:cNvPicPr/>
                <p:nvPr/>
              </p:nvPicPr>
              <p:blipFill>
                <a:blip r:embed="rId139"/>
                <a:stretch>
                  <a:fillRect/>
                </a:stretch>
              </p:blipFill>
              <p:spPr>
                <a:xfrm>
                  <a:off x="6976634" y="3845392"/>
                  <a:ext cx="165240" cy="36000"/>
                </a:xfrm>
                <a:prstGeom prst="rect">
                  <a:avLst/>
                </a:prstGeom>
              </p:spPr>
            </p:pic>
          </mc:Fallback>
        </mc:AlternateContent>
        <mc:AlternateContent xmlns:mc="http://schemas.openxmlformats.org/markup-compatibility/2006">
          <mc:Choice xmlns:p14="http://schemas.microsoft.com/office/powerpoint/2010/main" Requires="p14">
            <p:contentPart p14:bwMode="auto" r:id="rId140">
              <p14:nvContentPartPr>
                <p14:cNvPr id="69" name="Ink 68">
                  <a:extLst>
                    <a:ext uri="{FF2B5EF4-FFF2-40B4-BE49-F238E27FC236}">
                      <a16:creationId xmlns:a16="http://schemas.microsoft.com/office/drawing/2014/main" id="{EC3D520E-D9B8-2D4E-A318-DAB449441822}"/>
                    </a:ext>
                  </a:extLst>
                </p14:cNvPr>
                <p14:cNvContentPartPr/>
                <p14:nvPr/>
              </p14:nvContentPartPr>
              <p14:xfrm>
                <a:off x="7020194" y="3886432"/>
                <a:ext cx="77760" cy="247680"/>
              </p14:xfrm>
            </p:contentPart>
          </mc:Choice>
          <mc:Fallback>
            <p:pic>
              <p:nvPicPr>
                <p:cNvPr id="69" name="Ink 68">
                  <a:extLst>
                    <a:ext uri="{FF2B5EF4-FFF2-40B4-BE49-F238E27FC236}">
                      <a16:creationId xmlns:a16="http://schemas.microsoft.com/office/drawing/2014/main" id="{EC3D520E-D9B8-2D4E-A318-DAB449441822}"/>
                    </a:ext>
                  </a:extLst>
                </p:cNvPr>
                <p:cNvPicPr/>
                <p:nvPr/>
              </p:nvPicPr>
              <p:blipFill>
                <a:blip r:embed="rId141"/>
                <a:stretch>
                  <a:fillRect/>
                </a:stretch>
              </p:blipFill>
              <p:spPr>
                <a:xfrm>
                  <a:off x="7011194" y="3877792"/>
                  <a:ext cx="95400" cy="265320"/>
                </a:xfrm>
                <a:prstGeom prst="rect">
                  <a:avLst/>
                </a:prstGeom>
              </p:spPr>
            </p:pic>
          </mc:Fallback>
        </mc:AlternateContent>
        <mc:AlternateContent xmlns:mc="http://schemas.openxmlformats.org/markup-compatibility/2006">
          <mc:Choice xmlns:p14="http://schemas.microsoft.com/office/powerpoint/2010/main" Requires="p14">
            <p:contentPart p14:bwMode="auto" r:id="rId142">
              <p14:nvContentPartPr>
                <p14:cNvPr id="70" name="Ink 69">
                  <a:extLst>
                    <a:ext uri="{FF2B5EF4-FFF2-40B4-BE49-F238E27FC236}">
                      <a16:creationId xmlns:a16="http://schemas.microsoft.com/office/drawing/2014/main" id="{A57E12C1-2063-C140-809F-A7E80B4A8362}"/>
                    </a:ext>
                  </a:extLst>
                </p14:cNvPr>
                <p14:cNvContentPartPr/>
                <p14:nvPr/>
              </p14:nvContentPartPr>
              <p14:xfrm>
                <a:off x="7207394" y="3921352"/>
                <a:ext cx="124920" cy="118440"/>
              </p14:xfrm>
            </p:contentPart>
          </mc:Choice>
          <mc:Fallback>
            <p:pic>
              <p:nvPicPr>
                <p:cNvPr id="70" name="Ink 69">
                  <a:extLst>
                    <a:ext uri="{FF2B5EF4-FFF2-40B4-BE49-F238E27FC236}">
                      <a16:creationId xmlns:a16="http://schemas.microsoft.com/office/drawing/2014/main" id="{A57E12C1-2063-C140-809F-A7E80B4A8362}"/>
                    </a:ext>
                  </a:extLst>
                </p:cNvPr>
                <p:cNvPicPr/>
                <p:nvPr/>
              </p:nvPicPr>
              <p:blipFill>
                <a:blip r:embed="rId143"/>
                <a:stretch>
                  <a:fillRect/>
                </a:stretch>
              </p:blipFill>
              <p:spPr>
                <a:xfrm>
                  <a:off x="7198394" y="3912352"/>
                  <a:ext cx="142560" cy="136080"/>
                </a:xfrm>
                <a:prstGeom prst="rect">
                  <a:avLst/>
                </a:prstGeom>
              </p:spPr>
            </p:pic>
          </mc:Fallback>
        </mc:AlternateContent>
        <mc:AlternateContent xmlns:mc="http://schemas.openxmlformats.org/markup-compatibility/2006">
          <mc:Choice xmlns:p14="http://schemas.microsoft.com/office/powerpoint/2010/main" Requires="p14">
            <p:contentPart p14:bwMode="auto" r:id="rId144">
              <p14:nvContentPartPr>
                <p14:cNvPr id="71" name="Ink 70">
                  <a:extLst>
                    <a:ext uri="{FF2B5EF4-FFF2-40B4-BE49-F238E27FC236}">
                      <a16:creationId xmlns:a16="http://schemas.microsoft.com/office/drawing/2014/main" id="{C8C48D6A-5325-A641-8D90-94C1AF57619D}"/>
                    </a:ext>
                  </a:extLst>
                </p14:cNvPr>
                <p14:cNvContentPartPr/>
                <p14:nvPr/>
              </p14:nvContentPartPr>
              <p14:xfrm>
                <a:off x="7454354" y="3814072"/>
                <a:ext cx="77400" cy="229320"/>
              </p14:xfrm>
            </p:contentPart>
          </mc:Choice>
          <mc:Fallback>
            <p:pic>
              <p:nvPicPr>
                <p:cNvPr id="71" name="Ink 70">
                  <a:extLst>
                    <a:ext uri="{FF2B5EF4-FFF2-40B4-BE49-F238E27FC236}">
                      <a16:creationId xmlns:a16="http://schemas.microsoft.com/office/drawing/2014/main" id="{C8C48D6A-5325-A641-8D90-94C1AF57619D}"/>
                    </a:ext>
                  </a:extLst>
                </p:cNvPr>
                <p:cNvPicPr/>
                <p:nvPr/>
              </p:nvPicPr>
              <p:blipFill>
                <a:blip r:embed="rId145"/>
                <a:stretch>
                  <a:fillRect/>
                </a:stretch>
              </p:blipFill>
              <p:spPr>
                <a:xfrm>
                  <a:off x="7445354" y="3805432"/>
                  <a:ext cx="95040" cy="246960"/>
                </a:xfrm>
                <a:prstGeom prst="rect">
                  <a:avLst/>
                </a:prstGeom>
              </p:spPr>
            </p:pic>
          </mc:Fallback>
        </mc:AlternateContent>
        <mc:AlternateContent xmlns:mc="http://schemas.openxmlformats.org/markup-compatibility/2006">
          <mc:Choice xmlns:p14="http://schemas.microsoft.com/office/powerpoint/2010/main" Requires="p14">
            <p:contentPart p14:bwMode="auto" r:id="rId146">
              <p14:nvContentPartPr>
                <p14:cNvPr id="72" name="Ink 71">
                  <a:extLst>
                    <a:ext uri="{FF2B5EF4-FFF2-40B4-BE49-F238E27FC236}">
                      <a16:creationId xmlns:a16="http://schemas.microsoft.com/office/drawing/2014/main" id="{BD1D7145-9F1A-BB4A-B39D-7243EF2EEDD5}"/>
                    </a:ext>
                  </a:extLst>
                </p14:cNvPr>
                <p14:cNvContentPartPr/>
                <p14:nvPr/>
              </p14:nvContentPartPr>
              <p14:xfrm>
                <a:off x="7388474" y="3840352"/>
                <a:ext cx="53280" cy="34560"/>
              </p14:xfrm>
            </p:contentPart>
          </mc:Choice>
          <mc:Fallback>
            <p:pic>
              <p:nvPicPr>
                <p:cNvPr id="72" name="Ink 71">
                  <a:extLst>
                    <a:ext uri="{FF2B5EF4-FFF2-40B4-BE49-F238E27FC236}">
                      <a16:creationId xmlns:a16="http://schemas.microsoft.com/office/drawing/2014/main" id="{BD1D7145-9F1A-BB4A-B39D-7243EF2EEDD5}"/>
                    </a:ext>
                  </a:extLst>
                </p:cNvPr>
                <p:cNvPicPr/>
                <p:nvPr/>
              </p:nvPicPr>
              <p:blipFill>
                <a:blip r:embed="rId147"/>
                <a:stretch>
                  <a:fillRect/>
                </a:stretch>
              </p:blipFill>
              <p:spPr>
                <a:xfrm>
                  <a:off x="7379474" y="3831712"/>
                  <a:ext cx="70920" cy="52200"/>
                </a:xfrm>
                <a:prstGeom prst="rect">
                  <a:avLst/>
                </a:prstGeom>
              </p:spPr>
            </p:pic>
          </mc:Fallback>
        </mc:AlternateContent>
        <mc:AlternateContent xmlns:mc="http://schemas.openxmlformats.org/markup-compatibility/2006">
          <mc:Choice xmlns:p14="http://schemas.microsoft.com/office/powerpoint/2010/main" Requires="p14">
            <p:contentPart p14:bwMode="auto" r:id="rId148">
              <p14:nvContentPartPr>
                <p14:cNvPr id="73" name="Ink 72">
                  <a:extLst>
                    <a:ext uri="{FF2B5EF4-FFF2-40B4-BE49-F238E27FC236}">
                      <a16:creationId xmlns:a16="http://schemas.microsoft.com/office/drawing/2014/main" id="{4F9DCAB2-29E9-B549-BA1F-384999A225F5}"/>
                    </a:ext>
                  </a:extLst>
                </p14:cNvPr>
                <p14:cNvContentPartPr/>
                <p14:nvPr/>
              </p14:nvContentPartPr>
              <p14:xfrm>
                <a:off x="7588634" y="3941512"/>
                <a:ext cx="10800" cy="19800"/>
              </p14:xfrm>
            </p:contentPart>
          </mc:Choice>
          <mc:Fallback>
            <p:pic>
              <p:nvPicPr>
                <p:cNvPr id="73" name="Ink 72">
                  <a:extLst>
                    <a:ext uri="{FF2B5EF4-FFF2-40B4-BE49-F238E27FC236}">
                      <a16:creationId xmlns:a16="http://schemas.microsoft.com/office/drawing/2014/main" id="{4F9DCAB2-29E9-B549-BA1F-384999A225F5}"/>
                    </a:ext>
                  </a:extLst>
                </p:cNvPr>
                <p:cNvPicPr/>
                <p:nvPr/>
              </p:nvPicPr>
              <p:blipFill>
                <a:blip r:embed="rId149"/>
                <a:stretch>
                  <a:fillRect/>
                </a:stretch>
              </p:blipFill>
              <p:spPr>
                <a:xfrm>
                  <a:off x="7579994" y="3932872"/>
                  <a:ext cx="28440" cy="37440"/>
                </a:xfrm>
                <a:prstGeom prst="rect">
                  <a:avLst/>
                </a:prstGeom>
              </p:spPr>
            </p:pic>
          </mc:Fallback>
        </mc:AlternateContent>
        <mc:AlternateContent xmlns:mc="http://schemas.openxmlformats.org/markup-compatibility/2006">
          <mc:Choice xmlns:p14="http://schemas.microsoft.com/office/powerpoint/2010/main" Requires="p14">
            <p:contentPart p14:bwMode="auto" r:id="rId150">
              <p14:nvContentPartPr>
                <p14:cNvPr id="74" name="Ink 73">
                  <a:extLst>
                    <a:ext uri="{FF2B5EF4-FFF2-40B4-BE49-F238E27FC236}">
                      <a16:creationId xmlns:a16="http://schemas.microsoft.com/office/drawing/2014/main" id="{41725126-2E72-394C-AD96-BFC586C99126}"/>
                    </a:ext>
                  </a:extLst>
                </p14:cNvPr>
                <p14:cNvContentPartPr/>
                <p14:nvPr/>
              </p14:nvContentPartPr>
              <p14:xfrm>
                <a:off x="2646914" y="4021072"/>
                <a:ext cx="163440" cy="293760"/>
              </p14:xfrm>
            </p:contentPart>
          </mc:Choice>
          <mc:Fallback>
            <p:pic>
              <p:nvPicPr>
                <p:cNvPr id="74" name="Ink 73">
                  <a:extLst>
                    <a:ext uri="{FF2B5EF4-FFF2-40B4-BE49-F238E27FC236}">
                      <a16:creationId xmlns:a16="http://schemas.microsoft.com/office/drawing/2014/main" id="{41725126-2E72-394C-AD96-BFC586C99126}"/>
                    </a:ext>
                  </a:extLst>
                </p:cNvPr>
                <p:cNvPicPr/>
                <p:nvPr/>
              </p:nvPicPr>
              <p:blipFill>
                <a:blip r:embed="rId151"/>
                <a:stretch>
                  <a:fillRect/>
                </a:stretch>
              </p:blipFill>
              <p:spPr>
                <a:xfrm>
                  <a:off x="2638274" y="4012072"/>
                  <a:ext cx="181080" cy="311400"/>
                </a:xfrm>
                <a:prstGeom prst="rect">
                  <a:avLst/>
                </a:prstGeom>
              </p:spPr>
            </p:pic>
          </mc:Fallback>
        </mc:AlternateContent>
        <mc:AlternateContent xmlns:mc="http://schemas.openxmlformats.org/markup-compatibility/2006">
          <mc:Choice xmlns:p14="http://schemas.microsoft.com/office/powerpoint/2010/main" Requires="p14">
            <p:contentPart p14:bwMode="auto" r:id="rId152">
              <p14:nvContentPartPr>
                <p14:cNvPr id="75" name="Ink 74">
                  <a:extLst>
                    <a:ext uri="{FF2B5EF4-FFF2-40B4-BE49-F238E27FC236}">
                      <a16:creationId xmlns:a16="http://schemas.microsoft.com/office/drawing/2014/main" id="{3D7D26EE-2BB1-304D-8D0D-47F2608C9C5E}"/>
                    </a:ext>
                  </a:extLst>
                </p14:cNvPr>
                <p14:cNvContentPartPr/>
                <p14:nvPr/>
              </p14:nvContentPartPr>
              <p14:xfrm>
                <a:off x="2753114" y="4044472"/>
                <a:ext cx="215280" cy="117720"/>
              </p14:xfrm>
            </p:contentPart>
          </mc:Choice>
          <mc:Fallback>
            <p:pic>
              <p:nvPicPr>
                <p:cNvPr id="75" name="Ink 74">
                  <a:extLst>
                    <a:ext uri="{FF2B5EF4-FFF2-40B4-BE49-F238E27FC236}">
                      <a16:creationId xmlns:a16="http://schemas.microsoft.com/office/drawing/2014/main" id="{3D7D26EE-2BB1-304D-8D0D-47F2608C9C5E}"/>
                    </a:ext>
                  </a:extLst>
                </p:cNvPr>
                <p:cNvPicPr/>
                <p:nvPr/>
              </p:nvPicPr>
              <p:blipFill>
                <a:blip r:embed="rId153"/>
                <a:stretch>
                  <a:fillRect/>
                </a:stretch>
              </p:blipFill>
              <p:spPr>
                <a:xfrm>
                  <a:off x="2744114" y="4035472"/>
                  <a:ext cx="232920" cy="135360"/>
                </a:xfrm>
                <a:prstGeom prst="rect">
                  <a:avLst/>
                </a:prstGeom>
              </p:spPr>
            </p:pic>
          </mc:Fallback>
        </mc:AlternateContent>
        <mc:AlternateContent xmlns:mc="http://schemas.openxmlformats.org/markup-compatibility/2006">
          <mc:Choice xmlns:p14="http://schemas.microsoft.com/office/powerpoint/2010/main" Requires="p14">
            <p:contentPart p14:bwMode="auto" r:id="rId154">
              <p14:nvContentPartPr>
                <p14:cNvPr id="76" name="Ink 75">
                  <a:extLst>
                    <a:ext uri="{FF2B5EF4-FFF2-40B4-BE49-F238E27FC236}">
                      <a16:creationId xmlns:a16="http://schemas.microsoft.com/office/drawing/2014/main" id="{766BD254-FF37-1A42-AA59-90AB1AFC86F4}"/>
                    </a:ext>
                  </a:extLst>
                </p14:cNvPr>
                <p14:cNvContentPartPr/>
                <p14:nvPr/>
              </p14:nvContentPartPr>
              <p14:xfrm>
                <a:off x="3155234" y="3988312"/>
                <a:ext cx="64800" cy="264240"/>
              </p14:xfrm>
            </p:contentPart>
          </mc:Choice>
          <mc:Fallback>
            <p:pic>
              <p:nvPicPr>
                <p:cNvPr id="76" name="Ink 75">
                  <a:extLst>
                    <a:ext uri="{FF2B5EF4-FFF2-40B4-BE49-F238E27FC236}">
                      <a16:creationId xmlns:a16="http://schemas.microsoft.com/office/drawing/2014/main" id="{766BD254-FF37-1A42-AA59-90AB1AFC86F4}"/>
                    </a:ext>
                  </a:extLst>
                </p:cNvPr>
                <p:cNvPicPr/>
                <p:nvPr/>
              </p:nvPicPr>
              <p:blipFill>
                <a:blip r:embed="rId155"/>
                <a:stretch>
                  <a:fillRect/>
                </a:stretch>
              </p:blipFill>
              <p:spPr>
                <a:xfrm>
                  <a:off x="3146594" y="3979312"/>
                  <a:ext cx="82440" cy="281880"/>
                </a:xfrm>
                <a:prstGeom prst="rect">
                  <a:avLst/>
                </a:prstGeom>
              </p:spPr>
            </p:pic>
          </mc:Fallback>
        </mc:AlternateContent>
        <mc:AlternateContent xmlns:mc="http://schemas.openxmlformats.org/markup-compatibility/2006">
          <mc:Choice xmlns:p14="http://schemas.microsoft.com/office/powerpoint/2010/main" Requires="p14">
            <p:contentPart p14:bwMode="auto" r:id="rId156">
              <p14:nvContentPartPr>
                <p14:cNvPr id="77" name="Ink 76">
                  <a:extLst>
                    <a:ext uri="{FF2B5EF4-FFF2-40B4-BE49-F238E27FC236}">
                      <a16:creationId xmlns:a16="http://schemas.microsoft.com/office/drawing/2014/main" id="{DC7B0349-ED11-0B42-B498-7CA20FB23E4C}"/>
                    </a:ext>
                  </a:extLst>
                </p14:cNvPr>
                <p14:cNvContentPartPr/>
                <p14:nvPr/>
              </p14:nvContentPartPr>
              <p14:xfrm>
                <a:off x="3056594" y="4029712"/>
                <a:ext cx="73800" cy="29520"/>
              </p14:xfrm>
            </p:contentPart>
          </mc:Choice>
          <mc:Fallback>
            <p:pic>
              <p:nvPicPr>
                <p:cNvPr id="77" name="Ink 76">
                  <a:extLst>
                    <a:ext uri="{FF2B5EF4-FFF2-40B4-BE49-F238E27FC236}">
                      <a16:creationId xmlns:a16="http://schemas.microsoft.com/office/drawing/2014/main" id="{DC7B0349-ED11-0B42-B498-7CA20FB23E4C}"/>
                    </a:ext>
                  </a:extLst>
                </p:cNvPr>
                <p:cNvPicPr/>
                <p:nvPr/>
              </p:nvPicPr>
              <p:blipFill>
                <a:blip r:embed="rId157"/>
                <a:stretch>
                  <a:fillRect/>
                </a:stretch>
              </p:blipFill>
              <p:spPr>
                <a:xfrm>
                  <a:off x="3047954" y="4021072"/>
                  <a:ext cx="91440" cy="47160"/>
                </a:xfrm>
                <a:prstGeom prst="rect">
                  <a:avLst/>
                </a:prstGeom>
              </p:spPr>
            </p:pic>
          </mc:Fallback>
        </mc:AlternateContent>
        <mc:AlternateContent xmlns:mc="http://schemas.openxmlformats.org/markup-compatibility/2006">
          <mc:Choice xmlns:p14="http://schemas.microsoft.com/office/powerpoint/2010/main" Requires="p14">
            <p:contentPart p14:bwMode="auto" r:id="rId158">
              <p14:nvContentPartPr>
                <p14:cNvPr id="78" name="Ink 77">
                  <a:extLst>
                    <a:ext uri="{FF2B5EF4-FFF2-40B4-BE49-F238E27FC236}">
                      <a16:creationId xmlns:a16="http://schemas.microsoft.com/office/drawing/2014/main" id="{A5A45FA4-05DE-1F40-AF68-2896A52C4901}"/>
                    </a:ext>
                  </a:extLst>
                </p14:cNvPr>
                <p14:cNvContentPartPr/>
                <p14:nvPr/>
              </p14:nvContentPartPr>
              <p14:xfrm>
                <a:off x="3287354" y="4100992"/>
                <a:ext cx="41400" cy="52920"/>
              </p14:xfrm>
            </p:contentPart>
          </mc:Choice>
          <mc:Fallback>
            <p:pic>
              <p:nvPicPr>
                <p:cNvPr id="78" name="Ink 77">
                  <a:extLst>
                    <a:ext uri="{FF2B5EF4-FFF2-40B4-BE49-F238E27FC236}">
                      <a16:creationId xmlns:a16="http://schemas.microsoft.com/office/drawing/2014/main" id="{A5A45FA4-05DE-1F40-AF68-2896A52C4901}"/>
                    </a:ext>
                  </a:extLst>
                </p:cNvPr>
                <p:cNvPicPr/>
                <p:nvPr/>
              </p:nvPicPr>
              <p:blipFill>
                <a:blip r:embed="rId159"/>
                <a:stretch>
                  <a:fillRect/>
                </a:stretch>
              </p:blipFill>
              <p:spPr>
                <a:xfrm>
                  <a:off x="3278714" y="4092352"/>
                  <a:ext cx="59040" cy="70560"/>
                </a:xfrm>
                <a:prstGeom prst="rect">
                  <a:avLst/>
                </a:prstGeom>
              </p:spPr>
            </p:pic>
          </mc:Fallback>
        </mc:AlternateContent>
        <mc:AlternateContent xmlns:mc="http://schemas.openxmlformats.org/markup-compatibility/2006">
          <mc:Choice xmlns:p14="http://schemas.microsoft.com/office/powerpoint/2010/main" Requires="p14">
            <p:contentPart p14:bwMode="auto" r:id="rId160">
              <p14:nvContentPartPr>
                <p14:cNvPr id="62" name="Ink 61">
                  <a:extLst>
                    <a:ext uri="{FF2B5EF4-FFF2-40B4-BE49-F238E27FC236}">
                      <a16:creationId xmlns:a16="http://schemas.microsoft.com/office/drawing/2014/main" id="{21F9FDF3-D512-9D46-A691-82B3FB2607C4}"/>
                    </a:ext>
                  </a:extLst>
                </p14:cNvPr>
                <p14:cNvContentPartPr/>
                <p14:nvPr/>
              </p14:nvContentPartPr>
              <p14:xfrm>
                <a:off x="2901794" y="5586352"/>
                <a:ext cx="545760" cy="334800"/>
              </p14:xfrm>
            </p:contentPart>
          </mc:Choice>
          <mc:Fallback>
            <p:pic>
              <p:nvPicPr>
                <p:cNvPr id="62" name="Ink 61">
                  <a:extLst>
                    <a:ext uri="{FF2B5EF4-FFF2-40B4-BE49-F238E27FC236}">
                      <a16:creationId xmlns:a16="http://schemas.microsoft.com/office/drawing/2014/main" id="{21F9FDF3-D512-9D46-A691-82B3FB2607C4}"/>
                    </a:ext>
                  </a:extLst>
                </p:cNvPr>
                <p:cNvPicPr/>
                <p:nvPr/>
              </p:nvPicPr>
              <p:blipFill>
                <a:blip r:embed="rId161"/>
                <a:stretch>
                  <a:fillRect/>
                </a:stretch>
              </p:blipFill>
              <p:spPr>
                <a:xfrm>
                  <a:off x="2892794" y="5577352"/>
                  <a:ext cx="563400" cy="352440"/>
                </a:xfrm>
                <a:prstGeom prst="rect">
                  <a:avLst/>
                </a:prstGeom>
              </p:spPr>
            </p:pic>
          </mc:Fallback>
        </mc:AlternateContent>
        <mc:AlternateContent xmlns:mc="http://schemas.openxmlformats.org/markup-compatibility/2006">
          <mc:Choice xmlns:p14="http://schemas.microsoft.com/office/powerpoint/2010/main" Requires="p14">
            <p:contentPart p14:bwMode="auto" r:id="rId162">
              <p14:nvContentPartPr>
                <p14:cNvPr id="63" name="Ink 62">
                  <a:extLst>
                    <a:ext uri="{FF2B5EF4-FFF2-40B4-BE49-F238E27FC236}">
                      <a16:creationId xmlns:a16="http://schemas.microsoft.com/office/drawing/2014/main" id="{09B52AC3-5F25-824F-BB07-C74C11B0C30E}"/>
                    </a:ext>
                  </a:extLst>
                </p14:cNvPr>
                <p14:cNvContentPartPr/>
                <p14:nvPr/>
              </p14:nvContentPartPr>
              <p14:xfrm>
                <a:off x="3146954" y="5584912"/>
                <a:ext cx="473040" cy="269280"/>
              </p14:xfrm>
            </p:contentPart>
          </mc:Choice>
          <mc:Fallback>
            <p:pic>
              <p:nvPicPr>
                <p:cNvPr id="63" name="Ink 62">
                  <a:extLst>
                    <a:ext uri="{FF2B5EF4-FFF2-40B4-BE49-F238E27FC236}">
                      <a16:creationId xmlns:a16="http://schemas.microsoft.com/office/drawing/2014/main" id="{09B52AC3-5F25-824F-BB07-C74C11B0C30E}"/>
                    </a:ext>
                  </a:extLst>
                </p:cNvPr>
                <p:cNvPicPr/>
                <p:nvPr/>
              </p:nvPicPr>
              <p:blipFill>
                <a:blip r:embed="rId163"/>
                <a:stretch>
                  <a:fillRect/>
                </a:stretch>
              </p:blipFill>
              <p:spPr>
                <a:xfrm>
                  <a:off x="3138314" y="5576272"/>
                  <a:ext cx="490680" cy="286920"/>
                </a:xfrm>
                <a:prstGeom prst="rect">
                  <a:avLst/>
                </a:prstGeom>
              </p:spPr>
            </p:pic>
          </mc:Fallback>
        </mc:AlternateContent>
        <mc:AlternateContent xmlns:mc="http://schemas.openxmlformats.org/markup-compatibility/2006">
          <mc:Choice xmlns:p14="http://schemas.microsoft.com/office/powerpoint/2010/main" Requires="p14">
            <p:contentPart p14:bwMode="auto" r:id="rId164">
              <p14:nvContentPartPr>
                <p14:cNvPr id="81" name="Ink 80">
                  <a:extLst>
                    <a:ext uri="{FF2B5EF4-FFF2-40B4-BE49-F238E27FC236}">
                      <a16:creationId xmlns:a16="http://schemas.microsoft.com/office/drawing/2014/main" id="{8CED96D8-B3FD-1144-A6DD-EE168E5B6279}"/>
                    </a:ext>
                  </a:extLst>
                </p14:cNvPr>
                <p14:cNvContentPartPr/>
                <p14:nvPr/>
              </p14:nvContentPartPr>
              <p14:xfrm>
                <a:off x="3196634" y="4479712"/>
                <a:ext cx="109080" cy="1223280"/>
              </p14:xfrm>
            </p:contentPart>
          </mc:Choice>
          <mc:Fallback>
            <p:pic>
              <p:nvPicPr>
                <p:cNvPr id="81" name="Ink 80">
                  <a:extLst>
                    <a:ext uri="{FF2B5EF4-FFF2-40B4-BE49-F238E27FC236}">
                      <a16:creationId xmlns:a16="http://schemas.microsoft.com/office/drawing/2014/main" id="{8CED96D8-B3FD-1144-A6DD-EE168E5B6279}"/>
                    </a:ext>
                  </a:extLst>
                </p:cNvPr>
                <p:cNvPicPr/>
                <p:nvPr/>
              </p:nvPicPr>
              <p:blipFill>
                <a:blip r:embed="rId165"/>
                <a:stretch>
                  <a:fillRect/>
                </a:stretch>
              </p:blipFill>
              <p:spPr>
                <a:xfrm>
                  <a:off x="3187994" y="4471072"/>
                  <a:ext cx="126720" cy="1240920"/>
                </a:xfrm>
                <a:prstGeom prst="rect">
                  <a:avLst/>
                </a:prstGeom>
              </p:spPr>
            </p:pic>
          </mc:Fallback>
        </mc:AlternateContent>
        <mc:AlternateContent xmlns:mc="http://schemas.openxmlformats.org/markup-compatibility/2006">
          <mc:Choice xmlns:p14="http://schemas.microsoft.com/office/powerpoint/2010/main" Requires="p14">
            <p:contentPart p14:bwMode="auto" r:id="rId166">
              <p14:nvContentPartPr>
                <p14:cNvPr id="83" name="Ink 82">
                  <a:extLst>
                    <a:ext uri="{FF2B5EF4-FFF2-40B4-BE49-F238E27FC236}">
                      <a16:creationId xmlns:a16="http://schemas.microsoft.com/office/drawing/2014/main" id="{8D3FC008-B29D-514F-89EA-4727571C677B}"/>
                    </a:ext>
                  </a:extLst>
                </p14:cNvPr>
                <p14:cNvContentPartPr/>
                <p14:nvPr/>
              </p14:nvContentPartPr>
              <p14:xfrm>
                <a:off x="3264674" y="5948152"/>
                <a:ext cx="140400" cy="327960"/>
              </p14:xfrm>
            </p:contentPart>
          </mc:Choice>
          <mc:Fallback>
            <p:pic>
              <p:nvPicPr>
                <p:cNvPr id="83" name="Ink 82">
                  <a:extLst>
                    <a:ext uri="{FF2B5EF4-FFF2-40B4-BE49-F238E27FC236}">
                      <a16:creationId xmlns:a16="http://schemas.microsoft.com/office/drawing/2014/main" id="{8D3FC008-B29D-514F-89EA-4727571C677B}"/>
                    </a:ext>
                  </a:extLst>
                </p:cNvPr>
                <p:cNvPicPr/>
                <p:nvPr/>
              </p:nvPicPr>
              <p:blipFill>
                <a:blip r:embed="rId167"/>
                <a:stretch>
                  <a:fillRect/>
                </a:stretch>
              </p:blipFill>
              <p:spPr>
                <a:xfrm>
                  <a:off x="3255674" y="5939512"/>
                  <a:ext cx="158040" cy="345600"/>
                </a:xfrm>
                <a:prstGeom prst="rect">
                  <a:avLst/>
                </a:prstGeom>
              </p:spPr>
            </p:pic>
          </mc:Fallback>
        </mc:AlternateContent>
        <mc:AlternateContent xmlns:mc="http://schemas.openxmlformats.org/markup-compatibility/2006">
          <mc:Choice xmlns:p14="http://schemas.microsoft.com/office/powerpoint/2010/main" Requires="p14">
            <p:contentPart p14:bwMode="auto" r:id="rId168">
              <p14:nvContentPartPr>
                <p14:cNvPr id="86" name="Ink 85">
                  <a:extLst>
                    <a:ext uri="{FF2B5EF4-FFF2-40B4-BE49-F238E27FC236}">
                      <a16:creationId xmlns:a16="http://schemas.microsoft.com/office/drawing/2014/main" id="{93A6C14C-1E1A-7046-816E-CF7A7DF98B97}"/>
                    </a:ext>
                  </a:extLst>
                </p14:cNvPr>
                <p14:cNvContentPartPr/>
                <p14:nvPr/>
              </p14:nvContentPartPr>
              <p14:xfrm>
                <a:off x="2367194" y="5011792"/>
                <a:ext cx="232560" cy="204480"/>
              </p14:xfrm>
            </p:contentPart>
          </mc:Choice>
          <mc:Fallback>
            <p:pic>
              <p:nvPicPr>
                <p:cNvPr id="86" name="Ink 85">
                  <a:extLst>
                    <a:ext uri="{FF2B5EF4-FFF2-40B4-BE49-F238E27FC236}">
                      <a16:creationId xmlns:a16="http://schemas.microsoft.com/office/drawing/2014/main" id="{93A6C14C-1E1A-7046-816E-CF7A7DF98B97}"/>
                    </a:ext>
                  </a:extLst>
                </p:cNvPr>
                <p:cNvPicPr/>
                <p:nvPr/>
              </p:nvPicPr>
              <p:blipFill>
                <a:blip r:embed="rId169"/>
                <a:stretch>
                  <a:fillRect/>
                </a:stretch>
              </p:blipFill>
              <p:spPr>
                <a:xfrm>
                  <a:off x="2358194" y="5003152"/>
                  <a:ext cx="250200" cy="222120"/>
                </a:xfrm>
                <a:prstGeom prst="rect">
                  <a:avLst/>
                </a:prstGeom>
              </p:spPr>
            </p:pic>
          </mc:Fallback>
        </mc:AlternateContent>
        <mc:AlternateContent xmlns:mc="http://schemas.openxmlformats.org/markup-compatibility/2006">
          <mc:Choice xmlns:p14="http://schemas.microsoft.com/office/powerpoint/2010/main" Requires="p14">
            <p:contentPart p14:bwMode="auto" r:id="rId170">
              <p14:nvContentPartPr>
                <p14:cNvPr id="87" name="Ink 86">
                  <a:extLst>
                    <a:ext uri="{FF2B5EF4-FFF2-40B4-BE49-F238E27FC236}">
                      <a16:creationId xmlns:a16="http://schemas.microsoft.com/office/drawing/2014/main" id="{00C73F34-BC97-7549-9420-DA0D75C4377E}"/>
                    </a:ext>
                  </a:extLst>
                </p14:cNvPr>
                <p14:cNvContentPartPr/>
                <p14:nvPr/>
              </p14:nvContentPartPr>
              <p14:xfrm>
                <a:off x="2634314" y="5052472"/>
                <a:ext cx="48960" cy="197280"/>
              </p14:xfrm>
            </p:contentPart>
          </mc:Choice>
          <mc:Fallback>
            <p:pic>
              <p:nvPicPr>
                <p:cNvPr id="87" name="Ink 86">
                  <a:extLst>
                    <a:ext uri="{FF2B5EF4-FFF2-40B4-BE49-F238E27FC236}">
                      <a16:creationId xmlns:a16="http://schemas.microsoft.com/office/drawing/2014/main" id="{00C73F34-BC97-7549-9420-DA0D75C4377E}"/>
                    </a:ext>
                  </a:extLst>
                </p:cNvPr>
                <p:cNvPicPr/>
                <p:nvPr/>
              </p:nvPicPr>
              <p:blipFill>
                <a:blip r:embed="rId171"/>
                <a:stretch>
                  <a:fillRect/>
                </a:stretch>
              </p:blipFill>
              <p:spPr>
                <a:xfrm>
                  <a:off x="2625314" y="5043832"/>
                  <a:ext cx="66600" cy="214920"/>
                </a:xfrm>
                <a:prstGeom prst="rect">
                  <a:avLst/>
                </a:prstGeom>
              </p:spPr>
            </p:pic>
          </mc:Fallback>
        </mc:AlternateContent>
        <mc:AlternateContent xmlns:mc="http://schemas.openxmlformats.org/markup-compatibility/2006">
          <mc:Choice xmlns:p14="http://schemas.microsoft.com/office/powerpoint/2010/main" Requires="p14">
            <p:contentPart p14:bwMode="auto" r:id="rId172">
              <p14:nvContentPartPr>
                <p14:cNvPr id="88" name="Ink 87">
                  <a:extLst>
                    <a:ext uri="{FF2B5EF4-FFF2-40B4-BE49-F238E27FC236}">
                      <a16:creationId xmlns:a16="http://schemas.microsoft.com/office/drawing/2014/main" id="{27BC3F8A-8043-B546-8D4C-C6E85E51A958}"/>
                    </a:ext>
                  </a:extLst>
                </p14:cNvPr>
                <p14:cNvContentPartPr/>
                <p14:nvPr/>
              </p14:nvContentPartPr>
              <p14:xfrm>
                <a:off x="2637554" y="4991992"/>
                <a:ext cx="125640" cy="69480"/>
              </p14:xfrm>
            </p:contentPart>
          </mc:Choice>
          <mc:Fallback>
            <p:pic>
              <p:nvPicPr>
                <p:cNvPr id="88" name="Ink 87">
                  <a:extLst>
                    <a:ext uri="{FF2B5EF4-FFF2-40B4-BE49-F238E27FC236}">
                      <a16:creationId xmlns:a16="http://schemas.microsoft.com/office/drawing/2014/main" id="{27BC3F8A-8043-B546-8D4C-C6E85E51A958}"/>
                    </a:ext>
                  </a:extLst>
                </p:cNvPr>
                <p:cNvPicPr/>
                <p:nvPr/>
              </p:nvPicPr>
              <p:blipFill>
                <a:blip r:embed="rId173"/>
                <a:stretch>
                  <a:fillRect/>
                </a:stretch>
              </p:blipFill>
              <p:spPr>
                <a:xfrm>
                  <a:off x="2628914" y="4983352"/>
                  <a:ext cx="143280" cy="87120"/>
                </a:xfrm>
                <a:prstGeom prst="rect">
                  <a:avLst/>
                </a:prstGeom>
              </p:spPr>
            </p:pic>
          </mc:Fallback>
        </mc:AlternateContent>
        <mc:AlternateContent xmlns:mc="http://schemas.openxmlformats.org/markup-compatibility/2006">
          <mc:Choice xmlns:p14="http://schemas.microsoft.com/office/powerpoint/2010/main" Requires="p14">
            <p:contentPart p14:bwMode="auto" r:id="rId174">
              <p14:nvContentPartPr>
                <p14:cNvPr id="89" name="Ink 88">
                  <a:extLst>
                    <a:ext uri="{FF2B5EF4-FFF2-40B4-BE49-F238E27FC236}">
                      <a16:creationId xmlns:a16="http://schemas.microsoft.com/office/drawing/2014/main" id="{4797F8E7-9516-374D-AECA-74376BAF9ECB}"/>
                    </a:ext>
                  </a:extLst>
                </p14:cNvPr>
                <p14:cNvContentPartPr/>
                <p14:nvPr/>
              </p14:nvContentPartPr>
              <p14:xfrm>
                <a:off x="2842754" y="4911712"/>
                <a:ext cx="26640" cy="285120"/>
              </p14:xfrm>
            </p:contentPart>
          </mc:Choice>
          <mc:Fallback>
            <p:pic>
              <p:nvPicPr>
                <p:cNvPr id="89" name="Ink 88">
                  <a:extLst>
                    <a:ext uri="{FF2B5EF4-FFF2-40B4-BE49-F238E27FC236}">
                      <a16:creationId xmlns:a16="http://schemas.microsoft.com/office/drawing/2014/main" id="{4797F8E7-9516-374D-AECA-74376BAF9ECB}"/>
                    </a:ext>
                  </a:extLst>
                </p:cNvPr>
                <p:cNvPicPr/>
                <p:nvPr/>
              </p:nvPicPr>
              <p:blipFill>
                <a:blip r:embed="rId175"/>
                <a:stretch>
                  <a:fillRect/>
                </a:stretch>
              </p:blipFill>
              <p:spPr>
                <a:xfrm>
                  <a:off x="2834114" y="4903072"/>
                  <a:ext cx="44280" cy="302760"/>
                </a:xfrm>
                <a:prstGeom prst="rect">
                  <a:avLst/>
                </a:prstGeom>
              </p:spPr>
            </p:pic>
          </mc:Fallback>
        </mc:AlternateContent>
        <mc:AlternateContent xmlns:mc="http://schemas.openxmlformats.org/markup-compatibility/2006">
          <mc:Choice xmlns:p14="http://schemas.microsoft.com/office/powerpoint/2010/main" Requires="p14">
            <p:contentPart p14:bwMode="auto" r:id="rId176">
              <p14:nvContentPartPr>
                <p14:cNvPr id="90" name="Ink 89">
                  <a:extLst>
                    <a:ext uri="{FF2B5EF4-FFF2-40B4-BE49-F238E27FC236}">
                      <a16:creationId xmlns:a16="http://schemas.microsoft.com/office/drawing/2014/main" id="{4A0D8149-E831-5D4F-B18B-18FB4DB16B87}"/>
                    </a:ext>
                  </a:extLst>
                </p14:cNvPr>
                <p14:cNvContentPartPr/>
                <p14:nvPr/>
              </p14:nvContentPartPr>
              <p14:xfrm>
                <a:off x="2754194" y="5042392"/>
                <a:ext cx="57240" cy="1080"/>
              </p14:xfrm>
            </p:contentPart>
          </mc:Choice>
          <mc:Fallback>
            <p:pic>
              <p:nvPicPr>
                <p:cNvPr id="90" name="Ink 89">
                  <a:extLst>
                    <a:ext uri="{FF2B5EF4-FFF2-40B4-BE49-F238E27FC236}">
                      <a16:creationId xmlns:a16="http://schemas.microsoft.com/office/drawing/2014/main" id="{4A0D8149-E831-5D4F-B18B-18FB4DB16B87}"/>
                    </a:ext>
                  </a:extLst>
                </p:cNvPr>
                <p:cNvPicPr/>
                <p:nvPr/>
              </p:nvPicPr>
              <p:blipFill>
                <a:blip r:embed="rId177"/>
                <a:stretch>
                  <a:fillRect/>
                </a:stretch>
              </p:blipFill>
              <p:spPr>
                <a:xfrm>
                  <a:off x="2745554" y="5033392"/>
                  <a:ext cx="74880" cy="18720"/>
                </a:xfrm>
                <a:prstGeom prst="rect">
                  <a:avLst/>
                </a:prstGeom>
              </p:spPr>
            </p:pic>
          </mc:Fallback>
        </mc:AlternateContent>
        <mc:AlternateContent xmlns:mc="http://schemas.openxmlformats.org/markup-compatibility/2006">
          <mc:Choice xmlns:p14="http://schemas.microsoft.com/office/powerpoint/2010/main" Requires="p14">
            <p:contentPart p14:bwMode="auto" r:id="rId178">
              <p14:nvContentPartPr>
                <p14:cNvPr id="91" name="Ink 90">
                  <a:extLst>
                    <a:ext uri="{FF2B5EF4-FFF2-40B4-BE49-F238E27FC236}">
                      <a16:creationId xmlns:a16="http://schemas.microsoft.com/office/drawing/2014/main" id="{9889106E-1ECD-9942-BDB6-235308549F56}"/>
                    </a:ext>
                  </a:extLst>
                </p14:cNvPr>
                <p14:cNvContentPartPr/>
                <p14:nvPr/>
              </p14:nvContentPartPr>
              <p14:xfrm>
                <a:off x="3005834" y="5104312"/>
                <a:ext cx="12960" cy="15480"/>
              </p14:xfrm>
            </p:contentPart>
          </mc:Choice>
          <mc:Fallback>
            <p:pic>
              <p:nvPicPr>
                <p:cNvPr id="91" name="Ink 90">
                  <a:extLst>
                    <a:ext uri="{FF2B5EF4-FFF2-40B4-BE49-F238E27FC236}">
                      <a16:creationId xmlns:a16="http://schemas.microsoft.com/office/drawing/2014/main" id="{9889106E-1ECD-9942-BDB6-235308549F56}"/>
                    </a:ext>
                  </a:extLst>
                </p:cNvPr>
                <p:cNvPicPr/>
                <p:nvPr/>
              </p:nvPicPr>
              <p:blipFill>
                <a:blip r:embed="rId179"/>
                <a:stretch>
                  <a:fillRect/>
                </a:stretch>
              </p:blipFill>
              <p:spPr>
                <a:xfrm>
                  <a:off x="2996834" y="5095312"/>
                  <a:ext cx="30600" cy="33120"/>
                </a:xfrm>
                <a:prstGeom prst="rect">
                  <a:avLst/>
                </a:prstGeom>
              </p:spPr>
            </p:pic>
          </mc:Fallback>
        </mc:AlternateContent>
        <mc:AlternateContent xmlns:mc="http://schemas.openxmlformats.org/markup-compatibility/2006">
          <mc:Choice xmlns:p14="http://schemas.microsoft.com/office/powerpoint/2010/main" Requires="p14">
            <p:contentPart p14:bwMode="auto" r:id="rId180">
              <p14:nvContentPartPr>
                <p14:cNvPr id="97" name="Ink 96">
                  <a:extLst>
                    <a:ext uri="{FF2B5EF4-FFF2-40B4-BE49-F238E27FC236}">
                      <a16:creationId xmlns:a16="http://schemas.microsoft.com/office/drawing/2014/main" id="{C62F983F-38EA-AC4B-83E1-94E3C18F22CC}"/>
                    </a:ext>
                  </a:extLst>
                </p14:cNvPr>
                <p14:cNvContentPartPr/>
                <p14:nvPr/>
              </p14:nvContentPartPr>
              <p14:xfrm>
                <a:off x="7074554" y="4250752"/>
                <a:ext cx="43920" cy="943200"/>
              </p14:xfrm>
            </p:contentPart>
          </mc:Choice>
          <mc:Fallback>
            <p:pic>
              <p:nvPicPr>
                <p:cNvPr id="97" name="Ink 96">
                  <a:extLst>
                    <a:ext uri="{FF2B5EF4-FFF2-40B4-BE49-F238E27FC236}">
                      <a16:creationId xmlns:a16="http://schemas.microsoft.com/office/drawing/2014/main" id="{C62F983F-38EA-AC4B-83E1-94E3C18F22CC}"/>
                    </a:ext>
                  </a:extLst>
                </p:cNvPr>
                <p:cNvPicPr/>
                <p:nvPr/>
              </p:nvPicPr>
              <p:blipFill>
                <a:blip r:embed="rId181"/>
                <a:stretch>
                  <a:fillRect/>
                </a:stretch>
              </p:blipFill>
              <p:spPr>
                <a:xfrm>
                  <a:off x="7065554" y="4242112"/>
                  <a:ext cx="61560" cy="960840"/>
                </a:xfrm>
                <a:prstGeom prst="rect">
                  <a:avLst/>
                </a:prstGeom>
              </p:spPr>
            </p:pic>
          </mc:Fallback>
        </mc:AlternateContent>
        <mc:AlternateContent xmlns:mc="http://schemas.openxmlformats.org/markup-compatibility/2006">
          <mc:Choice xmlns:p14="http://schemas.microsoft.com/office/powerpoint/2010/main" Requires="p14">
            <p:contentPart p14:bwMode="auto" r:id="rId182">
              <p14:nvContentPartPr>
                <p14:cNvPr id="98" name="Ink 97">
                  <a:extLst>
                    <a:ext uri="{FF2B5EF4-FFF2-40B4-BE49-F238E27FC236}">
                      <a16:creationId xmlns:a16="http://schemas.microsoft.com/office/drawing/2014/main" id="{10DA058A-7AF3-CD4F-AA6E-C0DE299EBBA3}"/>
                    </a:ext>
                  </a:extLst>
                </p14:cNvPr>
                <p14:cNvContentPartPr/>
                <p14:nvPr/>
              </p14:nvContentPartPr>
              <p14:xfrm>
                <a:off x="6164834" y="4632352"/>
                <a:ext cx="260640" cy="262440"/>
              </p14:xfrm>
            </p:contentPart>
          </mc:Choice>
          <mc:Fallback>
            <p:pic>
              <p:nvPicPr>
                <p:cNvPr id="98" name="Ink 97">
                  <a:extLst>
                    <a:ext uri="{FF2B5EF4-FFF2-40B4-BE49-F238E27FC236}">
                      <a16:creationId xmlns:a16="http://schemas.microsoft.com/office/drawing/2014/main" id="{10DA058A-7AF3-CD4F-AA6E-C0DE299EBBA3}"/>
                    </a:ext>
                  </a:extLst>
                </p:cNvPr>
                <p:cNvPicPr/>
                <p:nvPr/>
              </p:nvPicPr>
              <p:blipFill>
                <a:blip r:embed="rId183"/>
                <a:stretch>
                  <a:fillRect/>
                </a:stretch>
              </p:blipFill>
              <p:spPr>
                <a:xfrm>
                  <a:off x="6156194" y="4623352"/>
                  <a:ext cx="278280" cy="280080"/>
                </a:xfrm>
                <a:prstGeom prst="rect">
                  <a:avLst/>
                </a:prstGeom>
              </p:spPr>
            </p:pic>
          </mc:Fallback>
        </mc:AlternateContent>
        <mc:AlternateContent xmlns:mc="http://schemas.openxmlformats.org/markup-compatibility/2006">
          <mc:Choice xmlns:p14="http://schemas.microsoft.com/office/powerpoint/2010/main" Requires="p14">
            <p:contentPart p14:bwMode="auto" r:id="rId184">
              <p14:nvContentPartPr>
                <p14:cNvPr id="99" name="Ink 98">
                  <a:extLst>
                    <a:ext uri="{FF2B5EF4-FFF2-40B4-BE49-F238E27FC236}">
                      <a16:creationId xmlns:a16="http://schemas.microsoft.com/office/drawing/2014/main" id="{254F14E9-B9B8-0942-925C-B4B5198D0122}"/>
                    </a:ext>
                  </a:extLst>
                </p14:cNvPr>
                <p14:cNvContentPartPr/>
                <p14:nvPr/>
              </p14:nvContentPartPr>
              <p14:xfrm>
                <a:off x="6447794" y="4655752"/>
                <a:ext cx="46080" cy="249480"/>
              </p14:xfrm>
            </p:contentPart>
          </mc:Choice>
          <mc:Fallback>
            <p:pic>
              <p:nvPicPr>
                <p:cNvPr id="99" name="Ink 98">
                  <a:extLst>
                    <a:ext uri="{FF2B5EF4-FFF2-40B4-BE49-F238E27FC236}">
                      <a16:creationId xmlns:a16="http://schemas.microsoft.com/office/drawing/2014/main" id="{254F14E9-B9B8-0942-925C-B4B5198D0122}"/>
                    </a:ext>
                  </a:extLst>
                </p:cNvPr>
                <p:cNvPicPr/>
                <p:nvPr/>
              </p:nvPicPr>
              <p:blipFill>
                <a:blip r:embed="rId185"/>
                <a:stretch>
                  <a:fillRect/>
                </a:stretch>
              </p:blipFill>
              <p:spPr>
                <a:xfrm>
                  <a:off x="6439154" y="4646752"/>
                  <a:ext cx="63720" cy="267120"/>
                </a:xfrm>
                <a:prstGeom prst="rect">
                  <a:avLst/>
                </a:prstGeom>
              </p:spPr>
            </p:pic>
          </mc:Fallback>
        </mc:AlternateContent>
        <mc:AlternateContent xmlns:mc="http://schemas.openxmlformats.org/markup-compatibility/2006">
          <mc:Choice xmlns:p14="http://schemas.microsoft.com/office/powerpoint/2010/main" Requires="p14">
            <p:contentPart p14:bwMode="auto" r:id="rId186">
              <p14:nvContentPartPr>
                <p14:cNvPr id="100" name="Ink 99">
                  <a:extLst>
                    <a:ext uri="{FF2B5EF4-FFF2-40B4-BE49-F238E27FC236}">
                      <a16:creationId xmlns:a16="http://schemas.microsoft.com/office/drawing/2014/main" id="{07B104FA-3190-834E-A8FD-1B6F074C06A5}"/>
                    </a:ext>
                  </a:extLst>
                </p14:cNvPr>
                <p14:cNvContentPartPr/>
                <p14:nvPr/>
              </p14:nvContentPartPr>
              <p14:xfrm>
                <a:off x="6421514" y="4644952"/>
                <a:ext cx="102600" cy="30960"/>
              </p14:xfrm>
            </p:contentPart>
          </mc:Choice>
          <mc:Fallback>
            <p:pic>
              <p:nvPicPr>
                <p:cNvPr id="100" name="Ink 99">
                  <a:extLst>
                    <a:ext uri="{FF2B5EF4-FFF2-40B4-BE49-F238E27FC236}">
                      <a16:creationId xmlns:a16="http://schemas.microsoft.com/office/drawing/2014/main" id="{07B104FA-3190-834E-A8FD-1B6F074C06A5}"/>
                    </a:ext>
                  </a:extLst>
                </p:cNvPr>
                <p:cNvPicPr/>
                <p:nvPr/>
              </p:nvPicPr>
              <p:blipFill>
                <a:blip r:embed="rId187"/>
                <a:stretch>
                  <a:fillRect/>
                </a:stretch>
              </p:blipFill>
              <p:spPr>
                <a:xfrm>
                  <a:off x="6412874" y="4636312"/>
                  <a:ext cx="120240" cy="48600"/>
                </a:xfrm>
                <a:prstGeom prst="rect">
                  <a:avLst/>
                </a:prstGeom>
              </p:spPr>
            </p:pic>
          </mc:Fallback>
        </mc:AlternateContent>
        <mc:AlternateContent xmlns:mc="http://schemas.openxmlformats.org/markup-compatibility/2006">
          <mc:Choice xmlns:p14="http://schemas.microsoft.com/office/powerpoint/2010/main" Requires="p14">
            <p:contentPart p14:bwMode="auto" r:id="rId188">
              <p14:nvContentPartPr>
                <p14:cNvPr id="101" name="Ink 100">
                  <a:extLst>
                    <a:ext uri="{FF2B5EF4-FFF2-40B4-BE49-F238E27FC236}">
                      <a16:creationId xmlns:a16="http://schemas.microsoft.com/office/drawing/2014/main" id="{57C4D7C7-7B1C-4041-9263-365BE9778A9F}"/>
                    </a:ext>
                  </a:extLst>
                </p14:cNvPr>
                <p14:cNvContentPartPr/>
                <p14:nvPr/>
              </p14:nvContentPartPr>
              <p14:xfrm>
                <a:off x="6705194" y="4575472"/>
                <a:ext cx="54360" cy="293400"/>
              </p14:xfrm>
            </p:contentPart>
          </mc:Choice>
          <mc:Fallback>
            <p:pic>
              <p:nvPicPr>
                <p:cNvPr id="101" name="Ink 100">
                  <a:extLst>
                    <a:ext uri="{FF2B5EF4-FFF2-40B4-BE49-F238E27FC236}">
                      <a16:creationId xmlns:a16="http://schemas.microsoft.com/office/drawing/2014/main" id="{57C4D7C7-7B1C-4041-9263-365BE9778A9F}"/>
                    </a:ext>
                  </a:extLst>
                </p:cNvPr>
                <p:cNvPicPr/>
                <p:nvPr/>
              </p:nvPicPr>
              <p:blipFill>
                <a:blip r:embed="rId189"/>
                <a:stretch>
                  <a:fillRect/>
                </a:stretch>
              </p:blipFill>
              <p:spPr>
                <a:xfrm>
                  <a:off x="6696194" y="4566472"/>
                  <a:ext cx="72000" cy="311040"/>
                </a:xfrm>
                <a:prstGeom prst="rect">
                  <a:avLst/>
                </a:prstGeom>
              </p:spPr>
            </p:pic>
          </mc:Fallback>
        </mc:AlternateContent>
        <mc:AlternateContent xmlns:mc="http://schemas.openxmlformats.org/markup-compatibility/2006">
          <mc:Choice xmlns:p14="http://schemas.microsoft.com/office/powerpoint/2010/main" Requires="p14">
            <p:contentPart p14:bwMode="auto" r:id="rId190">
              <p14:nvContentPartPr>
                <p14:cNvPr id="102" name="Ink 101">
                  <a:extLst>
                    <a:ext uri="{FF2B5EF4-FFF2-40B4-BE49-F238E27FC236}">
                      <a16:creationId xmlns:a16="http://schemas.microsoft.com/office/drawing/2014/main" id="{0BE5291B-3F21-7D40-BF0C-5ED93E330AF2}"/>
                    </a:ext>
                  </a:extLst>
                </p14:cNvPr>
                <p14:cNvContentPartPr/>
                <p14:nvPr/>
              </p14:nvContentPartPr>
              <p14:xfrm>
                <a:off x="6592874" y="4656472"/>
                <a:ext cx="97200" cy="15480"/>
              </p14:xfrm>
            </p:contentPart>
          </mc:Choice>
          <mc:Fallback>
            <p:pic>
              <p:nvPicPr>
                <p:cNvPr id="102" name="Ink 101">
                  <a:extLst>
                    <a:ext uri="{FF2B5EF4-FFF2-40B4-BE49-F238E27FC236}">
                      <a16:creationId xmlns:a16="http://schemas.microsoft.com/office/drawing/2014/main" id="{0BE5291B-3F21-7D40-BF0C-5ED93E330AF2}"/>
                    </a:ext>
                  </a:extLst>
                </p:cNvPr>
                <p:cNvPicPr/>
                <p:nvPr/>
              </p:nvPicPr>
              <p:blipFill>
                <a:blip r:embed="rId191"/>
                <a:stretch>
                  <a:fillRect/>
                </a:stretch>
              </p:blipFill>
              <p:spPr>
                <a:xfrm>
                  <a:off x="6584234" y="4647832"/>
                  <a:ext cx="114840" cy="33120"/>
                </a:xfrm>
                <a:prstGeom prst="rect">
                  <a:avLst/>
                </a:prstGeom>
              </p:spPr>
            </p:pic>
          </mc:Fallback>
        </mc:AlternateContent>
        <mc:AlternateContent xmlns:mc="http://schemas.openxmlformats.org/markup-compatibility/2006">
          <mc:Choice xmlns:p14="http://schemas.microsoft.com/office/powerpoint/2010/main" Requires="p14">
            <p:contentPart p14:bwMode="auto" r:id="rId192">
              <p14:nvContentPartPr>
                <p14:cNvPr id="103" name="Ink 102">
                  <a:extLst>
                    <a:ext uri="{FF2B5EF4-FFF2-40B4-BE49-F238E27FC236}">
                      <a16:creationId xmlns:a16="http://schemas.microsoft.com/office/drawing/2014/main" id="{2DC16250-AF5E-8440-8A81-2C8A211D5B01}"/>
                    </a:ext>
                  </a:extLst>
                </p14:cNvPr>
                <p14:cNvContentPartPr/>
                <p14:nvPr/>
              </p14:nvContentPartPr>
              <p14:xfrm>
                <a:off x="6848474" y="4746112"/>
                <a:ext cx="28800" cy="18000"/>
              </p14:xfrm>
            </p:contentPart>
          </mc:Choice>
          <mc:Fallback>
            <p:pic>
              <p:nvPicPr>
                <p:cNvPr id="103" name="Ink 102">
                  <a:extLst>
                    <a:ext uri="{FF2B5EF4-FFF2-40B4-BE49-F238E27FC236}">
                      <a16:creationId xmlns:a16="http://schemas.microsoft.com/office/drawing/2014/main" id="{2DC16250-AF5E-8440-8A81-2C8A211D5B01}"/>
                    </a:ext>
                  </a:extLst>
                </p:cNvPr>
                <p:cNvPicPr/>
                <p:nvPr/>
              </p:nvPicPr>
              <p:blipFill>
                <a:blip r:embed="rId193"/>
                <a:stretch>
                  <a:fillRect/>
                </a:stretch>
              </p:blipFill>
              <p:spPr>
                <a:xfrm>
                  <a:off x="6839834" y="4737112"/>
                  <a:ext cx="46440" cy="35640"/>
                </a:xfrm>
                <a:prstGeom prst="rect">
                  <a:avLst/>
                </a:prstGeom>
              </p:spPr>
            </p:pic>
          </mc:Fallback>
        </mc:AlternateContent>
        <mc:AlternateContent xmlns:mc="http://schemas.openxmlformats.org/markup-compatibility/2006">
          <mc:Choice xmlns:p14="http://schemas.microsoft.com/office/powerpoint/2010/main" Requires="p14">
            <p:contentPart p14:bwMode="auto" r:id="rId194">
              <p14:nvContentPartPr>
                <p14:cNvPr id="117" name="Ink 116">
                  <a:extLst>
                    <a:ext uri="{FF2B5EF4-FFF2-40B4-BE49-F238E27FC236}">
                      <a16:creationId xmlns:a16="http://schemas.microsoft.com/office/drawing/2014/main" id="{CBAA0B63-4A9A-2643-BD00-6F3D834A42C8}"/>
                    </a:ext>
                  </a:extLst>
                </p14:cNvPr>
                <p14:cNvContentPartPr/>
                <p14:nvPr/>
              </p14:nvContentPartPr>
              <p14:xfrm>
                <a:off x="7073834" y="5840152"/>
                <a:ext cx="195120" cy="322200"/>
              </p14:xfrm>
            </p:contentPart>
          </mc:Choice>
          <mc:Fallback>
            <p:pic>
              <p:nvPicPr>
                <p:cNvPr id="117" name="Ink 116">
                  <a:extLst>
                    <a:ext uri="{FF2B5EF4-FFF2-40B4-BE49-F238E27FC236}">
                      <a16:creationId xmlns:a16="http://schemas.microsoft.com/office/drawing/2014/main" id="{CBAA0B63-4A9A-2643-BD00-6F3D834A42C8}"/>
                    </a:ext>
                  </a:extLst>
                </p:cNvPr>
                <p:cNvPicPr/>
                <p:nvPr/>
              </p:nvPicPr>
              <p:blipFill>
                <a:blip r:embed="rId195"/>
                <a:stretch>
                  <a:fillRect/>
                </a:stretch>
              </p:blipFill>
              <p:spPr>
                <a:xfrm>
                  <a:off x="7065194" y="5831152"/>
                  <a:ext cx="212760" cy="339840"/>
                </a:xfrm>
                <a:prstGeom prst="rect">
                  <a:avLst/>
                </a:prstGeom>
              </p:spPr>
            </p:pic>
          </mc:Fallback>
        </mc:AlternateContent>
        <mc:AlternateContent xmlns:mc="http://schemas.openxmlformats.org/markup-compatibility/2006">
          <mc:Choice xmlns:p14="http://schemas.microsoft.com/office/powerpoint/2010/main" Requires="p14">
            <p:contentPart p14:bwMode="auto" r:id="rId196">
              <p14:nvContentPartPr>
                <p14:cNvPr id="118" name="Ink 117">
                  <a:extLst>
                    <a:ext uri="{FF2B5EF4-FFF2-40B4-BE49-F238E27FC236}">
                      <a16:creationId xmlns:a16="http://schemas.microsoft.com/office/drawing/2014/main" id="{49F1598B-554E-FD43-9854-F5CDE474939E}"/>
                    </a:ext>
                  </a:extLst>
                </p14:cNvPr>
                <p14:cNvContentPartPr/>
                <p14:nvPr/>
              </p14:nvContentPartPr>
              <p14:xfrm>
                <a:off x="7360394" y="6037072"/>
                <a:ext cx="170280" cy="230760"/>
              </p14:xfrm>
            </p:contentPart>
          </mc:Choice>
          <mc:Fallback>
            <p:pic>
              <p:nvPicPr>
                <p:cNvPr id="118" name="Ink 117">
                  <a:extLst>
                    <a:ext uri="{FF2B5EF4-FFF2-40B4-BE49-F238E27FC236}">
                      <a16:creationId xmlns:a16="http://schemas.microsoft.com/office/drawing/2014/main" id="{49F1598B-554E-FD43-9854-F5CDE474939E}"/>
                    </a:ext>
                  </a:extLst>
                </p:cNvPr>
                <p:cNvPicPr/>
                <p:nvPr/>
              </p:nvPicPr>
              <p:blipFill>
                <a:blip r:embed="rId197"/>
                <a:stretch>
                  <a:fillRect/>
                </a:stretch>
              </p:blipFill>
              <p:spPr>
                <a:xfrm>
                  <a:off x="7351754" y="6028072"/>
                  <a:ext cx="187920" cy="248400"/>
                </a:xfrm>
                <a:prstGeom prst="rect">
                  <a:avLst/>
                </a:prstGeom>
              </p:spPr>
            </p:pic>
          </mc:Fallback>
        </mc:AlternateContent>
        <mc:AlternateContent xmlns:mc="http://schemas.openxmlformats.org/markup-compatibility/2006">
          <mc:Choice xmlns:p14="http://schemas.microsoft.com/office/powerpoint/2010/main" Requires="p14">
            <p:contentPart p14:bwMode="auto" r:id="rId198">
              <p14:nvContentPartPr>
                <p14:cNvPr id="120" name="Ink 119">
                  <a:extLst>
                    <a:ext uri="{FF2B5EF4-FFF2-40B4-BE49-F238E27FC236}">
                      <a16:creationId xmlns:a16="http://schemas.microsoft.com/office/drawing/2014/main" id="{8F9CF4D5-66B5-BF44-A62B-6E76DD558B78}"/>
                    </a:ext>
                  </a:extLst>
                </p14:cNvPr>
                <p14:cNvContentPartPr/>
                <p14:nvPr/>
              </p14:nvContentPartPr>
              <p14:xfrm>
                <a:off x="5147834" y="5152912"/>
                <a:ext cx="181080" cy="380160"/>
              </p14:xfrm>
            </p:contentPart>
          </mc:Choice>
          <mc:Fallback>
            <p:pic>
              <p:nvPicPr>
                <p:cNvPr id="120" name="Ink 119">
                  <a:extLst>
                    <a:ext uri="{FF2B5EF4-FFF2-40B4-BE49-F238E27FC236}">
                      <a16:creationId xmlns:a16="http://schemas.microsoft.com/office/drawing/2014/main" id="{8F9CF4D5-66B5-BF44-A62B-6E76DD558B78}"/>
                    </a:ext>
                  </a:extLst>
                </p:cNvPr>
                <p:cNvPicPr/>
                <p:nvPr/>
              </p:nvPicPr>
              <p:blipFill>
                <a:blip r:embed="rId199"/>
                <a:stretch>
                  <a:fillRect/>
                </a:stretch>
              </p:blipFill>
              <p:spPr>
                <a:xfrm>
                  <a:off x="5138834" y="5144272"/>
                  <a:ext cx="198720" cy="397800"/>
                </a:xfrm>
                <a:prstGeom prst="rect">
                  <a:avLst/>
                </a:prstGeom>
              </p:spPr>
            </p:pic>
          </mc:Fallback>
        </mc:AlternateContent>
        <mc:AlternateContent xmlns:mc="http://schemas.openxmlformats.org/markup-compatibility/2006">
          <mc:Choice xmlns:p14="http://schemas.microsoft.com/office/powerpoint/2010/main" Requires="p14">
            <p:contentPart p14:bwMode="auto" r:id="rId200">
              <p14:nvContentPartPr>
                <p14:cNvPr id="121" name="Ink 120">
                  <a:extLst>
                    <a:ext uri="{FF2B5EF4-FFF2-40B4-BE49-F238E27FC236}">
                      <a16:creationId xmlns:a16="http://schemas.microsoft.com/office/drawing/2014/main" id="{B5BA4DF2-2EA8-6045-93E9-E2ECBC248E8D}"/>
                    </a:ext>
                  </a:extLst>
                </p14:cNvPr>
                <p14:cNvContentPartPr/>
                <p14:nvPr/>
              </p14:nvContentPartPr>
              <p14:xfrm>
                <a:off x="5161154" y="5664472"/>
                <a:ext cx="224280" cy="299520"/>
              </p14:xfrm>
            </p:contentPart>
          </mc:Choice>
          <mc:Fallback>
            <p:pic>
              <p:nvPicPr>
                <p:cNvPr id="121" name="Ink 120">
                  <a:extLst>
                    <a:ext uri="{FF2B5EF4-FFF2-40B4-BE49-F238E27FC236}">
                      <a16:creationId xmlns:a16="http://schemas.microsoft.com/office/drawing/2014/main" id="{B5BA4DF2-2EA8-6045-93E9-E2ECBC248E8D}"/>
                    </a:ext>
                  </a:extLst>
                </p:cNvPr>
                <p:cNvPicPr/>
                <p:nvPr/>
              </p:nvPicPr>
              <p:blipFill>
                <a:blip r:embed="rId201"/>
                <a:stretch>
                  <a:fillRect/>
                </a:stretch>
              </p:blipFill>
              <p:spPr>
                <a:xfrm>
                  <a:off x="5152514" y="5655472"/>
                  <a:ext cx="241920" cy="317160"/>
                </a:xfrm>
                <a:prstGeom prst="rect">
                  <a:avLst/>
                </a:prstGeom>
              </p:spPr>
            </p:pic>
          </mc:Fallback>
        </mc:AlternateContent>
        <mc:AlternateContent xmlns:mc="http://schemas.openxmlformats.org/markup-compatibility/2006">
          <mc:Choice xmlns:p14="http://schemas.microsoft.com/office/powerpoint/2010/main" Requires="p14">
            <p:contentPart p14:bwMode="auto" r:id="rId202">
              <p14:nvContentPartPr>
                <p14:cNvPr id="122" name="Ink 121">
                  <a:extLst>
                    <a:ext uri="{FF2B5EF4-FFF2-40B4-BE49-F238E27FC236}">
                      <a16:creationId xmlns:a16="http://schemas.microsoft.com/office/drawing/2014/main" id="{61A85F1F-477A-B444-BB11-6ADE48C6FB88}"/>
                    </a:ext>
                  </a:extLst>
                </p14:cNvPr>
                <p14:cNvContentPartPr/>
                <p14:nvPr/>
              </p14:nvContentPartPr>
              <p14:xfrm>
                <a:off x="5476874" y="5768512"/>
                <a:ext cx="224280" cy="174240"/>
              </p14:xfrm>
            </p:contentPart>
          </mc:Choice>
          <mc:Fallback>
            <p:pic>
              <p:nvPicPr>
                <p:cNvPr id="122" name="Ink 121">
                  <a:extLst>
                    <a:ext uri="{FF2B5EF4-FFF2-40B4-BE49-F238E27FC236}">
                      <a16:creationId xmlns:a16="http://schemas.microsoft.com/office/drawing/2014/main" id="{61A85F1F-477A-B444-BB11-6ADE48C6FB88}"/>
                    </a:ext>
                  </a:extLst>
                </p:cNvPr>
                <p:cNvPicPr/>
                <p:nvPr/>
              </p:nvPicPr>
              <p:blipFill>
                <a:blip r:embed="rId203"/>
                <a:stretch>
                  <a:fillRect/>
                </a:stretch>
              </p:blipFill>
              <p:spPr>
                <a:xfrm>
                  <a:off x="5468234" y="5759872"/>
                  <a:ext cx="241920" cy="191880"/>
                </a:xfrm>
                <a:prstGeom prst="rect">
                  <a:avLst/>
                </a:prstGeom>
              </p:spPr>
            </p:pic>
          </mc:Fallback>
        </mc:AlternateContent>
        <mc:AlternateContent xmlns:mc="http://schemas.openxmlformats.org/markup-compatibility/2006">
          <mc:Choice xmlns:p14="http://schemas.microsoft.com/office/powerpoint/2010/main" Requires="p14">
            <p:contentPart p14:bwMode="auto" r:id="rId204">
              <p14:nvContentPartPr>
                <p14:cNvPr id="123" name="Ink 122">
                  <a:extLst>
                    <a:ext uri="{FF2B5EF4-FFF2-40B4-BE49-F238E27FC236}">
                      <a16:creationId xmlns:a16="http://schemas.microsoft.com/office/drawing/2014/main" id="{9E7B382B-1812-2D48-8C1E-B11CADD9CDB2}"/>
                    </a:ext>
                  </a:extLst>
                </p14:cNvPr>
                <p14:cNvContentPartPr/>
                <p14:nvPr/>
              </p14:nvContentPartPr>
              <p14:xfrm>
                <a:off x="5443034" y="5805952"/>
                <a:ext cx="231480" cy="167040"/>
              </p14:xfrm>
            </p:contentPart>
          </mc:Choice>
          <mc:Fallback>
            <p:pic>
              <p:nvPicPr>
                <p:cNvPr id="123" name="Ink 122">
                  <a:extLst>
                    <a:ext uri="{FF2B5EF4-FFF2-40B4-BE49-F238E27FC236}">
                      <a16:creationId xmlns:a16="http://schemas.microsoft.com/office/drawing/2014/main" id="{9E7B382B-1812-2D48-8C1E-B11CADD9CDB2}"/>
                    </a:ext>
                  </a:extLst>
                </p:cNvPr>
                <p:cNvPicPr/>
                <p:nvPr/>
              </p:nvPicPr>
              <p:blipFill>
                <a:blip r:embed="rId205"/>
                <a:stretch>
                  <a:fillRect/>
                </a:stretch>
              </p:blipFill>
              <p:spPr>
                <a:xfrm>
                  <a:off x="5434394" y="5797312"/>
                  <a:ext cx="249120" cy="184680"/>
                </a:xfrm>
                <a:prstGeom prst="rect">
                  <a:avLst/>
                </a:prstGeom>
              </p:spPr>
            </p:pic>
          </mc:Fallback>
        </mc:AlternateContent>
        <mc:AlternateContent xmlns:mc="http://schemas.openxmlformats.org/markup-compatibility/2006">
          <mc:Choice xmlns:p14="http://schemas.microsoft.com/office/powerpoint/2010/main" Requires="p14">
            <p:contentPart p14:bwMode="auto" r:id="rId206">
              <p14:nvContentPartPr>
                <p14:cNvPr id="143" name="Ink 142">
                  <a:extLst>
                    <a:ext uri="{FF2B5EF4-FFF2-40B4-BE49-F238E27FC236}">
                      <a16:creationId xmlns:a16="http://schemas.microsoft.com/office/drawing/2014/main" id="{D449F3EE-78AC-FA4C-AA26-4CF0EBA3C140}"/>
                    </a:ext>
                  </a:extLst>
                </p14:cNvPr>
                <p14:cNvContentPartPr/>
                <p14:nvPr/>
              </p14:nvContentPartPr>
              <p14:xfrm>
                <a:off x="2058674" y="4449472"/>
                <a:ext cx="122040" cy="927720"/>
              </p14:xfrm>
            </p:contentPart>
          </mc:Choice>
          <mc:Fallback>
            <p:pic>
              <p:nvPicPr>
                <p:cNvPr id="143" name="Ink 142">
                  <a:extLst>
                    <a:ext uri="{FF2B5EF4-FFF2-40B4-BE49-F238E27FC236}">
                      <a16:creationId xmlns:a16="http://schemas.microsoft.com/office/drawing/2014/main" id="{D449F3EE-78AC-FA4C-AA26-4CF0EBA3C140}"/>
                    </a:ext>
                  </a:extLst>
                </p:cNvPr>
                <p:cNvPicPr/>
                <p:nvPr/>
              </p:nvPicPr>
              <p:blipFill>
                <a:blip r:embed="rId207"/>
                <a:stretch>
                  <a:fillRect/>
                </a:stretch>
              </p:blipFill>
              <p:spPr>
                <a:xfrm>
                  <a:off x="2050034" y="4440832"/>
                  <a:ext cx="139680" cy="945360"/>
                </a:xfrm>
                <a:prstGeom prst="rect">
                  <a:avLst/>
                </a:prstGeom>
              </p:spPr>
            </p:pic>
          </mc:Fallback>
        </mc:AlternateContent>
        <mc:AlternateContent xmlns:mc="http://schemas.openxmlformats.org/markup-compatibility/2006">
          <mc:Choice xmlns:p14="http://schemas.microsoft.com/office/powerpoint/2010/main" Requires="p14">
            <p:contentPart p14:bwMode="auto" r:id="rId208">
              <p14:nvContentPartPr>
                <p14:cNvPr id="145" name="Ink 144">
                  <a:extLst>
                    <a:ext uri="{FF2B5EF4-FFF2-40B4-BE49-F238E27FC236}">
                      <a16:creationId xmlns:a16="http://schemas.microsoft.com/office/drawing/2014/main" id="{FB432A1D-C5B2-2045-8FCB-222228216EAC}"/>
                    </a:ext>
                  </a:extLst>
                </p14:cNvPr>
                <p14:cNvContentPartPr/>
                <p14:nvPr/>
              </p14:nvContentPartPr>
              <p14:xfrm>
                <a:off x="1606154" y="1739032"/>
                <a:ext cx="636120" cy="535320"/>
              </p14:xfrm>
            </p:contentPart>
          </mc:Choice>
          <mc:Fallback>
            <p:pic>
              <p:nvPicPr>
                <p:cNvPr id="145" name="Ink 144">
                  <a:extLst>
                    <a:ext uri="{FF2B5EF4-FFF2-40B4-BE49-F238E27FC236}">
                      <a16:creationId xmlns:a16="http://schemas.microsoft.com/office/drawing/2014/main" id="{FB432A1D-C5B2-2045-8FCB-222228216EAC}"/>
                    </a:ext>
                  </a:extLst>
                </p:cNvPr>
                <p:cNvPicPr/>
                <p:nvPr/>
              </p:nvPicPr>
              <p:blipFill>
                <a:blip r:embed="rId209"/>
                <a:stretch>
                  <a:fillRect/>
                </a:stretch>
              </p:blipFill>
              <p:spPr>
                <a:xfrm>
                  <a:off x="1597514" y="1730032"/>
                  <a:ext cx="653760" cy="552960"/>
                </a:xfrm>
                <a:prstGeom prst="rect">
                  <a:avLst/>
                </a:prstGeom>
              </p:spPr>
            </p:pic>
          </mc:Fallback>
        </mc:AlternateContent>
        <mc:AlternateContent xmlns:mc="http://schemas.openxmlformats.org/markup-compatibility/2006">
          <mc:Choice xmlns:p14="http://schemas.microsoft.com/office/powerpoint/2010/main" Requires="p14">
            <p:contentPart p14:bwMode="auto" r:id="rId210">
              <p14:nvContentPartPr>
                <p14:cNvPr id="146" name="Ink 145">
                  <a:extLst>
                    <a:ext uri="{FF2B5EF4-FFF2-40B4-BE49-F238E27FC236}">
                      <a16:creationId xmlns:a16="http://schemas.microsoft.com/office/drawing/2014/main" id="{EBC4B516-78AD-2145-A5D2-5065E11A8FA3}"/>
                    </a:ext>
                  </a:extLst>
                </p14:cNvPr>
                <p14:cNvContentPartPr/>
                <p14:nvPr/>
              </p14:nvContentPartPr>
              <p14:xfrm>
                <a:off x="1728914" y="1726072"/>
                <a:ext cx="659880" cy="331920"/>
              </p14:xfrm>
            </p:contentPart>
          </mc:Choice>
          <mc:Fallback>
            <p:pic>
              <p:nvPicPr>
                <p:cNvPr id="146" name="Ink 145">
                  <a:extLst>
                    <a:ext uri="{FF2B5EF4-FFF2-40B4-BE49-F238E27FC236}">
                      <a16:creationId xmlns:a16="http://schemas.microsoft.com/office/drawing/2014/main" id="{EBC4B516-78AD-2145-A5D2-5065E11A8FA3}"/>
                    </a:ext>
                  </a:extLst>
                </p:cNvPr>
                <p:cNvPicPr/>
                <p:nvPr/>
              </p:nvPicPr>
              <p:blipFill>
                <a:blip r:embed="rId211"/>
                <a:stretch>
                  <a:fillRect/>
                </a:stretch>
              </p:blipFill>
              <p:spPr>
                <a:xfrm>
                  <a:off x="1720274" y="1717432"/>
                  <a:ext cx="677520" cy="349560"/>
                </a:xfrm>
                <a:prstGeom prst="rect">
                  <a:avLst/>
                </a:prstGeom>
              </p:spPr>
            </p:pic>
          </mc:Fallback>
        </mc:AlternateContent>
        <mc:AlternateContent xmlns:mc="http://schemas.openxmlformats.org/markup-compatibility/2006">
          <mc:Choice xmlns:p14="http://schemas.microsoft.com/office/powerpoint/2010/main" Requires="p14">
            <p:contentPart p14:bwMode="auto" r:id="rId212">
              <p14:nvContentPartPr>
                <p14:cNvPr id="148" name="Ink 147">
                  <a:extLst>
                    <a:ext uri="{FF2B5EF4-FFF2-40B4-BE49-F238E27FC236}">
                      <a16:creationId xmlns:a16="http://schemas.microsoft.com/office/drawing/2014/main" id="{4A22027E-8C1C-D549-AA43-877746B091D9}"/>
                    </a:ext>
                  </a:extLst>
                </p14:cNvPr>
                <p14:cNvContentPartPr/>
                <p14:nvPr/>
              </p14:nvContentPartPr>
              <p14:xfrm>
                <a:off x="1938794" y="1213792"/>
                <a:ext cx="145800" cy="357480"/>
              </p14:xfrm>
            </p:contentPart>
          </mc:Choice>
          <mc:Fallback>
            <p:pic>
              <p:nvPicPr>
                <p:cNvPr id="148" name="Ink 147">
                  <a:extLst>
                    <a:ext uri="{FF2B5EF4-FFF2-40B4-BE49-F238E27FC236}">
                      <a16:creationId xmlns:a16="http://schemas.microsoft.com/office/drawing/2014/main" id="{4A22027E-8C1C-D549-AA43-877746B091D9}"/>
                    </a:ext>
                  </a:extLst>
                </p:cNvPr>
                <p:cNvPicPr/>
                <p:nvPr/>
              </p:nvPicPr>
              <p:blipFill>
                <a:blip r:embed="rId213"/>
                <a:stretch>
                  <a:fillRect/>
                </a:stretch>
              </p:blipFill>
              <p:spPr>
                <a:xfrm>
                  <a:off x="1929794" y="1205152"/>
                  <a:ext cx="163440" cy="375120"/>
                </a:xfrm>
                <a:prstGeom prst="rect">
                  <a:avLst/>
                </a:prstGeom>
              </p:spPr>
            </p:pic>
          </mc:Fallback>
        </mc:AlternateContent>
        <mc:AlternateContent xmlns:mc="http://schemas.openxmlformats.org/markup-compatibility/2006">
          <mc:Choice xmlns:p14="http://schemas.microsoft.com/office/powerpoint/2010/main" Requires="p14">
            <p:contentPart p14:bwMode="auto" r:id="rId214">
              <p14:nvContentPartPr>
                <p14:cNvPr id="149" name="Ink 148">
                  <a:extLst>
                    <a:ext uri="{FF2B5EF4-FFF2-40B4-BE49-F238E27FC236}">
                      <a16:creationId xmlns:a16="http://schemas.microsoft.com/office/drawing/2014/main" id="{D8455174-4B2E-4C45-93C3-AB97F447F01B}"/>
                    </a:ext>
                  </a:extLst>
                </p14:cNvPr>
                <p14:cNvContentPartPr/>
                <p14:nvPr/>
              </p14:nvContentPartPr>
              <p14:xfrm>
                <a:off x="1894154" y="1173112"/>
                <a:ext cx="397800" cy="331920"/>
              </p14:xfrm>
            </p:contentPart>
          </mc:Choice>
          <mc:Fallback>
            <p:pic>
              <p:nvPicPr>
                <p:cNvPr id="149" name="Ink 148">
                  <a:extLst>
                    <a:ext uri="{FF2B5EF4-FFF2-40B4-BE49-F238E27FC236}">
                      <a16:creationId xmlns:a16="http://schemas.microsoft.com/office/drawing/2014/main" id="{D8455174-4B2E-4C45-93C3-AB97F447F01B}"/>
                    </a:ext>
                  </a:extLst>
                </p:cNvPr>
                <p:cNvPicPr/>
                <p:nvPr/>
              </p:nvPicPr>
              <p:blipFill>
                <a:blip r:embed="rId215"/>
                <a:stretch>
                  <a:fillRect/>
                </a:stretch>
              </p:blipFill>
              <p:spPr>
                <a:xfrm>
                  <a:off x="1885154" y="1164112"/>
                  <a:ext cx="415440" cy="349560"/>
                </a:xfrm>
                <a:prstGeom prst="rect">
                  <a:avLst/>
                </a:prstGeom>
              </p:spPr>
            </p:pic>
          </mc:Fallback>
        </mc:AlternateContent>
        <mc:AlternateContent xmlns:mc="http://schemas.openxmlformats.org/markup-compatibility/2006">
          <mc:Choice xmlns:p14="http://schemas.microsoft.com/office/powerpoint/2010/main" Requires="p14">
            <p:contentPart p14:bwMode="auto" r:id="rId216">
              <p14:nvContentPartPr>
                <p14:cNvPr id="150" name="Ink 149">
                  <a:extLst>
                    <a:ext uri="{FF2B5EF4-FFF2-40B4-BE49-F238E27FC236}">
                      <a16:creationId xmlns:a16="http://schemas.microsoft.com/office/drawing/2014/main" id="{9D512037-B982-7143-93B7-B4C8BCBDC5F9}"/>
                    </a:ext>
                  </a:extLst>
                </p14:cNvPr>
                <p14:cNvContentPartPr/>
                <p14:nvPr/>
              </p14:nvContentPartPr>
              <p14:xfrm>
                <a:off x="2402114" y="1098592"/>
                <a:ext cx="117000" cy="245520"/>
              </p14:xfrm>
            </p:contentPart>
          </mc:Choice>
          <mc:Fallback>
            <p:pic>
              <p:nvPicPr>
                <p:cNvPr id="150" name="Ink 149">
                  <a:extLst>
                    <a:ext uri="{FF2B5EF4-FFF2-40B4-BE49-F238E27FC236}">
                      <a16:creationId xmlns:a16="http://schemas.microsoft.com/office/drawing/2014/main" id="{9D512037-B982-7143-93B7-B4C8BCBDC5F9}"/>
                    </a:ext>
                  </a:extLst>
                </p:cNvPr>
                <p:cNvPicPr/>
                <p:nvPr/>
              </p:nvPicPr>
              <p:blipFill>
                <a:blip r:embed="rId217"/>
                <a:stretch>
                  <a:fillRect/>
                </a:stretch>
              </p:blipFill>
              <p:spPr>
                <a:xfrm>
                  <a:off x="2393114" y="1089592"/>
                  <a:ext cx="134640" cy="263160"/>
                </a:xfrm>
                <a:prstGeom prst="rect">
                  <a:avLst/>
                </a:prstGeom>
              </p:spPr>
            </p:pic>
          </mc:Fallback>
        </mc:AlternateContent>
        <mc:AlternateContent xmlns:mc="http://schemas.openxmlformats.org/markup-compatibility/2006">
          <mc:Choice xmlns:p14="http://schemas.microsoft.com/office/powerpoint/2010/main" Requires="p14">
            <p:contentPart p14:bwMode="auto" r:id="rId218">
              <p14:nvContentPartPr>
                <p14:cNvPr id="151" name="Ink 150">
                  <a:extLst>
                    <a:ext uri="{FF2B5EF4-FFF2-40B4-BE49-F238E27FC236}">
                      <a16:creationId xmlns:a16="http://schemas.microsoft.com/office/drawing/2014/main" id="{674D9041-4528-9F47-B80A-1973EA54241D}"/>
                    </a:ext>
                  </a:extLst>
                </p14:cNvPr>
                <p14:cNvContentPartPr/>
                <p14:nvPr/>
              </p14:nvContentPartPr>
              <p14:xfrm>
                <a:off x="2600114" y="1268512"/>
                <a:ext cx="28080" cy="20520"/>
              </p14:xfrm>
            </p:contentPart>
          </mc:Choice>
          <mc:Fallback>
            <p:pic>
              <p:nvPicPr>
                <p:cNvPr id="151" name="Ink 150">
                  <a:extLst>
                    <a:ext uri="{FF2B5EF4-FFF2-40B4-BE49-F238E27FC236}">
                      <a16:creationId xmlns:a16="http://schemas.microsoft.com/office/drawing/2014/main" id="{674D9041-4528-9F47-B80A-1973EA54241D}"/>
                    </a:ext>
                  </a:extLst>
                </p:cNvPr>
                <p:cNvPicPr/>
                <p:nvPr/>
              </p:nvPicPr>
              <p:blipFill>
                <a:blip r:embed="rId219"/>
                <a:stretch>
                  <a:fillRect/>
                </a:stretch>
              </p:blipFill>
              <p:spPr>
                <a:xfrm>
                  <a:off x="2591114" y="1259512"/>
                  <a:ext cx="45720" cy="38160"/>
                </a:xfrm>
                <a:prstGeom prst="rect">
                  <a:avLst/>
                </a:prstGeom>
              </p:spPr>
            </p:pic>
          </mc:Fallback>
        </mc:AlternateContent>
        <mc:AlternateContent xmlns:mc="http://schemas.openxmlformats.org/markup-compatibility/2006">
          <mc:Choice xmlns:p14="http://schemas.microsoft.com/office/powerpoint/2010/main" Requires="p14">
            <p:contentPart p14:bwMode="auto" r:id="rId220">
              <p14:nvContentPartPr>
                <p14:cNvPr id="153" name="Ink 152">
                  <a:extLst>
                    <a:ext uri="{FF2B5EF4-FFF2-40B4-BE49-F238E27FC236}">
                      <a16:creationId xmlns:a16="http://schemas.microsoft.com/office/drawing/2014/main" id="{E47D345E-6914-4F47-B52A-6759A3919031}"/>
                    </a:ext>
                  </a:extLst>
                </p14:cNvPr>
                <p14:cNvContentPartPr/>
                <p14:nvPr/>
              </p14:nvContentPartPr>
              <p14:xfrm>
                <a:off x="1972994" y="2471272"/>
                <a:ext cx="54000" cy="137160"/>
              </p14:xfrm>
            </p:contentPart>
          </mc:Choice>
          <mc:Fallback>
            <p:pic>
              <p:nvPicPr>
                <p:cNvPr id="153" name="Ink 152">
                  <a:extLst>
                    <a:ext uri="{FF2B5EF4-FFF2-40B4-BE49-F238E27FC236}">
                      <a16:creationId xmlns:a16="http://schemas.microsoft.com/office/drawing/2014/main" id="{E47D345E-6914-4F47-B52A-6759A3919031}"/>
                    </a:ext>
                  </a:extLst>
                </p:cNvPr>
                <p:cNvPicPr/>
                <p:nvPr/>
              </p:nvPicPr>
              <p:blipFill>
                <a:blip r:embed="rId221"/>
                <a:stretch>
                  <a:fillRect/>
                </a:stretch>
              </p:blipFill>
              <p:spPr>
                <a:xfrm>
                  <a:off x="1963994" y="2462632"/>
                  <a:ext cx="71640" cy="154800"/>
                </a:xfrm>
                <a:prstGeom prst="rect">
                  <a:avLst/>
                </a:prstGeom>
              </p:spPr>
            </p:pic>
          </mc:Fallback>
        </mc:AlternateContent>
        <mc:AlternateContent xmlns:mc="http://schemas.openxmlformats.org/markup-compatibility/2006">
          <mc:Choice xmlns:p14="http://schemas.microsoft.com/office/powerpoint/2010/main" Requires="p14">
            <p:contentPart p14:bwMode="auto" r:id="rId222">
              <p14:nvContentPartPr>
                <p14:cNvPr id="155" name="Ink 154">
                  <a:extLst>
                    <a:ext uri="{FF2B5EF4-FFF2-40B4-BE49-F238E27FC236}">
                      <a16:creationId xmlns:a16="http://schemas.microsoft.com/office/drawing/2014/main" id="{D0882732-568E-2E40-8B1B-A43C65C157C0}"/>
                    </a:ext>
                  </a:extLst>
                </p14:cNvPr>
                <p14:cNvContentPartPr/>
                <p14:nvPr/>
              </p14:nvContentPartPr>
              <p14:xfrm>
                <a:off x="8668994" y="2174992"/>
                <a:ext cx="34200" cy="110880"/>
              </p14:xfrm>
            </p:contentPart>
          </mc:Choice>
          <mc:Fallback>
            <p:pic>
              <p:nvPicPr>
                <p:cNvPr id="155" name="Ink 154">
                  <a:extLst>
                    <a:ext uri="{FF2B5EF4-FFF2-40B4-BE49-F238E27FC236}">
                      <a16:creationId xmlns:a16="http://schemas.microsoft.com/office/drawing/2014/main" id="{D0882732-568E-2E40-8B1B-A43C65C157C0}"/>
                    </a:ext>
                  </a:extLst>
                </p:cNvPr>
                <p:cNvPicPr/>
                <p:nvPr/>
              </p:nvPicPr>
              <p:blipFill>
                <a:blip r:embed="rId223"/>
                <a:stretch>
                  <a:fillRect/>
                </a:stretch>
              </p:blipFill>
              <p:spPr>
                <a:xfrm>
                  <a:off x="8659994" y="2165992"/>
                  <a:ext cx="51840" cy="128520"/>
                </a:xfrm>
                <a:prstGeom prst="rect">
                  <a:avLst/>
                </a:prstGeom>
              </p:spPr>
            </p:pic>
          </mc:Fallback>
        </mc:AlternateContent>
        <mc:AlternateContent xmlns:mc="http://schemas.openxmlformats.org/markup-compatibility/2006">
          <mc:Choice xmlns:p14="http://schemas.microsoft.com/office/powerpoint/2010/main" Requires="p14">
            <p:contentPart p14:bwMode="auto" r:id="rId224">
              <p14:nvContentPartPr>
                <p14:cNvPr id="156" name="Ink 155">
                  <a:extLst>
                    <a:ext uri="{FF2B5EF4-FFF2-40B4-BE49-F238E27FC236}">
                      <a16:creationId xmlns:a16="http://schemas.microsoft.com/office/drawing/2014/main" id="{C1123A7E-D8D9-E34F-8F09-C5FB0DD244B2}"/>
                    </a:ext>
                  </a:extLst>
                </p14:cNvPr>
                <p14:cNvContentPartPr/>
                <p14:nvPr/>
              </p14:nvContentPartPr>
              <p14:xfrm>
                <a:off x="4882154" y="2332672"/>
                <a:ext cx="32400" cy="137880"/>
              </p14:xfrm>
            </p:contentPart>
          </mc:Choice>
          <mc:Fallback>
            <p:pic>
              <p:nvPicPr>
                <p:cNvPr id="156" name="Ink 155">
                  <a:extLst>
                    <a:ext uri="{FF2B5EF4-FFF2-40B4-BE49-F238E27FC236}">
                      <a16:creationId xmlns:a16="http://schemas.microsoft.com/office/drawing/2014/main" id="{C1123A7E-D8D9-E34F-8F09-C5FB0DD244B2}"/>
                    </a:ext>
                  </a:extLst>
                </p:cNvPr>
                <p:cNvPicPr/>
                <p:nvPr/>
              </p:nvPicPr>
              <p:blipFill>
                <a:blip r:embed="rId225"/>
                <a:stretch>
                  <a:fillRect/>
                </a:stretch>
              </p:blipFill>
              <p:spPr>
                <a:xfrm>
                  <a:off x="4873154" y="2324032"/>
                  <a:ext cx="50040" cy="155520"/>
                </a:xfrm>
                <a:prstGeom prst="rect">
                  <a:avLst/>
                </a:prstGeom>
              </p:spPr>
            </p:pic>
          </mc:Fallback>
        </mc:AlternateContent>
        <mc:AlternateContent xmlns:mc="http://schemas.openxmlformats.org/markup-compatibility/2006">
          <mc:Choice xmlns:p14="http://schemas.microsoft.com/office/powerpoint/2010/main" Requires="p14">
            <p:contentPart p14:bwMode="auto" r:id="rId226">
              <p14:nvContentPartPr>
                <p14:cNvPr id="92" name="Ink 91">
                  <a:extLst>
                    <a:ext uri="{FF2B5EF4-FFF2-40B4-BE49-F238E27FC236}">
                      <a16:creationId xmlns:a16="http://schemas.microsoft.com/office/drawing/2014/main" id="{62A81039-FC32-3344-B385-42C39B6DF4F0}"/>
                    </a:ext>
                  </a:extLst>
                </p14:cNvPr>
                <p14:cNvContentPartPr/>
                <p14:nvPr/>
              </p14:nvContentPartPr>
              <p14:xfrm>
                <a:off x="3662474" y="4793632"/>
                <a:ext cx="150480" cy="248400"/>
              </p14:xfrm>
            </p:contentPart>
          </mc:Choice>
          <mc:Fallback>
            <p:pic>
              <p:nvPicPr>
                <p:cNvPr id="92" name="Ink 91">
                  <a:extLst>
                    <a:ext uri="{FF2B5EF4-FFF2-40B4-BE49-F238E27FC236}">
                      <a16:creationId xmlns:a16="http://schemas.microsoft.com/office/drawing/2014/main" id="{62A81039-FC32-3344-B385-42C39B6DF4F0}"/>
                    </a:ext>
                  </a:extLst>
                </p:cNvPr>
                <p:cNvPicPr/>
                <p:nvPr/>
              </p:nvPicPr>
              <p:blipFill>
                <a:blip r:embed="rId227"/>
                <a:stretch>
                  <a:fillRect/>
                </a:stretch>
              </p:blipFill>
              <p:spPr>
                <a:xfrm>
                  <a:off x="3653834" y="4784992"/>
                  <a:ext cx="168120" cy="266040"/>
                </a:xfrm>
                <a:prstGeom prst="rect">
                  <a:avLst/>
                </a:prstGeom>
              </p:spPr>
            </p:pic>
          </mc:Fallback>
        </mc:AlternateContent>
        <mc:AlternateContent xmlns:mc="http://schemas.openxmlformats.org/markup-compatibility/2006">
          <mc:Choice xmlns:p14="http://schemas.microsoft.com/office/powerpoint/2010/main" Requires="p14">
            <p:contentPart p14:bwMode="auto" r:id="rId228">
              <p14:nvContentPartPr>
                <p14:cNvPr id="93" name="Ink 92">
                  <a:extLst>
                    <a:ext uri="{FF2B5EF4-FFF2-40B4-BE49-F238E27FC236}">
                      <a16:creationId xmlns:a16="http://schemas.microsoft.com/office/drawing/2014/main" id="{0FF9318F-308C-8B46-876F-87511CF5E0A6}"/>
                    </a:ext>
                  </a:extLst>
                </p14:cNvPr>
                <p14:cNvContentPartPr/>
                <p14:nvPr/>
              </p14:nvContentPartPr>
              <p14:xfrm>
                <a:off x="3861554" y="4833952"/>
                <a:ext cx="47880" cy="265680"/>
              </p14:xfrm>
            </p:contentPart>
          </mc:Choice>
          <mc:Fallback>
            <p:pic>
              <p:nvPicPr>
                <p:cNvPr id="93" name="Ink 92">
                  <a:extLst>
                    <a:ext uri="{FF2B5EF4-FFF2-40B4-BE49-F238E27FC236}">
                      <a16:creationId xmlns:a16="http://schemas.microsoft.com/office/drawing/2014/main" id="{0FF9318F-308C-8B46-876F-87511CF5E0A6}"/>
                    </a:ext>
                  </a:extLst>
                </p:cNvPr>
                <p:cNvPicPr/>
                <p:nvPr/>
              </p:nvPicPr>
              <p:blipFill>
                <a:blip r:embed="rId229"/>
                <a:stretch>
                  <a:fillRect/>
                </a:stretch>
              </p:blipFill>
              <p:spPr>
                <a:xfrm>
                  <a:off x="3852914" y="4824952"/>
                  <a:ext cx="65520" cy="283320"/>
                </a:xfrm>
                <a:prstGeom prst="rect">
                  <a:avLst/>
                </a:prstGeom>
              </p:spPr>
            </p:pic>
          </mc:Fallback>
        </mc:AlternateContent>
        <mc:AlternateContent xmlns:mc="http://schemas.openxmlformats.org/markup-compatibility/2006">
          <mc:Choice xmlns:p14="http://schemas.microsoft.com/office/powerpoint/2010/main" Requires="p14">
            <p:contentPart p14:bwMode="auto" r:id="rId230">
              <p14:nvContentPartPr>
                <p14:cNvPr id="94" name="Ink 93">
                  <a:extLst>
                    <a:ext uri="{FF2B5EF4-FFF2-40B4-BE49-F238E27FC236}">
                      <a16:creationId xmlns:a16="http://schemas.microsoft.com/office/drawing/2014/main" id="{5F53A094-9384-9049-BDCA-72B72E776499}"/>
                    </a:ext>
                  </a:extLst>
                </p14:cNvPr>
                <p14:cNvContentPartPr/>
                <p14:nvPr/>
              </p14:nvContentPartPr>
              <p14:xfrm>
                <a:off x="4093394" y="4729552"/>
                <a:ext cx="50040" cy="306360"/>
              </p14:xfrm>
            </p:contentPart>
          </mc:Choice>
          <mc:Fallback>
            <p:pic>
              <p:nvPicPr>
                <p:cNvPr id="94" name="Ink 93">
                  <a:extLst>
                    <a:ext uri="{FF2B5EF4-FFF2-40B4-BE49-F238E27FC236}">
                      <a16:creationId xmlns:a16="http://schemas.microsoft.com/office/drawing/2014/main" id="{5F53A094-9384-9049-BDCA-72B72E776499}"/>
                    </a:ext>
                  </a:extLst>
                </p:cNvPr>
                <p:cNvPicPr/>
                <p:nvPr/>
              </p:nvPicPr>
              <p:blipFill>
                <a:blip r:embed="rId231"/>
                <a:stretch>
                  <a:fillRect/>
                </a:stretch>
              </p:blipFill>
              <p:spPr>
                <a:xfrm>
                  <a:off x="4084394" y="4720912"/>
                  <a:ext cx="67680" cy="324000"/>
                </a:xfrm>
                <a:prstGeom prst="rect">
                  <a:avLst/>
                </a:prstGeom>
              </p:spPr>
            </p:pic>
          </mc:Fallback>
        </mc:AlternateContent>
        <mc:AlternateContent xmlns:mc="http://schemas.openxmlformats.org/markup-compatibility/2006">
          <mc:Choice xmlns:p14="http://schemas.microsoft.com/office/powerpoint/2010/main" Requires="p14">
            <p:contentPart p14:bwMode="auto" r:id="rId232">
              <p14:nvContentPartPr>
                <p14:cNvPr id="95" name="Ink 94">
                  <a:extLst>
                    <a:ext uri="{FF2B5EF4-FFF2-40B4-BE49-F238E27FC236}">
                      <a16:creationId xmlns:a16="http://schemas.microsoft.com/office/drawing/2014/main" id="{FD08853A-DC20-084D-B564-1C784A5D8A0E}"/>
                    </a:ext>
                  </a:extLst>
                </p14:cNvPr>
                <p14:cNvContentPartPr/>
                <p14:nvPr/>
              </p14:nvContentPartPr>
              <p14:xfrm>
                <a:off x="3968474" y="4819552"/>
                <a:ext cx="75600" cy="25560"/>
              </p14:xfrm>
            </p:contentPart>
          </mc:Choice>
          <mc:Fallback>
            <p:pic>
              <p:nvPicPr>
                <p:cNvPr id="95" name="Ink 94">
                  <a:extLst>
                    <a:ext uri="{FF2B5EF4-FFF2-40B4-BE49-F238E27FC236}">
                      <a16:creationId xmlns:a16="http://schemas.microsoft.com/office/drawing/2014/main" id="{FD08853A-DC20-084D-B564-1C784A5D8A0E}"/>
                    </a:ext>
                  </a:extLst>
                </p:cNvPr>
                <p:cNvPicPr/>
                <p:nvPr/>
              </p:nvPicPr>
              <p:blipFill>
                <a:blip r:embed="rId233"/>
                <a:stretch>
                  <a:fillRect/>
                </a:stretch>
              </p:blipFill>
              <p:spPr>
                <a:xfrm>
                  <a:off x="3959474" y="4810552"/>
                  <a:ext cx="93240" cy="43200"/>
                </a:xfrm>
                <a:prstGeom prst="rect">
                  <a:avLst/>
                </a:prstGeom>
              </p:spPr>
            </p:pic>
          </mc:Fallback>
        </mc:AlternateContent>
        <mc:AlternateContent xmlns:mc="http://schemas.openxmlformats.org/markup-compatibility/2006">
          <mc:Choice xmlns:p14="http://schemas.microsoft.com/office/powerpoint/2010/main" Requires="p14">
            <p:contentPart p14:bwMode="auto" r:id="rId234">
              <p14:nvContentPartPr>
                <p14:cNvPr id="96" name="Ink 95">
                  <a:extLst>
                    <a:ext uri="{FF2B5EF4-FFF2-40B4-BE49-F238E27FC236}">
                      <a16:creationId xmlns:a16="http://schemas.microsoft.com/office/drawing/2014/main" id="{F875FD57-E03A-924B-B7B0-851C74A48D3E}"/>
                    </a:ext>
                  </a:extLst>
                </p14:cNvPr>
                <p14:cNvContentPartPr/>
                <p14:nvPr/>
              </p14:nvContentPartPr>
              <p14:xfrm>
                <a:off x="4152074" y="4899472"/>
                <a:ext cx="30960" cy="56520"/>
              </p14:xfrm>
            </p:contentPart>
          </mc:Choice>
          <mc:Fallback>
            <p:pic>
              <p:nvPicPr>
                <p:cNvPr id="96" name="Ink 95">
                  <a:extLst>
                    <a:ext uri="{FF2B5EF4-FFF2-40B4-BE49-F238E27FC236}">
                      <a16:creationId xmlns:a16="http://schemas.microsoft.com/office/drawing/2014/main" id="{F875FD57-E03A-924B-B7B0-851C74A48D3E}"/>
                    </a:ext>
                  </a:extLst>
                </p:cNvPr>
                <p:cNvPicPr/>
                <p:nvPr/>
              </p:nvPicPr>
              <p:blipFill>
                <a:blip r:embed="rId235"/>
                <a:stretch>
                  <a:fillRect/>
                </a:stretch>
              </p:blipFill>
              <p:spPr>
                <a:xfrm>
                  <a:off x="4143074" y="4890472"/>
                  <a:ext cx="48600" cy="74160"/>
                </a:xfrm>
                <a:prstGeom prst="rect">
                  <a:avLst/>
                </a:prstGeom>
              </p:spPr>
            </p:pic>
          </mc:Fallback>
        </mc:AlternateContent>
        <mc:AlternateContent xmlns:mc="http://schemas.openxmlformats.org/markup-compatibility/2006">
          <mc:Choice xmlns:p14="http://schemas.microsoft.com/office/powerpoint/2010/main" Requires="p14">
            <p:contentPart p14:bwMode="auto" r:id="rId236">
              <p14:nvContentPartPr>
                <p14:cNvPr id="158" name="Ink 157">
                  <a:extLst>
                    <a:ext uri="{FF2B5EF4-FFF2-40B4-BE49-F238E27FC236}">
                      <a16:creationId xmlns:a16="http://schemas.microsoft.com/office/drawing/2014/main" id="{B0E9239E-879A-0449-9309-BA20613E161E}"/>
                    </a:ext>
                  </a:extLst>
                </p14:cNvPr>
                <p14:cNvContentPartPr/>
                <p14:nvPr/>
              </p14:nvContentPartPr>
              <p14:xfrm>
                <a:off x="3801074" y="5106112"/>
                <a:ext cx="11160" cy="3600"/>
              </p14:xfrm>
            </p:contentPart>
          </mc:Choice>
          <mc:Fallback>
            <p:pic>
              <p:nvPicPr>
                <p:cNvPr id="158" name="Ink 157">
                  <a:extLst>
                    <a:ext uri="{FF2B5EF4-FFF2-40B4-BE49-F238E27FC236}">
                      <a16:creationId xmlns:a16="http://schemas.microsoft.com/office/drawing/2014/main" id="{B0E9239E-879A-0449-9309-BA20613E161E}"/>
                    </a:ext>
                  </a:extLst>
                </p:cNvPr>
                <p:cNvPicPr/>
                <p:nvPr/>
              </p:nvPicPr>
              <p:blipFill>
                <a:blip r:embed="rId237"/>
                <a:stretch>
                  <a:fillRect/>
                </a:stretch>
              </p:blipFill>
              <p:spPr>
                <a:xfrm>
                  <a:off x="3792434" y="5097112"/>
                  <a:ext cx="28800" cy="21240"/>
                </a:xfrm>
                <a:prstGeom prst="rect">
                  <a:avLst/>
                </a:prstGeom>
              </p:spPr>
            </p:pic>
          </mc:Fallback>
        </mc:AlternateContent>
        <mc:AlternateContent xmlns:mc="http://schemas.openxmlformats.org/markup-compatibility/2006">
          <mc:Choice xmlns:p14="http://schemas.microsoft.com/office/powerpoint/2010/main" Requires="p14">
            <p:contentPart p14:bwMode="auto" r:id="rId238">
              <p14:nvContentPartPr>
                <p14:cNvPr id="104" name="Ink 103">
                  <a:extLst>
                    <a:ext uri="{FF2B5EF4-FFF2-40B4-BE49-F238E27FC236}">
                      <a16:creationId xmlns:a16="http://schemas.microsoft.com/office/drawing/2014/main" id="{7B737F6B-82CA-8F4B-88D1-E5919344CA3C}"/>
                    </a:ext>
                  </a:extLst>
                </p14:cNvPr>
                <p14:cNvContentPartPr/>
                <p14:nvPr/>
              </p14:nvContentPartPr>
              <p14:xfrm>
                <a:off x="7638314" y="4482592"/>
                <a:ext cx="246240" cy="185040"/>
              </p14:xfrm>
            </p:contentPart>
          </mc:Choice>
          <mc:Fallback>
            <p:pic>
              <p:nvPicPr>
                <p:cNvPr id="104" name="Ink 103">
                  <a:extLst>
                    <a:ext uri="{FF2B5EF4-FFF2-40B4-BE49-F238E27FC236}">
                      <a16:creationId xmlns:a16="http://schemas.microsoft.com/office/drawing/2014/main" id="{7B737F6B-82CA-8F4B-88D1-E5919344CA3C}"/>
                    </a:ext>
                  </a:extLst>
                </p:cNvPr>
                <p:cNvPicPr/>
                <p:nvPr/>
              </p:nvPicPr>
              <p:blipFill>
                <a:blip r:embed="rId239"/>
                <a:stretch>
                  <a:fillRect/>
                </a:stretch>
              </p:blipFill>
              <p:spPr>
                <a:xfrm>
                  <a:off x="7629314" y="4473592"/>
                  <a:ext cx="263880" cy="202680"/>
                </a:xfrm>
                <a:prstGeom prst="rect">
                  <a:avLst/>
                </a:prstGeom>
              </p:spPr>
            </p:pic>
          </mc:Fallback>
        </mc:AlternateContent>
        <mc:AlternateContent xmlns:mc="http://schemas.openxmlformats.org/markup-compatibility/2006">
          <mc:Choice xmlns:p14="http://schemas.microsoft.com/office/powerpoint/2010/main" Requires="p14">
            <p:contentPart p14:bwMode="auto" r:id="rId240">
              <p14:nvContentPartPr>
                <p14:cNvPr id="105" name="Ink 104">
                  <a:extLst>
                    <a:ext uri="{FF2B5EF4-FFF2-40B4-BE49-F238E27FC236}">
                      <a16:creationId xmlns:a16="http://schemas.microsoft.com/office/drawing/2014/main" id="{59BF7928-81FD-D346-AA7E-FD6761275F85}"/>
                    </a:ext>
                  </a:extLst>
                </p14:cNvPr>
                <p14:cNvContentPartPr/>
                <p14:nvPr/>
              </p14:nvContentPartPr>
              <p14:xfrm>
                <a:off x="7894274" y="4461712"/>
                <a:ext cx="42120" cy="246600"/>
              </p14:xfrm>
            </p:contentPart>
          </mc:Choice>
          <mc:Fallback>
            <p:pic>
              <p:nvPicPr>
                <p:cNvPr id="105" name="Ink 104">
                  <a:extLst>
                    <a:ext uri="{FF2B5EF4-FFF2-40B4-BE49-F238E27FC236}">
                      <a16:creationId xmlns:a16="http://schemas.microsoft.com/office/drawing/2014/main" id="{59BF7928-81FD-D346-AA7E-FD6761275F85}"/>
                    </a:ext>
                  </a:extLst>
                </p:cNvPr>
                <p:cNvPicPr/>
                <p:nvPr/>
              </p:nvPicPr>
              <p:blipFill>
                <a:blip r:embed="rId241"/>
                <a:stretch>
                  <a:fillRect/>
                </a:stretch>
              </p:blipFill>
              <p:spPr>
                <a:xfrm>
                  <a:off x="7885274" y="4452712"/>
                  <a:ext cx="59760" cy="264240"/>
                </a:xfrm>
                <a:prstGeom prst="rect">
                  <a:avLst/>
                </a:prstGeom>
              </p:spPr>
            </p:pic>
          </mc:Fallback>
        </mc:AlternateContent>
        <mc:AlternateContent xmlns:mc="http://schemas.openxmlformats.org/markup-compatibility/2006">
          <mc:Choice xmlns:p14="http://schemas.microsoft.com/office/powerpoint/2010/main" Requires="p14">
            <p:contentPart p14:bwMode="auto" r:id="rId242">
              <p14:nvContentPartPr>
                <p14:cNvPr id="106" name="Ink 105">
                  <a:extLst>
                    <a:ext uri="{FF2B5EF4-FFF2-40B4-BE49-F238E27FC236}">
                      <a16:creationId xmlns:a16="http://schemas.microsoft.com/office/drawing/2014/main" id="{B0F829CB-3D9D-E34A-83C4-24A066C82207}"/>
                    </a:ext>
                  </a:extLst>
                </p14:cNvPr>
                <p14:cNvContentPartPr/>
                <p14:nvPr/>
              </p14:nvContentPartPr>
              <p14:xfrm>
                <a:off x="7947194" y="4419592"/>
                <a:ext cx="96840" cy="17640"/>
              </p14:xfrm>
            </p:contentPart>
          </mc:Choice>
          <mc:Fallback>
            <p:pic>
              <p:nvPicPr>
                <p:cNvPr id="106" name="Ink 105">
                  <a:extLst>
                    <a:ext uri="{FF2B5EF4-FFF2-40B4-BE49-F238E27FC236}">
                      <a16:creationId xmlns:a16="http://schemas.microsoft.com/office/drawing/2014/main" id="{B0F829CB-3D9D-E34A-83C4-24A066C82207}"/>
                    </a:ext>
                  </a:extLst>
                </p:cNvPr>
                <p:cNvPicPr/>
                <p:nvPr/>
              </p:nvPicPr>
              <p:blipFill>
                <a:blip r:embed="rId243"/>
                <a:stretch>
                  <a:fillRect/>
                </a:stretch>
              </p:blipFill>
              <p:spPr>
                <a:xfrm>
                  <a:off x="7938554" y="4410592"/>
                  <a:ext cx="114480" cy="35280"/>
                </a:xfrm>
                <a:prstGeom prst="rect">
                  <a:avLst/>
                </a:prstGeom>
              </p:spPr>
            </p:pic>
          </mc:Fallback>
        </mc:AlternateContent>
        <mc:AlternateContent xmlns:mc="http://schemas.openxmlformats.org/markup-compatibility/2006">
          <mc:Choice xmlns:p14="http://schemas.microsoft.com/office/powerpoint/2010/main" Requires="p14">
            <p:contentPart p14:bwMode="auto" r:id="rId244">
              <p14:nvContentPartPr>
                <p14:cNvPr id="107" name="Ink 106">
                  <a:extLst>
                    <a:ext uri="{FF2B5EF4-FFF2-40B4-BE49-F238E27FC236}">
                      <a16:creationId xmlns:a16="http://schemas.microsoft.com/office/drawing/2014/main" id="{86C50844-2FE4-604C-A40E-D1505E4FAC3A}"/>
                    </a:ext>
                  </a:extLst>
                </p14:cNvPr>
                <p14:cNvContentPartPr/>
                <p14:nvPr/>
              </p14:nvContentPartPr>
              <p14:xfrm>
                <a:off x="8210354" y="4350832"/>
                <a:ext cx="78840" cy="299160"/>
              </p14:xfrm>
            </p:contentPart>
          </mc:Choice>
          <mc:Fallback>
            <p:pic>
              <p:nvPicPr>
                <p:cNvPr id="107" name="Ink 106">
                  <a:extLst>
                    <a:ext uri="{FF2B5EF4-FFF2-40B4-BE49-F238E27FC236}">
                      <a16:creationId xmlns:a16="http://schemas.microsoft.com/office/drawing/2014/main" id="{86C50844-2FE4-604C-A40E-D1505E4FAC3A}"/>
                    </a:ext>
                  </a:extLst>
                </p:cNvPr>
                <p:cNvPicPr/>
                <p:nvPr/>
              </p:nvPicPr>
              <p:blipFill>
                <a:blip r:embed="rId245"/>
                <a:stretch>
                  <a:fillRect/>
                </a:stretch>
              </p:blipFill>
              <p:spPr>
                <a:xfrm>
                  <a:off x="8201714" y="4341832"/>
                  <a:ext cx="96480" cy="316800"/>
                </a:xfrm>
                <a:prstGeom prst="rect">
                  <a:avLst/>
                </a:prstGeom>
              </p:spPr>
            </p:pic>
          </mc:Fallback>
        </mc:AlternateContent>
        <mc:AlternateContent xmlns:mc="http://schemas.openxmlformats.org/markup-compatibility/2006">
          <mc:Choice xmlns:p14="http://schemas.microsoft.com/office/powerpoint/2010/main" Requires="p14">
            <p:contentPart p14:bwMode="auto" r:id="rId246">
              <p14:nvContentPartPr>
                <p14:cNvPr id="108" name="Ink 107">
                  <a:extLst>
                    <a:ext uri="{FF2B5EF4-FFF2-40B4-BE49-F238E27FC236}">
                      <a16:creationId xmlns:a16="http://schemas.microsoft.com/office/drawing/2014/main" id="{D03E7471-E69D-8D4D-8178-B1D7C66E23E6}"/>
                    </a:ext>
                  </a:extLst>
                </p14:cNvPr>
                <p14:cNvContentPartPr/>
                <p14:nvPr/>
              </p14:nvContentPartPr>
              <p14:xfrm>
                <a:off x="8152394" y="4430752"/>
                <a:ext cx="32400" cy="23760"/>
              </p14:xfrm>
            </p:contentPart>
          </mc:Choice>
          <mc:Fallback>
            <p:pic>
              <p:nvPicPr>
                <p:cNvPr id="108" name="Ink 107">
                  <a:extLst>
                    <a:ext uri="{FF2B5EF4-FFF2-40B4-BE49-F238E27FC236}">
                      <a16:creationId xmlns:a16="http://schemas.microsoft.com/office/drawing/2014/main" id="{D03E7471-E69D-8D4D-8178-B1D7C66E23E6}"/>
                    </a:ext>
                  </a:extLst>
                </p:cNvPr>
                <p:cNvPicPr/>
                <p:nvPr/>
              </p:nvPicPr>
              <p:blipFill>
                <a:blip r:embed="rId247"/>
                <a:stretch>
                  <a:fillRect/>
                </a:stretch>
              </p:blipFill>
              <p:spPr>
                <a:xfrm>
                  <a:off x="8143754" y="4421752"/>
                  <a:ext cx="50040" cy="41400"/>
                </a:xfrm>
                <a:prstGeom prst="rect">
                  <a:avLst/>
                </a:prstGeom>
              </p:spPr>
            </p:pic>
          </mc:Fallback>
        </mc:AlternateContent>
        <mc:AlternateContent xmlns:mc="http://schemas.openxmlformats.org/markup-compatibility/2006">
          <mc:Choice xmlns:p14="http://schemas.microsoft.com/office/powerpoint/2010/main" Requires="p14">
            <p:contentPart p14:bwMode="auto" r:id="rId248">
              <p14:nvContentPartPr>
                <p14:cNvPr id="109" name="Ink 108">
                  <a:extLst>
                    <a:ext uri="{FF2B5EF4-FFF2-40B4-BE49-F238E27FC236}">
                      <a16:creationId xmlns:a16="http://schemas.microsoft.com/office/drawing/2014/main" id="{E91A58C3-6D91-3447-B6CE-A23C52EF7822}"/>
                    </a:ext>
                  </a:extLst>
                </p14:cNvPr>
                <p14:cNvContentPartPr/>
                <p14:nvPr/>
              </p14:nvContentPartPr>
              <p14:xfrm>
                <a:off x="8304314" y="4498432"/>
                <a:ext cx="5760" cy="25200"/>
              </p14:xfrm>
            </p:contentPart>
          </mc:Choice>
          <mc:Fallback>
            <p:pic>
              <p:nvPicPr>
                <p:cNvPr id="109" name="Ink 108">
                  <a:extLst>
                    <a:ext uri="{FF2B5EF4-FFF2-40B4-BE49-F238E27FC236}">
                      <a16:creationId xmlns:a16="http://schemas.microsoft.com/office/drawing/2014/main" id="{E91A58C3-6D91-3447-B6CE-A23C52EF7822}"/>
                    </a:ext>
                  </a:extLst>
                </p:cNvPr>
                <p:cNvPicPr/>
                <p:nvPr/>
              </p:nvPicPr>
              <p:blipFill>
                <a:blip r:embed="rId249"/>
                <a:stretch>
                  <a:fillRect/>
                </a:stretch>
              </p:blipFill>
              <p:spPr>
                <a:xfrm>
                  <a:off x="8295314" y="4489432"/>
                  <a:ext cx="23400" cy="42840"/>
                </a:xfrm>
                <a:prstGeom prst="rect">
                  <a:avLst/>
                </a:prstGeom>
              </p:spPr>
            </p:pic>
          </mc:Fallback>
        </mc:AlternateContent>
        <mc:AlternateContent xmlns:mc="http://schemas.openxmlformats.org/markup-compatibility/2006">
          <mc:Choice xmlns:p14="http://schemas.microsoft.com/office/powerpoint/2010/main" Requires="p14">
            <p:contentPart p14:bwMode="auto" r:id="rId250">
              <p14:nvContentPartPr>
                <p14:cNvPr id="160" name="Ink 159">
                  <a:extLst>
                    <a:ext uri="{FF2B5EF4-FFF2-40B4-BE49-F238E27FC236}">
                      <a16:creationId xmlns:a16="http://schemas.microsoft.com/office/drawing/2014/main" id="{41CE8F68-139A-CE46-B55E-5E379FA6A293}"/>
                    </a:ext>
                  </a:extLst>
                </p14:cNvPr>
                <p14:cNvContentPartPr/>
                <p14:nvPr/>
              </p14:nvContentPartPr>
              <p14:xfrm>
                <a:off x="8148074" y="4664392"/>
                <a:ext cx="32760" cy="18000"/>
              </p14:xfrm>
            </p:contentPart>
          </mc:Choice>
          <mc:Fallback>
            <p:pic>
              <p:nvPicPr>
                <p:cNvPr id="160" name="Ink 159">
                  <a:extLst>
                    <a:ext uri="{FF2B5EF4-FFF2-40B4-BE49-F238E27FC236}">
                      <a16:creationId xmlns:a16="http://schemas.microsoft.com/office/drawing/2014/main" id="{41CE8F68-139A-CE46-B55E-5E379FA6A293}"/>
                    </a:ext>
                  </a:extLst>
                </p:cNvPr>
                <p:cNvPicPr/>
                <p:nvPr/>
              </p:nvPicPr>
              <p:blipFill>
                <a:blip r:embed="rId251"/>
                <a:stretch>
                  <a:fillRect/>
                </a:stretch>
              </p:blipFill>
              <p:spPr>
                <a:xfrm>
                  <a:off x="8139434" y="4655752"/>
                  <a:ext cx="50400" cy="35640"/>
                </a:xfrm>
                <a:prstGeom prst="rect">
                  <a:avLst/>
                </a:prstGeom>
              </p:spPr>
            </p:pic>
          </mc:Fallback>
        </mc:AlternateContent>
        <mc:AlternateContent xmlns:mc="http://schemas.openxmlformats.org/markup-compatibility/2006">
          <mc:Choice xmlns:p14="http://schemas.microsoft.com/office/powerpoint/2010/main" Requires="p14">
            <p:contentPart p14:bwMode="auto" r:id="rId252">
              <p14:nvContentPartPr>
                <p14:cNvPr id="162" name="Ink 161">
                  <a:extLst>
                    <a:ext uri="{FF2B5EF4-FFF2-40B4-BE49-F238E27FC236}">
                      <a16:creationId xmlns:a16="http://schemas.microsoft.com/office/drawing/2014/main" id="{FCD8A102-B7C9-C440-8190-1CD463D312B9}"/>
                    </a:ext>
                  </a:extLst>
                </p14:cNvPr>
                <p14:cNvContentPartPr/>
                <p14:nvPr/>
              </p14:nvContentPartPr>
              <p14:xfrm>
                <a:off x="2823314" y="5418232"/>
                <a:ext cx="209880" cy="209520"/>
              </p14:xfrm>
            </p:contentPart>
          </mc:Choice>
          <mc:Fallback>
            <p:pic>
              <p:nvPicPr>
                <p:cNvPr id="162" name="Ink 161">
                  <a:extLst>
                    <a:ext uri="{FF2B5EF4-FFF2-40B4-BE49-F238E27FC236}">
                      <a16:creationId xmlns:a16="http://schemas.microsoft.com/office/drawing/2014/main" id="{FCD8A102-B7C9-C440-8190-1CD463D312B9}"/>
                    </a:ext>
                  </a:extLst>
                </p:cNvPr>
                <p:cNvPicPr/>
                <p:nvPr/>
              </p:nvPicPr>
              <p:blipFill>
                <a:blip r:embed="rId253"/>
                <a:stretch>
                  <a:fillRect/>
                </a:stretch>
              </p:blipFill>
              <p:spPr>
                <a:xfrm>
                  <a:off x="2814674" y="5409232"/>
                  <a:ext cx="227520" cy="227160"/>
                </a:xfrm>
                <a:prstGeom prst="rect">
                  <a:avLst/>
                </a:prstGeom>
              </p:spPr>
            </p:pic>
          </mc:Fallback>
        </mc:AlternateContent>
        <mc:AlternateContent xmlns:mc="http://schemas.openxmlformats.org/markup-compatibility/2006">
          <mc:Choice xmlns:p14="http://schemas.microsoft.com/office/powerpoint/2010/main" Requires="p14">
            <p:contentPart p14:bwMode="auto" r:id="rId254">
              <p14:nvContentPartPr>
                <p14:cNvPr id="163" name="Ink 162">
                  <a:extLst>
                    <a:ext uri="{FF2B5EF4-FFF2-40B4-BE49-F238E27FC236}">
                      <a16:creationId xmlns:a16="http://schemas.microsoft.com/office/drawing/2014/main" id="{B6A510B8-FAFA-9D4E-B8D7-B3654FD2DC09}"/>
                    </a:ext>
                  </a:extLst>
                </p14:cNvPr>
                <p14:cNvContentPartPr/>
                <p14:nvPr/>
              </p14:nvContentPartPr>
              <p14:xfrm>
                <a:off x="2899994" y="5479792"/>
                <a:ext cx="119160" cy="98640"/>
              </p14:xfrm>
            </p:contentPart>
          </mc:Choice>
          <mc:Fallback>
            <p:pic>
              <p:nvPicPr>
                <p:cNvPr id="163" name="Ink 162">
                  <a:extLst>
                    <a:ext uri="{FF2B5EF4-FFF2-40B4-BE49-F238E27FC236}">
                      <a16:creationId xmlns:a16="http://schemas.microsoft.com/office/drawing/2014/main" id="{B6A510B8-FAFA-9D4E-B8D7-B3654FD2DC09}"/>
                    </a:ext>
                  </a:extLst>
                </p:cNvPr>
                <p:cNvPicPr/>
                <p:nvPr/>
              </p:nvPicPr>
              <p:blipFill>
                <a:blip r:embed="rId255"/>
                <a:stretch>
                  <a:fillRect/>
                </a:stretch>
              </p:blipFill>
              <p:spPr>
                <a:xfrm>
                  <a:off x="2890994" y="5470792"/>
                  <a:ext cx="136800" cy="116280"/>
                </a:xfrm>
                <a:prstGeom prst="rect">
                  <a:avLst/>
                </a:prstGeom>
              </p:spPr>
            </p:pic>
          </mc:Fallback>
        </mc:AlternateContent>
        <mc:AlternateContent xmlns:mc="http://schemas.openxmlformats.org/markup-compatibility/2006">
          <mc:Choice xmlns:p14="http://schemas.microsoft.com/office/powerpoint/2010/main" Requires="p14">
            <p:contentPart p14:bwMode="auto" r:id="rId256">
              <p14:nvContentPartPr>
                <p14:cNvPr id="165" name="Ink 164">
                  <a:extLst>
                    <a:ext uri="{FF2B5EF4-FFF2-40B4-BE49-F238E27FC236}">
                      <a16:creationId xmlns:a16="http://schemas.microsoft.com/office/drawing/2014/main" id="{4FE9B858-96A2-DB4E-ADD7-C8DF35AA7F3E}"/>
                    </a:ext>
                  </a:extLst>
                </p14:cNvPr>
                <p14:cNvContentPartPr/>
                <p14:nvPr/>
              </p14:nvContentPartPr>
              <p14:xfrm>
                <a:off x="5181314" y="4754032"/>
                <a:ext cx="43920" cy="25560"/>
              </p14:xfrm>
            </p:contentPart>
          </mc:Choice>
          <mc:Fallback>
            <p:pic>
              <p:nvPicPr>
                <p:cNvPr id="165" name="Ink 164">
                  <a:extLst>
                    <a:ext uri="{FF2B5EF4-FFF2-40B4-BE49-F238E27FC236}">
                      <a16:creationId xmlns:a16="http://schemas.microsoft.com/office/drawing/2014/main" id="{4FE9B858-96A2-DB4E-ADD7-C8DF35AA7F3E}"/>
                    </a:ext>
                  </a:extLst>
                </p:cNvPr>
                <p:cNvPicPr/>
                <p:nvPr/>
              </p:nvPicPr>
              <p:blipFill>
                <a:blip r:embed="rId257"/>
                <a:stretch>
                  <a:fillRect/>
                </a:stretch>
              </p:blipFill>
              <p:spPr>
                <a:xfrm>
                  <a:off x="5172314" y="4745032"/>
                  <a:ext cx="61560" cy="43200"/>
                </a:xfrm>
                <a:prstGeom prst="rect">
                  <a:avLst/>
                </a:prstGeom>
              </p:spPr>
            </p:pic>
          </mc:Fallback>
        </mc:AlternateContent>
        <mc:AlternateContent xmlns:mc="http://schemas.openxmlformats.org/markup-compatibility/2006">
          <mc:Choice xmlns:p14="http://schemas.microsoft.com/office/powerpoint/2010/main" Requires="p14">
            <p:contentPart p14:bwMode="auto" r:id="rId258">
              <p14:nvContentPartPr>
                <p14:cNvPr id="169" name="Ink 168">
                  <a:extLst>
                    <a:ext uri="{FF2B5EF4-FFF2-40B4-BE49-F238E27FC236}">
                      <a16:creationId xmlns:a16="http://schemas.microsoft.com/office/drawing/2014/main" id="{C27EA844-89EA-D240-A955-68DCEAE7565E}"/>
                    </a:ext>
                  </a:extLst>
                </p14:cNvPr>
                <p14:cNvContentPartPr/>
                <p14:nvPr/>
              </p14:nvContentPartPr>
              <p14:xfrm>
                <a:off x="2047514" y="5540632"/>
                <a:ext cx="23400" cy="4320"/>
              </p14:xfrm>
            </p:contentPart>
          </mc:Choice>
          <mc:Fallback>
            <p:pic>
              <p:nvPicPr>
                <p:cNvPr id="169" name="Ink 168">
                  <a:extLst>
                    <a:ext uri="{FF2B5EF4-FFF2-40B4-BE49-F238E27FC236}">
                      <a16:creationId xmlns:a16="http://schemas.microsoft.com/office/drawing/2014/main" id="{C27EA844-89EA-D240-A955-68DCEAE7565E}"/>
                    </a:ext>
                  </a:extLst>
                </p:cNvPr>
                <p:cNvPicPr/>
                <p:nvPr/>
              </p:nvPicPr>
              <p:blipFill>
                <a:blip r:embed="rId259"/>
                <a:stretch>
                  <a:fillRect/>
                </a:stretch>
              </p:blipFill>
              <p:spPr>
                <a:xfrm>
                  <a:off x="2038874" y="5531632"/>
                  <a:ext cx="41040" cy="21960"/>
                </a:xfrm>
                <a:prstGeom prst="rect">
                  <a:avLst/>
                </a:prstGeom>
              </p:spPr>
            </p:pic>
          </mc:Fallback>
        </mc:AlternateContent>
        <mc:AlternateContent xmlns:mc="http://schemas.openxmlformats.org/markup-compatibility/2006">
          <mc:Choice xmlns:p14="http://schemas.microsoft.com/office/powerpoint/2010/main" Requires="p14">
            <p:contentPart p14:bwMode="auto" r:id="rId260">
              <p14:nvContentPartPr>
                <p14:cNvPr id="171" name="Ink 170">
                  <a:extLst>
                    <a:ext uri="{FF2B5EF4-FFF2-40B4-BE49-F238E27FC236}">
                      <a16:creationId xmlns:a16="http://schemas.microsoft.com/office/drawing/2014/main" id="{55205E6E-0F32-1B49-ADC7-DD040DDF96D2}"/>
                    </a:ext>
                  </a:extLst>
                </p14:cNvPr>
                <p14:cNvContentPartPr/>
                <p14:nvPr/>
              </p14:nvContentPartPr>
              <p14:xfrm>
                <a:off x="6654434" y="4723792"/>
                <a:ext cx="6480" cy="7560"/>
              </p14:xfrm>
            </p:contentPart>
          </mc:Choice>
          <mc:Fallback>
            <p:pic>
              <p:nvPicPr>
                <p:cNvPr id="171" name="Ink 170">
                  <a:extLst>
                    <a:ext uri="{FF2B5EF4-FFF2-40B4-BE49-F238E27FC236}">
                      <a16:creationId xmlns:a16="http://schemas.microsoft.com/office/drawing/2014/main" id="{55205E6E-0F32-1B49-ADC7-DD040DDF96D2}"/>
                    </a:ext>
                  </a:extLst>
                </p:cNvPr>
                <p:cNvPicPr/>
                <p:nvPr/>
              </p:nvPicPr>
              <p:blipFill>
                <a:blip r:embed="rId261"/>
                <a:stretch>
                  <a:fillRect/>
                </a:stretch>
              </p:blipFill>
              <p:spPr>
                <a:xfrm>
                  <a:off x="6645794" y="4715152"/>
                  <a:ext cx="24120" cy="25200"/>
                </a:xfrm>
                <a:prstGeom prst="rect">
                  <a:avLst/>
                </a:prstGeom>
              </p:spPr>
            </p:pic>
          </mc:Fallback>
        </mc:AlternateContent>
        <mc:AlternateContent xmlns:mc="http://schemas.openxmlformats.org/markup-compatibility/2006">
          <mc:Choice xmlns:p14="http://schemas.microsoft.com/office/powerpoint/2010/main" Requires="p14">
            <p:contentPart p14:bwMode="auto" r:id="rId262">
              <p14:nvContentPartPr>
                <p14:cNvPr id="173" name="Ink 172">
                  <a:extLst>
                    <a:ext uri="{FF2B5EF4-FFF2-40B4-BE49-F238E27FC236}">
                      <a16:creationId xmlns:a16="http://schemas.microsoft.com/office/drawing/2014/main" id="{2D1528D2-23D6-D64D-8248-A28629303461}"/>
                    </a:ext>
                  </a:extLst>
                </p14:cNvPr>
                <p14:cNvContentPartPr/>
                <p14:nvPr/>
              </p14:nvContentPartPr>
              <p14:xfrm>
                <a:off x="8729474" y="4963192"/>
                <a:ext cx="421200" cy="222480"/>
              </p14:xfrm>
            </p:contentPart>
          </mc:Choice>
          <mc:Fallback>
            <p:pic>
              <p:nvPicPr>
                <p:cNvPr id="173" name="Ink 172">
                  <a:extLst>
                    <a:ext uri="{FF2B5EF4-FFF2-40B4-BE49-F238E27FC236}">
                      <a16:creationId xmlns:a16="http://schemas.microsoft.com/office/drawing/2014/main" id="{2D1528D2-23D6-D64D-8248-A28629303461}"/>
                    </a:ext>
                  </a:extLst>
                </p:cNvPr>
                <p:cNvPicPr/>
                <p:nvPr/>
              </p:nvPicPr>
              <p:blipFill>
                <a:blip r:embed="rId263"/>
                <a:stretch>
                  <a:fillRect/>
                </a:stretch>
              </p:blipFill>
              <p:spPr>
                <a:xfrm>
                  <a:off x="8720834" y="4954192"/>
                  <a:ext cx="438840" cy="240120"/>
                </a:xfrm>
                <a:prstGeom prst="rect">
                  <a:avLst/>
                </a:prstGeom>
              </p:spPr>
            </p:pic>
          </mc:Fallback>
        </mc:AlternateContent>
        <mc:AlternateContent xmlns:mc="http://schemas.openxmlformats.org/markup-compatibility/2006">
          <mc:Choice xmlns:p14="http://schemas.microsoft.com/office/powerpoint/2010/main" Requires="p14">
            <p:contentPart p14:bwMode="auto" r:id="rId264">
              <p14:nvContentPartPr>
                <p14:cNvPr id="174" name="Ink 173">
                  <a:extLst>
                    <a:ext uri="{FF2B5EF4-FFF2-40B4-BE49-F238E27FC236}">
                      <a16:creationId xmlns:a16="http://schemas.microsoft.com/office/drawing/2014/main" id="{81D3F7C0-0606-1046-9146-B716BFAA8B9E}"/>
                    </a:ext>
                  </a:extLst>
                </p14:cNvPr>
                <p14:cNvContentPartPr/>
                <p14:nvPr/>
              </p14:nvContentPartPr>
              <p14:xfrm>
                <a:off x="9175514" y="5014672"/>
                <a:ext cx="182880" cy="119880"/>
              </p14:xfrm>
            </p:contentPart>
          </mc:Choice>
          <mc:Fallback>
            <p:pic>
              <p:nvPicPr>
                <p:cNvPr id="174" name="Ink 173">
                  <a:extLst>
                    <a:ext uri="{FF2B5EF4-FFF2-40B4-BE49-F238E27FC236}">
                      <a16:creationId xmlns:a16="http://schemas.microsoft.com/office/drawing/2014/main" id="{81D3F7C0-0606-1046-9146-B716BFAA8B9E}"/>
                    </a:ext>
                  </a:extLst>
                </p:cNvPr>
                <p:cNvPicPr/>
                <p:nvPr/>
              </p:nvPicPr>
              <p:blipFill>
                <a:blip r:embed="rId265"/>
                <a:stretch>
                  <a:fillRect/>
                </a:stretch>
              </p:blipFill>
              <p:spPr>
                <a:xfrm>
                  <a:off x="9166874" y="5006032"/>
                  <a:ext cx="200520" cy="137520"/>
                </a:xfrm>
                <a:prstGeom prst="rect">
                  <a:avLst/>
                </a:prstGeom>
              </p:spPr>
            </p:pic>
          </mc:Fallback>
        </mc:AlternateContent>
        <mc:AlternateContent xmlns:mc="http://schemas.openxmlformats.org/markup-compatibility/2006">
          <mc:Choice xmlns:p14="http://schemas.microsoft.com/office/powerpoint/2010/main" Requires="p14">
            <p:contentPart p14:bwMode="auto" r:id="rId266">
              <p14:nvContentPartPr>
                <p14:cNvPr id="175" name="Ink 174">
                  <a:extLst>
                    <a:ext uri="{FF2B5EF4-FFF2-40B4-BE49-F238E27FC236}">
                      <a16:creationId xmlns:a16="http://schemas.microsoft.com/office/drawing/2014/main" id="{5A7DD7E8-109A-5F44-9E17-856CD2A8C869}"/>
                    </a:ext>
                  </a:extLst>
                </p14:cNvPr>
                <p14:cNvContentPartPr/>
                <p14:nvPr/>
              </p14:nvContentPartPr>
              <p14:xfrm>
                <a:off x="9058514" y="4987672"/>
                <a:ext cx="259920" cy="243360"/>
              </p14:xfrm>
            </p:contentPart>
          </mc:Choice>
          <mc:Fallback>
            <p:pic>
              <p:nvPicPr>
                <p:cNvPr id="175" name="Ink 174">
                  <a:extLst>
                    <a:ext uri="{FF2B5EF4-FFF2-40B4-BE49-F238E27FC236}">
                      <a16:creationId xmlns:a16="http://schemas.microsoft.com/office/drawing/2014/main" id="{5A7DD7E8-109A-5F44-9E17-856CD2A8C869}"/>
                    </a:ext>
                  </a:extLst>
                </p:cNvPr>
                <p:cNvPicPr/>
                <p:nvPr/>
              </p:nvPicPr>
              <p:blipFill>
                <a:blip r:embed="rId267"/>
                <a:stretch>
                  <a:fillRect/>
                </a:stretch>
              </p:blipFill>
              <p:spPr>
                <a:xfrm>
                  <a:off x="9049874" y="4979032"/>
                  <a:ext cx="277560" cy="261000"/>
                </a:xfrm>
                <a:prstGeom prst="rect">
                  <a:avLst/>
                </a:prstGeom>
              </p:spPr>
            </p:pic>
          </mc:Fallback>
        </mc:AlternateContent>
        <mc:AlternateContent xmlns:mc="http://schemas.openxmlformats.org/markup-compatibility/2006">
          <mc:Choice xmlns:p14="http://schemas.microsoft.com/office/powerpoint/2010/main" Requires="p14">
            <p:contentPart p14:bwMode="auto" r:id="rId268">
              <p14:nvContentPartPr>
                <p14:cNvPr id="176" name="Ink 175">
                  <a:extLst>
                    <a:ext uri="{FF2B5EF4-FFF2-40B4-BE49-F238E27FC236}">
                      <a16:creationId xmlns:a16="http://schemas.microsoft.com/office/drawing/2014/main" id="{D9601659-F3C3-1848-B734-9F4923E02F56}"/>
                    </a:ext>
                  </a:extLst>
                </p14:cNvPr>
                <p14:cNvContentPartPr/>
                <p14:nvPr/>
              </p14:nvContentPartPr>
              <p14:xfrm>
                <a:off x="8552354" y="4791472"/>
                <a:ext cx="974880" cy="602280"/>
              </p14:xfrm>
            </p:contentPart>
          </mc:Choice>
          <mc:Fallback>
            <p:pic>
              <p:nvPicPr>
                <p:cNvPr id="176" name="Ink 175">
                  <a:extLst>
                    <a:ext uri="{FF2B5EF4-FFF2-40B4-BE49-F238E27FC236}">
                      <a16:creationId xmlns:a16="http://schemas.microsoft.com/office/drawing/2014/main" id="{D9601659-F3C3-1848-B734-9F4923E02F56}"/>
                    </a:ext>
                  </a:extLst>
                </p:cNvPr>
                <p:cNvPicPr/>
                <p:nvPr/>
              </p:nvPicPr>
              <p:blipFill>
                <a:blip r:embed="rId269"/>
                <a:stretch>
                  <a:fillRect/>
                </a:stretch>
              </p:blipFill>
              <p:spPr>
                <a:xfrm>
                  <a:off x="8543714" y="4782472"/>
                  <a:ext cx="992520" cy="619920"/>
                </a:xfrm>
                <a:prstGeom prst="rect">
                  <a:avLst/>
                </a:prstGeom>
              </p:spPr>
            </p:pic>
          </mc:Fallback>
        </mc:AlternateContent>
        <mc:AlternateContent xmlns:mc="http://schemas.openxmlformats.org/markup-compatibility/2006">
          <mc:Choice xmlns:p14="http://schemas.microsoft.com/office/powerpoint/2010/main" Requires="p14">
            <p:contentPart p14:bwMode="auto" r:id="rId270">
              <p14:nvContentPartPr>
                <p14:cNvPr id="177" name="Ink 176">
                  <a:extLst>
                    <a:ext uri="{FF2B5EF4-FFF2-40B4-BE49-F238E27FC236}">
                      <a16:creationId xmlns:a16="http://schemas.microsoft.com/office/drawing/2014/main" id="{7C98558E-04D7-FA42-96CD-6E717EDE4200}"/>
                    </a:ext>
                  </a:extLst>
                </p14:cNvPr>
                <p14:cNvContentPartPr/>
                <p14:nvPr/>
              </p14:nvContentPartPr>
              <p14:xfrm>
                <a:off x="9224114" y="5318152"/>
                <a:ext cx="7560" cy="5040"/>
              </p14:xfrm>
            </p:contentPart>
          </mc:Choice>
          <mc:Fallback>
            <p:pic>
              <p:nvPicPr>
                <p:cNvPr id="177" name="Ink 176">
                  <a:extLst>
                    <a:ext uri="{FF2B5EF4-FFF2-40B4-BE49-F238E27FC236}">
                      <a16:creationId xmlns:a16="http://schemas.microsoft.com/office/drawing/2014/main" id="{7C98558E-04D7-FA42-96CD-6E717EDE4200}"/>
                    </a:ext>
                  </a:extLst>
                </p:cNvPr>
                <p:cNvPicPr/>
                <p:nvPr/>
              </p:nvPicPr>
              <p:blipFill>
                <a:blip r:embed="rId271"/>
                <a:stretch>
                  <a:fillRect/>
                </a:stretch>
              </p:blipFill>
              <p:spPr>
                <a:xfrm>
                  <a:off x="9215114" y="5309512"/>
                  <a:ext cx="25200" cy="22680"/>
                </a:xfrm>
                <a:prstGeom prst="rect">
                  <a:avLst/>
                </a:prstGeom>
              </p:spPr>
            </p:pic>
          </mc:Fallback>
        </mc:AlternateContent>
        <mc:AlternateContent xmlns:mc="http://schemas.openxmlformats.org/markup-compatibility/2006">
          <mc:Choice xmlns:p14="http://schemas.microsoft.com/office/powerpoint/2010/main" Requires="p14">
            <p:contentPart p14:bwMode="auto" r:id="rId272">
              <p14:nvContentPartPr>
                <p14:cNvPr id="178" name="Ink 177">
                  <a:extLst>
                    <a:ext uri="{FF2B5EF4-FFF2-40B4-BE49-F238E27FC236}">
                      <a16:creationId xmlns:a16="http://schemas.microsoft.com/office/drawing/2014/main" id="{5BA7F056-3390-2746-94B0-FAEA3747DE20}"/>
                    </a:ext>
                  </a:extLst>
                </p14:cNvPr>
                <p14:cNvContentPartPr/>
                <p14:nvPr/>
              </p14:nvContentPartPr>
              <p14:xfrm>
                <a:off x="7538234" y="4454152"/>
                <a:ext cx="237600" cy="215640"/>
              </p14:xfrm>
            </p:contentPart>
          </mc:Choice>
          <mc:Fallback>
            <p:pic>
              <p:nvPicPr>
                <p:cNvPr id="178" name="Ink 177">
                  <a:extLst>
                    <a:ext uri="{FF2B5EF4-FFF2-40B4-BE49-F238E27FC236}">
                      <a16:creationId xmlns:a16="http://schemas.microsoft.com/office/drawing/2014/main" id="{5BA7F056-3390-2746-94B0-FAEA3747DE20}"/>
                    </a:ext>
                  </a:extLst>
                </p:cNvPr>
                <p:cNvPicPr/>
                <p:nvPr/>
              </p:nvPicPr>
              <p:blipFill>
                <a:blip r:embed="rId273"/>
                <a:stretch>
                  <a:fillRect/>
                </a:stretch>
              </p:blipFill>
              <p:spPr>
                <a:xfrm>
                  <a:off x="7529234" y="4445512"/>
                  <a:ext cx="255240" cy="23328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274">
            <p14:nvContentPartPr>
              <p14:cNvPr id="180" name="Ink 179">
                <a:extLst>
                  <a:ext uri="{FF2B5EF4-FFF2-40B4-BE49-F238E27FC236}">
                    <a16:creationId xmlns:a16="http://schemas.microsoft.com/office/drawing/2014/main" id="{B0187401-B965-FD47-97F3-668DF029FC0F}"/>
                  </a:ext>
                </a:extLst>
              </p14:cNvPr>
              <p14:cNvContentPartPr/>
              <p14:nvPr/>
            </p14:nvContentPartPr>
            <p14:xfrm>
              <a:off x="8794634" y="4566112"/>
              <a:ext cx="6120" cy="19440"/>
            </p14:xfrm>
          </p:contentPart>
        </mc:Choice>
        <mc:Fallback>
          <p:pic>
            <p:nvPicPr>
              <p:cNvPr id="180" name="Ink 179">
                <a:extLst>
                  <a:ext uri="{FF2B5EF4-FFF2-40B4-BE49-F238E27FC236}">
                    <a16:creationId xmlns:a16="http://schemas.microsoft.com/office/drawing/2014/main" id="{B0187401-B965-FD47-97F3-668DF029FC0F}"/>
                  </a:ext>
                </a:extLst>
              </p:cNvPr>
              <p:cNvPicPr/>
              <p:nvPr/>
            </p:nvPicPr>
            <p:blipFill>
              <a:blip r:embed="rId275"/>
              <a:stretch>
                <a:fillRect/>
              </a:stretch>
            </p:blipFill>
            <p:spPr>
              <a:xfrm>
                <a:off x="8785634" y="4557472"/>
                <a:ext cx="23760" cy="37080"/>
              </a:xfrm>
              <a:prstGeom prst="rect">
                <a:avLst/>
              </a:prstGeom>
            </p:spPr>
          </p:pic>
        </mc:Fallback>
      </mc:AlternateContent>
    </p:spTree>
    <p:extLst>
      <p:ext uri="{BB962C8B-B14F-4D97-AF65-F5344CB8AC3E}">
        <p14:creationId xmlns:p14="http://schemas.microsoft.com/office/powerpoint/2010/main" val="36765924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0DCAC4D-EDB8-4C42-8173-1B4977DCB778}"/>
              </a:ext>
            </a:extLst>
          </p:cNvPr>
          <p:cNvSpPr txBox="1"/>
          <p:nvPr/>
        </p:nvSpPr>
        <p:spPr>
          <a:xfrm>
            <a:off x="1031631" y="1242646"/>
            <a:ext cx="10445262" cy="4247317"/>
          </a:xfrm>
          <a:prstGeom prst="rect">
            <a:avLst/>
          </a:prstGeom>
          <a:noFill/>
        </p:spPr>
        <p:txBody>
          <a:bodyPr wrap="square" rtlCol="0">
            <a:spAutoFit/>
          </a:bodyPr>
          <a:lstStyle/>
          <a:p>
            <a:r>
              <a:rPr lang="en-US" b="1" dirty="0">
                <a:solidFill>
                  <a:srgbClr val="FF0000"/>
                </a:solidFill>
              </a:rPr>
              <a:t>1. What is Minimum and Maximum value?</a:t>
            </a:r>
          </a:p>
          <a:p>
            <a:endParaRPr lang="en-US" dirty="0"/>
          </a:p>
          <a:p>
            <a:r>
              <a:rPr lang="en-US" dirty="0"/>
              <a:t>It is the minimum and Maximum values of the dataset respectively.</a:t>
            </a:r>
          </a:p>
          <a:p>
            <a:endParaRPr lang="en-US" dirty="0"/>
          </a:p>
          <a:p>
            <a:r>
              <a:rPr lang="en-US" b="1" dirty="0">
                <a:solidFill>
                  <a:srgbClr val="FF0000"/>
                </a:solidFill>
              </a:rPr>
              <a:t>2. What is 1</a:t>
            </a:r>
            <a:r>
              <a:rPr lang="en-US" b="1" baseline="30000" dirty="0">
                <a:solidFill>
                  <a:srgbClr val="FF0000"/>
                </a:solidFill>
              </a:rPr>
              <a:t>st</a:t>
            </a:r>
            <a:r>
              <a:rPr lang="en-US" b="1" dirty="0">
                <a:solidFill>
                  <a:srgbClr val="FF0000"/>
                </a:solidFill>
              </a:rPr>
              <a:t> and 3</a:t>
            </a:r>
            <a:r>
              <a:rPr lang="en-US" b="1" baseline="30000" dirty="0">
                <a:solidFill>
                  <a:srgbClr val="FF0000"/>
                </a:solidFill>
              </a:rPr>
              <a:t>rd</a:t>
            </a:r>
            <a:r>
              <a:rPr lang="en-US" b="1" dirty="0">
                <a:solidFill>
                  <a:srgbClr val="FF0000"/>
                </a:solidFill>
              </a:rPr>
              <a:t> Quartile? – Also called the lower and upper quartile respectively.</a:t>
            </a:r>
          </a:p>
          <a:p>
            <a:endParaRPr lang="en-US" dirty="0"/>
          </a:p>
          <a:p>
            <a:r>
              <a:rPr lang="en-US" dirty="0"/>
              <a:t>When we divide the dataset into two groups while calculating median (sorted in ascending order), then the median of first half is 1</a:t>
            </a:r>
            <a:r>
              <a:rPr lang="en-US" baseline="30000" dirty="0"/>
              <a:t>st</a:t>
            </a:r>
            <a:r>
              <a:rPr lang="en-US" dirty="0"/>
              <a:t> Quartile and median of second half is 3</a:t>
            </a:r>
            <a:r>
              <a:rPr lang="en-US" baseline="30000" dirty="0"/>
              <a:t>rd</a:t>
            </a:r>
            <a:r>
              <a:rPr lang="en-US" dirty="0"/>
              <a:t> Quartile.</a:t>
            </a:r>
          </a:p>
          <a:p>
            <a:endParaRPr lang="en-US" dirty="0"/>
          </a:p>
          <a:p>
            <a:r>
              <a:rPr lang="en-US" b="1" dirty="0">
                <a:solidFill>
                  <a:srgbClr val="FF0000"/>
                </a:solidFill>
              </a:rPr>
              <a:t>3. Then where is the 2</a:t>
            </a:r>
            <a:r>
              <a:rPr lang="en-US" b="1" baseline="30000" dirty="0">
                <a:solidFill>
                  <a:srgbClr val="FF0000"/>
                </a:solidFill>
              </a:rPr>
              <a:t>nd</a:t>
            </a:r>
            <a:r>
              <a:rPr lang="en-US" b="1" dirty="0">
                <a:solidFill>
                  <a:srgbClr val="FF0000"/>
                </a:solidFill>
              </a:rPr>
              <a:t> Quartile?</a:t>
            </a:r>
          </a:p>
          <a:p>
            <a:endParaRPr lang="en-US" dirty="0"/>
          </a:p>
          <a:p>
            <a:r>
              <a:rPr lang="en-US" dirty="0"/>
              <a:t>Your median is the 2</a:t>
            </a:r>
            <a:r>
              <a:rPr lang="en-US" baseline="30000" dirty="0"/>
              <a:t>nd</a:t>
            </a:r>
            <a:r>
              <a:rPr lang="en-US" dirty="0"/>
              <a:t> Quartile ;-)</a:t>
            </a:r>
          </a:p>
          <a:p>
            <a:endParaRPr lang="en-US" dirty="0"/>
          </a:p>
          <a:p>
            <a:endParaRPr lang="en-US" dirty="0"/>
          </a:p>
          <a:p>
            <a:endParaRPr lang="en-US" dirty="0"/>
          </a:p>
        </p:txBody>
      </p:sp>
      <p:sp>
        <p:nvSpPr>
          <p:cNvPr id="3" name="TextBox 2">
            <a:extLst>
              <a:ext uri="{FF2B5EF4-FFF2-40B4-BE49-F238E27FC236}">
                <a16:creationId xmlns:a16="http://schemas.microsoft.com/office/drawing/2014/main" id="{0201360A-96C0-3447-B29A-B8E3E70B2301}"/>
              </a:ext>
            </a:extLst>
          </p:cNvPr>
          <p:cNvSpPr txBox="1"/>
          <p:nvPr/>
        </p:nvSpPr>
        <p:spPr>
          <a:xfrm>
            <a:off x="1031631" y="293077"/>
            <a:ext cx="6230680" cy="461665"/>
          </a:xfrm>
          <a:prstGeom prst="rect">
            <a:avLst/>
          </a:prstGeom>
          <a:noFill/>
        </p:spPr>
        <p:txBody>
          <a:bodyPr wrap="none" rtlCol="0">
            <a:spAutoFit/>
          </a:bodyPr>
          <a:lstStyle/>
          <a:p>
            <a:r>
              <a:rPr lang="en-US" sz="2400" b="1" u="sng" dirty="0">
                <a:solidFill>
                  <a:srgbClr val="FF0000"/>
                </a:solidFill>
              </a:rPr>
              <a:t>Let’s build some concepts before going ahead.</a:t>
            </a:r>
          </a:p>
        </p:txBody>
      </p:sp>
      <p:pic>
        <p:nvPicPr>
          <p:cNvPr id="5" name="Picture 4">
            <a:extLst>
              <a:ext uri="{FF2B5EF4-FFF2-40B4-BE49-F238E27FC236}">
                <a16:creationId xmlns:a16="http://schemas.microsoft.com/office/drawing/2014/main" id="{FD86A37E-8F6D-904F-8AD5-E917F5618926}"/>
              </a:ext>
            </a:extLst>
          </p:cNvPr>
          <p:cNvPicPr>
            <a:picLocks noChangeAspect="1"/>
          </p:cNvPicPr>
          <p:nvPr/>
        </p:nvPicPr>
        <p:blipFill>
          <a:blip r:embed="rId2"/>
          <a:stretch>
            <a:fillRect/>
          </a:stretch>
        </p:blipFill>
        <p:spPr>
          <a:xfrm>
            <a:off x="1295593" y="4732043"/>
            <a:ext cx="10392313" cy="2133600"/>
          </a:xfrm>
          <a:prstGeom prst="rect">
            <a:avLst/>
          </a:prstGeom>
        </p:spPr>
      </p:pic>
      <p:sp>
        <p:nvSpPr>
          <p:cNvPr id="6" name="Rectangle 5">
            <a:extLst>
              <a:ext uri="{FF2B5EF4-FFF2-40B4-BE49-F238E27FC236}">
                <a16:creationId xmlns:a16="http://schemas.microsoft.com/office/drawing/2014/main" id="{3A7211CB-0822-0140-8845-AD073C4ECD4D}"/>
              </a:ext>
            </a:extLst>
          </p:cNvPr>
          <p:cNvSpPr/>
          <p:nvPr/>
        </p:nvSpPr>
        <p:spPr>
          <a:xfrm>
            <a:off x="1477108" y="4911969"/>
            <a:ext cx="4536830" cy="72683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E4B5CBD9-8F43-4544-93C0-4313BD5C01E2}"/>
              </a:ext>
            </a:extLst>
          </p:cNvPr>
          <p:cNvSpPr/>
          <p:nvPr/>
        </p:nvSpPr>
        <p:spPr>
          <a:xfrm>
            <a:off x="6752493" y="4911969"/>
            <a:ext cx="4536830" cy="72683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p14="http://schemas.microsoft.com/office/powerpoint/2010/main" Requires="p14">
          <p:contentPart p14:bwMode="auto" r:id="rId3">
            <p14:nvContentPartPr>
              <p14:cNvPr id="4" name="Ink 3">
                <a:extLst>
                  <a:ext uri="{FF2B5EF4-FFF2-40B4-BE49-F238E27FC236}">
                    <a16:creationId xmlns:a16="http://schemas.microsoft.com/office/drawing/2014/main" id="{298DFE7F-7613-7B47-933D-6EEC95B27AE9}"/>
                  </a:ext>
                </a:extLst>
              </p14:cNvPr>
              <p14:cNvContentPartPr/>
              <p14:nvPr/>
            </p14:nvContentPartPr>
            <p14:xfrm>
              <a:off x="6063314" y="4849792"/>
              <a:ext cx="656640" cy="651960"/>
            </p14:xfrm>
          </p:contentPart>
        </mc:Choice>
        <mc:Fallback>
          <p:pic>
            <p:nvPicPr>
              <p:cNvPr id="4" name="Ink 3">
                <a:extLst>
                  <a:ext uri="{FF2B5EF4-FFF2-40B4-BE49-F238E27FC236}">
                    <a16:creationId xmlns:a16="http://schemas.microsoft.com/office/drawing/2014/main" id="{298DFE7F-7613-7B47-933D-6EEC95B27AE9}"/>
                  </a:ext>
                </a:extLst>
              </p:cNvPr>
              <p:cNvPicPr/>
              <p:nvPr/>
            </p:nvPicPr>
            <p:blipFill>
              <a:blip r:embed="rId4"/>
              <a:stretch>
                <a:fillRect/>
              </a:stretch>
            </p:blipFill>
            <p:spPr>
              <a:xfrm>
                <a:off x="6054314" y="4841152"/>
                <a:ext cx="674280" cy="669600"/>
              </a:xfrm>
              <a:prstGeom prst="rect">
                <a:avLst/>
              </a:prstGeom>
            </p:spPr>
          </p:pic>
        </mc:Fallback>
      </mc:AlternateContent>
      <p:grpSp>
        <p:nvGrpSpPr>
          <p:cNvPr id="59" name="Group 58">
            <a:extLst>
              <a:ext uri="{FF2B5EF4-FFF2-40B4-BE49-F238E27FC236}">
                <a16:creationId xmlns:a16="http://schemas.microsoft.com/office/drawing/2014/main" id="{61730B0C-D5DF-DF4D-BD35-A7F44692A43C}"/>
              </a:ext>
            </a:extLst>
          </p:cNvPr>
          <p:cNvGrpSpPr/>
          <p:nvPr/>
        </p:nvGrpSpPr>
        <p:grpSpPr>
          <a:xfrm>
            <a:off x="1594994" y="4811632"/>
            <a:ext cx="9754560" cy="1804680"/>
            <a:chOff x="1594994" y="4811632"/>
            <a:chExt cx="9754560" cy="1804680"/>
          </a:xfrm>
        </p:grpSpPr>
        <mc:AlternateContent xmlns:mc="http://schemas.openxmlformats.org/markup-compatibility/2006">
          <mc:Choice xmlns:p14="http://schemas.microsoft.com/office/powerpoint/2010/main" Requires="p14">
            <p:contentPart p14:bwMode="auto" r:id="rId5">
              <p14:nvContentPartPr>
                <p14:cNvPr id="14" name="Ink 13">
                  <a:extLst>
                    <a:ext uri="{FF2B5EF4-FFF2-40B4-BE49-F238E27FC236}">
                      <a16:creationId xmlns:a16="http://schemas.microsoft.com/office/drawing/2014/main" id="{D74A97FD-C6B4-534B-B993-7B87A2A241B8}"/>
                    </a:ext>
                  </a:extLst>
                </p14:cNvPr>
                <p14:cNvContentPartPr/>
                <p14:nvPr/>
              </p14:nvContentPartPr>
              <p14:xfrm>
                <a:off x="8596634" y="4882552"/>
                <a:ext cx="825120" cy="723960"/>
              </p14:xfrm>
            </p:contentPart>
          </mc:Choice>
          <mc:Fallback>
            <p:pic>
              <p:nvPicPr>
                <p:cNvPr id="14" name="Ink 13">
                  <a:extLst>
                    <a:ext uri="{FF2B5EF4-FFF2-40B4-BE49-F238E27FC236}">
                      <a16:creationId xmlns:a16="http://schemas.microsoft.com/office/drawing/2014/main" id="{D74A97FD-C6B4-534B-B993-7B87A2A241B8}"/>
                    </a:ext>
                  </a:extLst>
                </p:cNvPr>
                <p:cNvPicPr/>
                <p:nvPr/>
              </p:nvPicPr>
              <p:blipFill>
                <a:blip r:embed="rId6"/>
                <a:stretch>
                  <a:fillRect/>
                </a:stretch>
              </p:blipFill>
              <p:spPr>
                <a:xfrm>
                  <a:off x="8587994" y="4873552"/>
                  <a:ext cx="842760" cy="74160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15" name="Ink 14">
                  <a:extLst>
                    <a:ext uri="{FF2B5EF4-FFF2-40B4-BE49-F238E27FC236}">
                      <a16:creationId xmlns:a16="http://schemas.microsoft.com/office/drawing/2014/main" id="{0FE8CE4F-9DCC-6D48-AD52-FDD1955586D7}"/>
                    </a:ext>
                  </a:extLst>
                </p14:cNvPr>
                <p14:cNvContentPartPr/>
                <p14:nvPr/>
              </p14:nvContentPartPr>
              <p14:xfrm>
                <a:off x="8946554" y="5511472"/>
                <a:ext cx="150480" cy="386280"/>
              </p14:xfrm>
            </p:contentPart>
          </mc:Choice>
          <mc:Fallback>
            <p:pic>
              <p:nvPicPr>
                <p:cNvPr id="15" name="Ink 14">
                  <a:extLst>
                    <a:ext uri="{FF2B5EF4-FFF2-40B4-BE49-F238E27FC236}">
                      <a16:creationId xmlns:a16="http://schemas.microsoft.com/office/drawing/2014/main" id="{0FE8CE4F-9DCC-6D48-AD52-FDD1955586D7}"/>
                    </a:ext>
                  </a:extLst>
                </p:cNvPr>
                <p:cNvPicPr/>
                <p:nvPr/>
              </p:nvPicPr>
              <p:blipFill>
                <a:blip r:embed="rId8"/>
                <a:stretch>
                  <a:fillRect/>
                </a:stretch>
              </p:blipFill>
              <p:spPr>
                <a:xfrm>
                  <a:off x="8937554" y="5502832"/>
                  <a:ext cx="168120" cy="40392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16" name="Ink 15">
                  <a:extLst>
                    <a:ext uri="{FF2B5EF4-FFF2-40B4-BE49-F238E27FC236}">
                      <a16:creationId xmlns:a16="http://schemas.microsoft.com/office/drawing/2014/main" id="{E0D3444F-13A9-E042-8CBD-707A0BC9404D}"/>
                    </a:ext>
                  </a:extLst>
                </p14:cNvPr>
                <p14:cNvContentPartPr/>
                <p14:nvPr/>
              </p14:nvContentPartPr>
              <p14:xfrm>
                <a:off x="8776274" y="6051832"/>
                <a:ext cx="192600" cy="386280"/>
              </p14:xfrm>
            </p:contentPart>
          </mc:Choice>
          <mc:Fallback>
            <p:pic>
              <p:nvPicPr>
                <p:cNvPr id="16" name="Ink 15">
                  <a:extLst>
                    <a:ext uri="{FF2B5EF4-FFF2-40B4-BE49-F238E27FC236}">
                      <a16:creationId xmlns:a16="http://schemas.microsoft.com/office/drawing/2014/main" id="{E0D3444F-13A9-E042-8CBD-707A0BC9404D}"/>
                    </a:ext>
                  </a:extLst>
                </p:cNvPr>
                <p:cNvPicPr/>
                <p:nvPr/>
              </p:nvPicPr>
              <p:blipFill>
                <a:blip r:embed="rId10"/>
                <a:stretch>
                  <a:fillRect/>
                </a:stretch>
              </p:blipFill>
              <p:spPr>
                <a:xfrm>
                  <a:off x="8767634" y="6043192"/>
                  <a:ext cx="210240" cy="40392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17" name="Ink 16">
                  <a:extLst>
                    <a:ext uri="{FF2B5EF4-FFF2-40B4-BE49-F238E27FC236}">
                      <a16:creationId xmlns:a16="http://schemas.microsoft.com/office/drawing/2014/main" id="{4051D466-3F7D-4E44-9BD2-1C0EC5A14F8B}"/>
                    </a:ext>
                  </a:extLst>
                </p14:cNvPr>
                <p14:cNvContentPartPr/>
                <p14:nvPr/>
              </p14:nvContentPartPr>
              <p14:xfrm>
                <a:off x="9101354" y="6190072"/>
                <a:ext cx="179640" cy="235440"/>
              </p14:xfrm>
            </p:contentPart>
          </mc:Choice>
          <mc:Fallback>
            <p:pic>
              <p:nvPicPr>
                <p:cNvPr id="17" name="Ink 16">
                  <a:extLst>
                    <a:ext uri="{FF2B5EF4-FFF2-40B4-BE49-F238E27FC236}">
                      <a16:creationId xmlns:a16="http://schemas.microsoft.com/office/drawing/2014/main" id="{4051D466-3F7D-4E44-9BD2-1C0EC5A14F8B}"/>
                    </a:ext>
                  </a:extLst>
                </p:cNvPr>
                <p:cNvPicPr/>
                <p:nvPr/>
              </p:nvPicPr>
              <p:blipFill>
                <a:blip r:embed="rId12"/>
                <a:stretch>
                  <a:fillRect/>
                </a:stretch>
              </p:blipFill>
              <p:spPr>
                <a:xfrm>
                  <a:off x="9092354" y="6181432"/>
                  <a:ext cx="197280" cy="25308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22" name="Ink 21">
                  <a:extLst>
                    <a:ext uri="{FF2B5EF4-FFF2-40B4-BE49-F238E27FC236}">
                      <a16:creationId xmlns:a16="http://schemas.microsoft.com/office/drawing/2014/main" id="{F86C1B7C-E485-184F-A047-32B16BA44949}"/>
                    </a:ext>
                  </a:extLst>
                </p14:cNvPr>
                <p14:cNvContentPartPr/>
                <p14:nvPr/>
              </p14:nvContentPartPr>
              <p14:xfrm>
                <a:off x="10786154" y="5619112"/>
                <a:ext cx="373680" cy="312120"/>
              </p14:xfrm>
            </p:contentPart>
          </mc:Choice>
          <mc:Fallback>
            <p:pic>
              <p:nvPicPr>
                <p:cNvPr id="22" name="Ink 21">
                  <a:extLst>
                    <a:ext uri="{FF2B5EF4-FFF2-40B4-BE49-F238E27FC236}">
                      <a16:creationId xmlns:a16="http://schemas.microsoft.com/office/drawing/2014/main" id="{F86C1B7C-E485-184F-A047-32B16BA44949}"/>
                    </a:ext>
                  </a:extLst>
                </p:cNvPr>
                <p:cNvPicPr/>
                <p:nvPr/>
              </p:nvPicPr>
              <p:blipFill>
                <a:blip r:embed="rId14"/>
                <a:stretch>
                  <a:fillRect/>
                </a:stretch>
              </p:blipFill>
              <p:spPr>
                <a:xfrm>
                  <a:off x="10777514" y="5610472"/>
                  <a:ext cx="391320" cy="32976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23" name="Ink 22">
                  <a:extLst>
                    <a:ext uri="{FF2B5EF4-FFF2-40B4-BE49-F238E27FC236}">
                      <a16:creationId xmlns:a16="http://schemas.microsoft.com/office/drawing/2014/main" id="{81E682FE-876E-6544-A1C0-DD67D81A641E}"/>
                    </a:ext>
                  </a:extLst>
                </p14:cNvPr>
                <p14:cNvContentPartPr/>
                <p14:nvPr/>
              </p14:nvContentPartPr>
              <p14:xfrm>
                <a:off x="10898474" y="5652952"/>
                <a:ext cx="451080" cy="300600"/>
              </p14:xfrm>
            </p:contentPart>
          </mc:Choice>
          <mc:Fallback>
            <p:pic>
              <p:nvPicPr>
                <p:cNvPr id="23" name="Ink 22">
                  <a:extLst>
                    <a:ext uri="{FF2B5EF4-FFF2-40B4-BE49-F238E27FC236}">
                      <a16:creationId xmlns:a16="http://schemas.microsoft.com/office/drawing/2014/main" id="{81E682FE-876E-6544-A1C0-DD67D81A641E}"/>
                    </a:ext>
                  </a:extLst>
                </p:cNvPr>
                <p:cNvPicPr/>
                <p:nvPr/>
              </p:nvPicPr>
              <p:blipFill>
                <a:blip r:embed="rId16"/>
                <a:stretch>
                  <a:fillRect/>
                </a:stretch>
              </p:blipFill>
              <p:spPr>
                <a:xfrm>
                  <a:off x="10889474" y="5644312"/>
                  <a:ext cx="468720" cy="31824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25" name="Ink 24">
                  <a:extLst>
                    <a:ext uri="{FF2B5EF4-FFF2-40B4-BE49-F238E27FC236}">
                      <a16:creationId xmlns:a16="http://schemas.microsoft.com/office/drawing/2014/main" id="{F179B274-B611-244A-8D60-97FB6729F6E4}"/>
                    </a:ext>
                  </a:extLst>
                </p14:cNvPr>
                <p14:cNvContentPartPr/>
                <p14:nvPr/>
              </p14:nvContentPartPr>
              <p14:xfrm>
                <a:off x="6283994" y="5602912"/>
                <a:ext cx="130680" cy="266760"/>
              </p14:xfrm>
            </p:contentPart>
          </mc:Choice>
          <mc:Fallback>
            <p:pic>
              <p:nvPicPr>
                <p:cNvPr id="25" name="Ink 24">
                  <a:extLst>
                    <a:ext uri="{FF2B5EF4-FFF2-40B4-BE49-F238E27FC236}">
                      <a16:creationId xmlns:a16="http://schemas.microsoft.com/office/drawing/2014/main" id="{F179B274-B611-244A-8D60-97FB6729F6E4}"/>
                    </a:ext>
                  </a:extLst>
                </p:cNvPr>
                <p:cNvPicPr/>
                <p:nvPr/>
              </p:nvPicPr>
              <p:blipFill>
                <a:blip r:embed="rId18"/>
                <a:stretch>
                  <a:fillRect/>
                </a:stretch>
              </p:blipFill>
              <p:spPr>
                <a:xfrm>
                  <a:off x="6274994" y="5594272"/>
                  <a:ext cx="148320" cy="28440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26" name="Ink 25">
                  <a:extLst>
                    <a:ext uri="{FF2B5EF4-FFF2-40B4-BE49-F238E27FC236}">
                      <a16:creationId xmlns:a16="http://schemas.microsoft.com/office/drawing/2014/main" id="{6E4BA3FC-FD7C-4E42-8089-FF9154C166D7}"/>
                    </a:ext>
                  </a:extLst>
                </p14:cNvPr>
                <p14:cNvContentPartPr/>
                <p14:nvPr/>
              </p14:nvContentPartPr>
              <p14:xfrm>
                <a:off x="5930834" y="5963272"/>
                <a:ext cx="648720" cy="315000"/>
              </p14:xfrm>
            </p:contentPart>
          </mc:Choice>
          <mc:Fallback>
            <p:pic>
              <p:nvPicPr>
                <p:cNvPr id="26" name="Ink 25">
                  <a:extLst>
                    <a:ext uri="{FF2B5EF4-FFF2-40B4-BE49-F238E27FC236}">
                      <a16:creationId xmlns:a16="http://schemas.microsoft.com/office/drawing/2014/main" id="{6E4BA3FC-FD7C-4E42-8089-FF9154C166D7}"/>
                    </a:ext>
                  </a:extLst>
                </p:cNvPr>
                <p:cNvPicPr/>
                <p:nvPr/>
              </p:nvPicPr>
              <p:blipFill>
                <a:blip r:embed="rId20"/>
                <a:stretch>
                  <a:fillRect/>
                </a:stretch>
              </p:blipFill>
              <p:spPr>
                <a:xfrm>
                  <a:off x="5921834" y="5954632"/>
                  <a:ext cx="666360" cy="33264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27" name="Ink 26">
                  <a:extLst>
                    <a:ext uri="{FF2B5EF4-FFF2-40B4-BE49-F238E27FC236}">
                      <a16:creationId xmlns:a16="http://schemas.microsoft.com/office/drawing/2014/main" id="{0D8AA678-AC43-BD47-A13F-1C498534155E}"/>
                    </a:ext>
                  </a:extLst>
                </p14:cNvPr>
                <p14:cNvContentPartPr/>
                <p14:nvPr/>
              </p14:nvContentPartPr>
              <p14:xfrm>
                <a:off x="6486674" y="5964712"/>
                <a:ext cx="32760" cy="14760"/>
              </p14:xfrm>
            </p:contentPart>
          </mc:Choice>
          <mc:Fallback>
            <p:pic>
              <p:nvPicPr>
                <p:cNvPr id="27" name="Ink 26">
                  <a:extLst>
                    <a:ext uri="{FF2B5EF4-FFF2-40B4-BE49-F238E27FC236}">
                      <a16:creationId xmlns:a16="http://schemas.microsoft.com/office/drawing/2014/main" id="{0D8AA678-AC43-BD47-A13F-1C498534155E}"/>
                    </a:ext>
                  </a:extLst>
                </p:cNvPr>
                <p:cNvPicPr/>
                <p:nvPr/>
              </p:nvPicPr>
              <p:blipFill>
                <a:blip r:embed="rId22"/>
                <a:stretch>
                  <a:fillRect/>
                </a:stretch>
              </p:blipFill>
              <p:spPr>
                <a:xfrm>
                  <a:off x="6478034" y="5956072"/>
                  <a:ext cx="50400" cy="32400"/>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28" name="Ink 27">
                  <a:extLst>
                    <a:ext uri="{FF2B5EF4-FFF2-40B4-BE49-F238E27FC236}">
                      <a16:creationId xmlns:a16="http://schemas.microsoft.com/office/drawing/2014/main" id="{03BA8D84-4826-304E-A18A-DDF7470CF0A2}"/>
                    </a:ext>
                  </a:extLst>
                </p14:cNvPr>
                <p14:cNvContentPartPr/>
                <p14:nvPr/>
              </p14:nvContentPartPr>
              <p14:xfrm>
                <a:off x="6643994" y="5958952"/>
                <a:ext cx="455760" cy="161640"/>
              </p14:xfrm>
            </p:contentPart>
          </mc:Choice>
          <mc:Fallback>
            <p:pic>
              <p:nvPicPr>
                <p:cNvPr id="28" name="Ink 27">
                  <a:extLst>
                    <a:ext uri="{FF2B5EF4-FFF2-40B4-BE49-F238E27FC236}">
                      <a16:creationId xmlns:a16="http://schemas.microsoft.com/office/drawing/2014/main" id="{03BA8D84-4826-304E-A18A-DDF7470CF0A2}"/>
                    </a:ext>
                  </a:extLst>
                </p:cNvPr>
                <p:cNvPicPr/>
                <p:nvPr/>
              </p:nvPicPr>
              <p:blipFill>
                <a:blip r:embed="rId24"/>
                <a:stretch>
                  <a:fillRect/>
                </a:stretch>
              </p:blipFill>
              <p:spPr>
                <a:xfrm>
                  <a:off x="6635354" y="5950312"/>
                  <a:ext cx="473400" cy="179280"/>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30" name="Ink 29">
                  <a:extLst>
                    <a:ext uri="{FF2B5EF4-FFF2-40B4-BE49-F238E27FC236}">
                      <a16:creationId xmlns:a16="http://schemas.microsoft.com/office/drawing/2014/main" id="{44A6A6FE-47C9-6E46-8D6E-6E85C5C21396}"/>
                    </a:ext>
                  </a:extLst>
                </p14:cNvPr>
                <p14:cNvContentPartPr/>
                <p14:nvPr/>
              </p14:nvContentPartPr>
              <p14:xfrm>
                <a:off x="6291554" y="6439552"/>
                <a:ext cx="172800" cy="63720"/>
              </p14:xfrm>
            </p:contentPart>
          </mc:Choice>
          <mc:Fallback>
            <p:pic>
              <p:nvPicPr>
                <p:cNvPr id="30" name="Ink 29">
                  <a:extLst>
                    <a:ext uri="{FF2B5EF4-FFF2-40B4-BE49-F238E27FC236}">
                      <a16:creationId xmlns:a16="http://schemas.microsoft.com/office/drawing/2014/main" id="{44A6A6FE-47C9-6E46-8D6E-6E85C5C21396}"/>
                    </a:ext>
                  </a:extLst>
                </p:cNvPr>
                <p:cNvPicPr/>
                <p:nvPr/>
              </p:nvPicPr>
              <p:blipFill>
                <a:blip r:embed="rId26"/>
                <a:stretch>
                  <a:fillRect/>
                </a:stretch>
              </p:blipFill>
              <p:spPr>
                <a:xfrm>
                  <a:off x="6282554" y="6430552"/>
                  <a:ext cx="190440" cy="81360"/>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31" name="Ink 30">
                  <a:extLst>
                    <a:ext uri="{FF2B5EF4-FFF2-40B4-BE49-F238E27FC236}">
                      <a16:creationId xmlns:a16="http://schemas.microsoft.com/office/drawing/2014/main" id="{3A9E5C1A-EB0F-4341-8B76-69C6D6FD5C17}"/>
                    </a:ext>
                  </a:extLst>
                </p14:cNvPr>
                <p14:cNvContentPartPr/>
                <p14:nvPr/>
              </p14:nvContentPartPr>
              <p14:xfrm>
                <a:off x="6274634" y="6570232"/>
                <a:ext cx="134640" cy="27000"/>
              </p14:xfrm>
            </p:contentPart>
          </mc:Choice>
          <mc:Fallback>
            <p:pic>
              <p:nvPicPr>
                <p:cNvPr id="31" name="Ink 30">
                  <a:extLst>
                    <a:ext uri="{FF2B5EF4-FFF2-40B4-BE49-F238E27FC236}">
                      <a16:creationId xmlns:a16="http://schemas.microsoft.com/office/drawing/2014/main" id="{3A9E5C1A-EB0F-4341-8B76-69C6D6FD5C17}"/>
                    </a:ext>
                  </a:extLst>
                </p:cNvPr>
                <p:cNvPicPr/>
                <p:nvPr/>
              </p:nvPicPr>
              <p:blipFill>
                <a:blip r:embed="rId28"/>
                <a:stretch>
                  <a:fillRect/>
                </a:stretch>
              </p:blipFill>
              <p:spPr>
                <a:xfrm>
                  <a:off x="6265994" y="6561232"/>
                  <a:ext cx="152280" cy="44640"/>
                </a:xfrm>
                <a:prstGeom prst="rect">
                  <a:avLst/>
                </a:prstGeom>
              </p:spPr>
            </p:pic>
          </mc:Fallback>
        </mc:AlternateContent>
        <mc:AlternateContent xmlns:mc="http://schemas.openxmlformats.org/markup-compatibility/2006">
          <mc:Choice xmlns:p14="http://schemas.microsoft.com/office/powerpoint/2010/main" Requires="p14">
            <p:contentPart p14:bwMode="auto" r:id="rId29">
              <p14:nvContentPartPr>
                <p14:cNvPr id="32" name="Ink 31">
                  <a:extLst>
                    <a:ext uri="{FF2B5EF4-FFF2-40B4-BE49-F238E27FC236}">
                      <a16:creationId xmlns:a16="http://schemas.microsoft.com/office/drawing/2014/main" id="{1275E3EB-4AC6-EE4C-A8D6-6F73F361AA6E}"/>
                    </a:ext>
                  </a:extLst>
                </p14:cNvPr>
                <p14:cNvContentPartPr/>
                <p14:nvPr/>
              </p14:nvContentPartPr>
              <p14:xfrm>
                <a:off x="6598274" y="6305992"/>
                <a:ext cx="222480" cy="249840"/>
              </p14:xfrm>
            </p:contentPart>
          </mc:Choice>
          <mc:Fallback>
            <p:pic>
              <p:nvPicPr>
                <p:cNvPr id="32" name="Ink 31">
                  <a:extLst>
                    <a:ext uri="{FF2B5EF4-FFF2-40B4-BE49-F238E27FC236}">
                      <a16:creationId xmlns:a16="http://schemas.microsoft.com/office/drawing/2014/main" id="{1275E3EB-4AC6-EE4C-A8D6-6F73F361AA6E}"/>
                    </a:ext>
                  </a:extLst>
                </p:cNvPr>
                <p:cNvPicPr/>
                <p:nvPr/>
              </p:nvPicPr>
              <p:blipFill>
                <a:blip r:embed="rId30"/>
                <a:stretch>
                  <a:fillRect/>
                </a:stretch>
              </p:blipFill>
              <p:spPr>
                <a:xfrm>
                  <a:off x="6589274" y="6296992"/>
                  <a:ext cx="240120" cy="267480"/>
                </a:xfrm>
                <a:prstGeom prst="rect">
                  <a:avLst/>
                </a:prstGeom>
              </p:spPr>
            </p:pic>
          </mc:Fallback>
        </mc:AlternateContent>
        <mc:AlternateContent xmlns:mc="http://schemas.openxmlformats.org/markup-compatibility/2006">
          <mc:Choice xmlns:p14="http://schemas.microsoft.com/office/powerpoint/2010/main" Requires="p14">
            <p:contentPart p14:bwMode="auto" r:id="rId31">
              <p14:nvContentPartPr>
                <p14:cNvPr id="33" name="Ink 32">
                  <a:extLst>
                    <a:ext uri="{FF2B5EF4-FFF2-40B4-BE49-F238E27FC236}">
                      <a16:creationId xmlns:a16="http://schemas.microsoft.com/office/drawing/2014/main" id="{98DAA39B-8000-574D-8B33-456891EFCBE2}"/>
                    </a:ext>
                  </a:extLst>
                </p14:cNvPr>
                <p14:cNvContentPartPr/>
                <p14:nvPr/>
              </p14:nvContentPartPr>
              <p14:xfrm>
                <a:off x="6920474" y="6321472"/>
                <a:ext cx="160560" cy="203040"/>
              </p14:xfrm>
            </p:contentPart>
          </mc:Choice>
          <mc:Fallback>
            <p:pic>
              <p:nvPicPr>
                <p:cNvPr id="33" name="Ink 32">
                  <a:extLst>
                    <a:ext uri="{FF2B5EF4-FFF2-40B4-BE49-F238E27FC236}">
                      <a16:creationId xmlns:a16="http://schemas.microsoft.com/office/drawing/2014/main" id="{98DAA39B-8000-574D-8B33-456891EFCBE2}"/>
                    </a:ext>
                  </a:extLst>
                </p:cNvPr>
                <p:cNvPicPr/>
                <p:nvPr/>
              </p:nvPicPr>
              <p:blipFill>
                <a:blip r:embed="rId32"/>
                <a:stretch>
                  <a:fillRect/>
                </a:stretch>
              </p:blipFill>
              <p:spPr>
                <a:xfrm>
                  <a:off x="6911474" y="6312832"/>
                  <a:ext cx="178200" cy="220680"/>
                </a:xfrm>
                <a:prstGeom prst="rect">
                  <a:avLst/>
                </a:prstGeom>
              </p:spPr>
            </p:pic>
          </mc:Fallback>
        </mc:AlternateContent>
        <mc:AlternateContent xmlns:mc="http://schemas.openxmlformats.org/markup-compatibility/2006">
          <mc:Choice xmlns:p14="http://schemas.microsoft.com/office/powerpoint/2010/main" Requires="p14">
            <p:contentPart p14:bwMode="auto" r:id="rId33">
              <p14:nvContentPartPr>
                <p14:cNvPr id="35" name="Ink 34">
                  <a:extLst>
                    <a:ext uri="{FF2B5EF4-FFF2-40B4-BE49-F238E27FC236}">
                      <a16:creationId xmlns:a16="http://schemas.microsoft.com/office/drawing/2014/main" id="{F78E0CB3-77D9-004D-B955-D9C396AAD8D1}"/>
                    </a:ext>
                  </a:extLst>
                </p14:cNvPr>
                <p14:cNvContentPartPr/>
                <p14:nvPr/>
              </p14:nvContentPartPr>
              <p14:xfrm>
                <a:off x="6898514" y="6349552"/>
                <a:ext cx="380880" cy="215640"/>
              </p14:xfrm>
            </p:contentPart>
          </mc:Choice>
          <mc:Fallback>
            <p:pic>
              <p:nvPicPr>
                <p:cNvPr id="35" name="Ink 34">
                  <a:extLst>
                    <a:ext uri="{FF2B5EF4-FFF2-40B4-BE49-F238E27FC236}">
                      <a16:creationId xmlns:a16="http://schemas.microsoft.com/office/drawing/2014/main" id="{F78E0CB3-77D9-004D-B955-D9C396AAD8D1}"/>
                    </a:ext>
                  </a:extLst>
                </p:cNvPr>
                <p:cNvPicPr/>
                <p:nvPr/>
              </p:nvPicPr>
              <p:blipFill>
                <a:blip r:embed="rId34"/>
                <a:stretch>
                  <a:fillRect/>
                </a:stretch>
              </p:blipFill>
              <p:spPr>
                <a:xfrm>
                  <a:off x="6889874" y="6340552"/>
                  <a:ext cx="398520" cy="233280"/>
                </a:xfrm>
                <a:prstGeom prst="rect">
                  <a:avLst/>
                </a:prstGeom>
              </p:spPr>
            </p:pic>
          </mc:Fallback>
        </mc:AlternateContent>
        <mc:AlternateContent xmlns:mc="http://schemas.openxmlformats.org/markup-compatibility/2006">
          <mc:Choice xmlns:p14="http://schemas.microsoft.com/office/powerpoint/2010/main" Requires="p14">
            <p:contentPart p14:bwMode="auto" r:id="rId35">
              <p14:nvContentPartPr>
                <p14:cNvPr id="8" name="Ink 7">
                  <a:extLst>
                    <a:ext uri="{FF2B5EF4-FFF2-40B4-BE49-F238E27FC236}">
                      <a16:creationId xmlns:a16="http://schemas.microsoft.com/office/drawing/2014/main" id="{39734943-75CE-5444-A165-6F1BD0202CCB}"/>
                    </a:ext>
                  </a:extLst>
                </p14:cNvPr>
                <p14:cNvContentPartPr/>
                <p14:nvPr/>
              </p14:nvContentPartPr>
              <p14:xfrm>
                <a:off x="3298874" y="4811632"/>
                <a:ext cx="867240" cy="889920"/>
              </p14:xfrm>
            </p:contentPart>
          </mc:Choice>
          <mc:Fallback>
            <p:pic>
              <p:nvPicPr>
                <p:cNvPr id="8" name="Ink 7">
                  <a:extLst>
                    <a:ext uri="{FF2B5EF4-FFF2-40B4-BE49-F238E27FC236}">
                      <a16:creationId xmlns:a16="http://schemas.microsoft.com/office/drawing/2014/main" id="{39734943-75CE-5444-A165-6F1BD0202CCB}"/>
                    </a:ext>
                  </a:extLst>
                </p:cNvPr>
                <p:cNvPicPr/>
                <p:nvPr/>
              </p:nvPicPr>
              <p:blipFill>
                <a:blip r:embed="rId36"/>
                <a:stretch>
                  <a:fillRect/>
                </a:stretch>
              </p:blipFill>
              <p:spPr>
                <a:xfrm>
                  <a:off x="3290234" y="4802992"/>
                  <a:ext cx="884880" cy="907560"/>
                </a:xfrm>
                <a:prstGeom prst="rect">
                  <a:avLst/>
                </a:prstGeom>
              </p:spPr>
            </p:pic>
          </mc:Fallback>
        </mc:AlternateContent>
        <mc:AlternateContent xmlns:mc="http://schemas.openxmlformats.org/markup-compatibility/2006">
          <mc:Choice xmlns:p14="http://schemas.microsoft.com/office/powerpoint/2010/main" Requires="p14">
            <p:contentPart p14:bwMode="auto" r:id="rId37">
              <p14:nvContentPartPr>
                <p14:cNvPr id="9" name="Ink 8">
                  <a:extLst>
                    <a:ext uri="{FF2B5EF4-FFF2-40B4-BE49-F238E27FC236}">
                      <a16:creationId xmlns:a16="http://schemas.microsoft.com/office/drawing/2014/main" id="{845AEEEE-D053-AF4C-B53A-057573271EAD}"/>
                    </a:ext>
                  </a:extLst>
                </p14:cNvPr>
                <p14:cNvContentPartPr/>
                <p14:nvPr/>
              </p14:nvContentPartPr>
              <p14:xfrm>
                <a:off x="3716474" y="5551792"/>
                <a:ext cx="222120" cy="513360"/>
              </p14:xfrm>
            </p:contentPart>
          </mc:Choice>
          <mc:Fallback>
            <p:pic>
              <p:nvPicPr>
                <p:cNvPr id="9" name="Ink 8">
                  <a:extLst>
                    <a:ext uri="{FF2B5EF4-FFF2-40B4-BE49-F238E27FC236}">
                      <a16:creationId xmlns:a16="http://schemas.microsoft.com/office/drawing/2014/main" id="{845AEEEE-D053-AF4C-B53A-057573271EAD}"/>
                    </a:ext>
                  </a:extLst>
                </p:cNvPr>
                <p:cNvPicPr/>
                <p:nvPr/>
              </p:nvPicPr>
              <p:blipFill>
                <a:blip r:embed="rId38"/>
                <a:stretch>
                  <a:fillRect/>
                </a:stretch>
              </p:blipFill>
              <p:spPr>
                <a:xfrm>
                  <a:off x="3707834" y="5542792"/>
                  <a:ext cx="239760" cy="531000"/>
                </a:xfrm>
                <a:prstGeom prst="rect">
                  <a:avLst/>
                </a:prstGeom>
              </p:spPr>
            </p:pic>
          </mc:Fallback>
        </mc:AlternateContent>
        <mc:AlternateContent xmlns:mc="http://schemas.openxmlformats.org/markup-compatibility/2006">
          <mc:Choice xmlns:p14="http://schemas.microsoft.com/office/powerpoint/2010/main" Requires="p14">
            <p:contentPart p14:bwMode="auto" r:id="rId39">
              <p14:nvContentPartPr>
                <p14:cNvPr id="11" name="Ink 10">
                  <a:extLst>
                    <a:ext uri="{FF2B5EF4-FFF2-40B4-BE49-F238E27FC236}">
                      <a16:creationId xmlns:a16="http://schemas.microsoft.com/office/drawing/2014/main" id="{FD04269E-6E05-BD43-B572-022E7F0EC8FE}"/>
                    </a:ext>
                  </a:extLst>
                </p14:cNvPr>
                <p14:cNvContentPartPr/>
                <p14:nvPr/>
              </p14:nvContentPartPr>
              <p14:xfrm>
                <a:off x="3679394" y="6171352"/>
                <a:ext cx="259560" cy="341640"/>
              </p14:xfrm>
            </p:contentPart>
          </mc:Choice>
          <mc:Fallback>
            <p:pic>
              <p:nvPicPr>
                <p:cNvPr id="11" name="Ink 10">
                  <a:extLst>
                    <a:ext uri="{FF2B5EF4-FFF2-40B4-BE49-F238E27FC236}">
                      <a16:creationId xmlns:a16="http://schemas.microsoft.com/office/drawing/2014/main" id="{FD04269E-6E05-BD43-B572-022E7F0EC8FE}"/>
                    </a:ext>
                  </a:extLst>
                </p:cNvPr>
                <p:cNvPicPr/>
                <p:nvPr/>
              </p:nvPicPr>
              <p:blipFill>
                <a:blip r:embed="rId40"/>
                <a:stretch>
                  <a:fillRect/>
                </a:stretch>
              </p:blipFill>
              <p:spPr>
                <a:xfrm>
                  <a:off x="3670754" y="6162352"/>
                  <a:ext cx="277200" cy="359280"/>
                </a:xfrm>
                <a:prstGeom prst="rect">
                  <a:avLst/>
                </a:prstGeom>
              </p:spPr>
            </p:pic>
          </mc:Fallback>
        </mc:AlternateContent>
        <mc:AlternateContent xmlns:mc="http://schemas.openxmlformats.org/markup-compatibility/2006">
          <mc:Choice xmlns:p14="http://schemas.microsoft.com/office/powerpoint/2010/main" Requires="p14">
            <p:contentPart p14:bwMode="auto" r:id="rId41">
              <p14:nvContentPartPr>
                <p14:cNvPr id="12" name="Ink 11">
                  <a:extLst>
                    <a:ext uri="{FF2B5EF4-FFF2-40B4-BE49-F238E27FC236}">
                      <a16:creationId xmlns:a16="http://schemas.microsoft.com/office/drawing/2014/main" id="{EF23256B-DC21-D944-8BAB-30663CD9CA21}"/>
                    </a:ext>
                  </a:extLst>
                </p14:cNvPr>
                <p14:cNvContentPartPr/>
                <p14:nvPr/>
              </p14:nvContentPartPr>
              <p14:xfrm>
                <a:off x="4065674" y="6343792"/>
                <a:ext cx="29160" cy="272520"/>
              </p14:xfrm>
            </p:contentPart>
          </mc:Choice>
          <mc:Fallback>
            <p:pic>
              <p:nvPicPr>
                <p:cNvPr id="12" name="Ink 11">
                  <a:extLst>
                    <a:ext uri="{FF2B5EF4-FFF2-40B4-BE49-F238E27FC236}">
                      <a16:creationId xmlns:a16="http://schemas.microsoft.com/office/drawing/2014/main" id="{EF23256B-DC21-D944-8BAB-30663CD9CA21}"/>
                    </a:ext>
                  </a:extLst>
                </p:cNvPr>
                <p:cNvPicPr/>
                <p:nvPr/>
              </p:nvPicPr>
              <p:blipFill>
                <a:blip r:embed="rId42"/>
                <a:stretch>
                  <a:fillRect/>
                </a:stretch>
              </p:blipFill>
              <p:spPr>
                <a:xfrm>
                  <a:off x="4056674" y="6334792"/>
                  <a:ext cx="46800" cy="290160"/>
                </a:xfrm>
                <a:prstGeom prst="rect">
                  <a:avLst/>
                </a:prstGeom>
              </p:spPr>
            </p:pic>
          </mc:Fallback>
        </mc:AlternateContent>
        <mc:AlternateContent xmlns:mc="http://schemas.openxmlformats.org/markup-compatibility/2006">
          <mc:Choice xmlns:p14="http://schemas.microsoft.com/office/powerpoint/2010/main" Requires="p14">
            <p:contentPart p14:bwMode="auto" r:id="rId43">
              <p14:nvContentPartPr>
                <p14:cNvPr id="19" name="Ink 18">
                  <a:extLst>
                    <a:ext uri="{FF2B5EF4-FFF2-40B4-BE49-F238E27FC236}">
                      <a16:creationId xmlns:a16="http://schemas.microsoft.com/office/drawing/2014/main" id="{4E457939-C238-3F48-A2E5-4EFDED52B69F}"/>
                    </a:ext>
                  </a:extLst>
                </p14:cNvPr>
                <p14:cNvContentPartPr/>
                <p14:nvPr/>
              </p14:nvContentPartPr>
              <p14:xfrm>
                <a:off x="1700474" y="5621632"/>
                <a:ext cx="325800" cy="345600"/>
              </p14:xfrm>
            </p:contentPart>
          </mc:Choice>
          <mc:Fallback>
            <p:pic>
              <p:nvPicPr>
                <p:cNvPr id="19" name="Ink 18">
                  <a:extLst>
                    <a:ext uri="{FF2B5EF4-FFF2-40B4-BE49-F238E27FC236}">
                      <a16:creationId xmlns:a16="http://schemas.microsoft.com/office/drawing/2014/main" id="{4E457939-C238-3F48-A2E5-4EFDED52B69F}"/>
                    </a:ext>
                  </a:extLst>
                </p:cNvPr>
                <p:cNvPicPr/>
                <p:nvPr/>
              </p:nvPicPr>
              <p:blipFill>
                <a:blip r:embed="rId44"/>
                <a:stretch>
                  <a:fillRect/>
                </a:stretch>
              </p:blipFill>
              <p:spPr>
                <a:xfrm>
                  <a:off x="1691474" y="5612632"/>
                  <a:ext cx="343440" cy="363240"/>
                </a:xfrm>
                <a:prstGeom prst="rect">
                  <a:avLst/>
                </a:prstGeom>
              </p:spPr>
            </p:pic>
          </mc:Fallback>
        </mc:AlternateContent>
        <mc:AlternateContent xmlns:mc="http://schemas.openxmlformats.org/markup-compatibility/2006">
          <mc:Choice xmlns:p14="http://schemas.microsoft.com/office/powerpoint/2010/main" Requires="p14">
            <p:contentPart p14:bwMode="auto" r:id="rId45">
              <p14:nvContentPartPr>
                <p14:cNvPr id="20" name="Ink 19">
                  <a:extLst>
                    <a:ext uri="{FF2B5EF4-FFF2-40B4-BE49-F238E27FC236}">
                      <a16:creationId xmlns:a16="http://schemas.microsoft.com/office/drawing/2014/main" id="{949C9385-416C-F74E-BF35-9D8A8DAFC7A1}"/>
                    </a:ext>
                  </a:extLst>
                </p14:cNvPr>
                <p14:cNvContentPartPr/>
                <p14:nvPr/>
              </p14:nvContentPartPr>
              <p14:xfrm>
                <a:off x="1782194" y="5589952"/>
                <a:ext cx="390240" cy="335160"/>
              </p14:xfrm>
            </p:contentPart>
          </mc:Choice>
          <mc:Fallback>
            <p:pic>
              <p:nvPicPr>
                <p:cNvPr id="20" name="Ink 19">
                  <a:extLst>
                    <a:ext uri="{FF2B5EF4-FFF2-40B4-BE49-F238E27FC236}">
                      <a16:creationId xmlns:a16="http://schemas.microsoft.com/office/drawing/2014/main" id="{949C9385-416C-F74E-BF35-9D8A8DAFC7A1}"/>
                    </a:ext>
                  </a:extLst>
                </p:cNvPr>
                <p:cNvPicPr/>
                <p:nvPr/>
              </p:nvPicPr>
              <p:blipFill>
                <a:blip r:embed="rId46"/>
                <a:stretch>
                  <a:fillRect/>
                </a:stretch>
              </p:blipFill>
              <p:spPr>
                <a:xfrm>
                  <a:off x="1773194" y="5580952"/>
                  <a:ext cx="407880" cy="352800"/>
                </a:xfrm>
                <a:prstGeom prst="rect">
                  <a:avLst/>
                </a:prstGeom>
              </p:spPr>
            </p:pic>
          </mc:Fallback>
        </mc:AlternateContent>
        <mc:AlternateContent xmlns:mc="http://schemas.openxmlformats.org/markup-compatibility/2006">
          <mc:Choice xmlns:p14="http://schemas.microsoft.com/office/powerpoint/2010/main" Requires="p14">
            <p:contentPart p14:bwMode="auto" r:id="rId47">
              <p14:nvContentPartPr>
                <p14:cNvPr id="37" name="Ink 36">
                  <a:extLst>
                    <a:ext uri="{FF2B5EF4-FFF2-40B4-BE49-F238E27FC236}">
                      <a16:creationId xmlns:a16="http://schemas.microsoft.com/office/drawing/2014/main" id="{C49CE37C-A3D1-3148-92EF-8F84B12F1B35}"/>
                    </a:ext>
                  </a:extLst>
                </p14:cNvPr>
                <p14:cNvContentPartPr/>
                <p14:nvPr/>
              </p14:nvContentPartPr>
              <p14:xfrm>
                <a:off x="1744754" y="5997832"/>
                <a:ext cx="369000" cy="452880"/>
              </p14:xfrm>
            </p:contentPart>
          </mc:Choice>
          <mc:Fallback>
            <p:pic>
              <p:nvPicPr>
                <p:cNvPr id="37" name="Ink 36">
                  <a:extLst>
                    <a:ext uri="{FF2B5EF4-FFF2-40B4-BE49-F238E27FC236}">
                      <a16:creationId xmlns:a16="http://schemas.microsoft.com/office/drawing/2014/main" id="{C49CE37C-A3D1-3148-92EF-8F84B12F1B35}"/>
                    </a:ext>
                  </a:extLst>
                </p:cNvPr>
                <p:cNvPicPr/>
                <p:nvPr/>
              </p:nvPicPr>
              <p:blipFill>
                <a:blip r:embed="rId48"/>
                <a:stretch>
                  <a:fillRect/>
                </a:stretch>
              </p:blipFill>
              <p:spPr>
                <a:xfrm>
                  <a:off x="1736114" y="5988832"/>
                  <a:ext cx="386640" cy="470520"/>
                </a:xfrm>
                <a:prstGeom prst="rect">
                  <a:avLst/>
                </a:prstGeom>
              </p:spPr>
            </p:pic>
          </mc:Fallback>
        </mc:AlternateContent>
        <mc:AlternateContent xmlns:mc="http://schemas.openxmlformats.org/markup-compatibility/2006">
          <mc:Choice xmlns:p14="http://schemas.microsoft.com/office/powerpoint/2010/main" Requires="p14">
            <p:contentPart p14:bwMode="auto" r:id="rId49">
              <p14:nvContentPartPr>
                <p14:cNvPr id="38" name="Ink 37">
                  <a:extLst>
                    <a:ext uri="{FF2B5EF4-FFF2-40B4-BE49-F238E27FC236}">
                      <a16:creationId xmlns:a16="http://schemas.microsoft.com/office/drawing/2014/main" id="{C73D7AF5-A702-754B-92D3-EBD078AC83C0}"/>
                    </a:ext>
                  </a:extLst>
                </p14:cNvPr>
                <p14:cNvContentPartPr/>
                <p14:nvPr/>
              </p14:nvContentPartPr>
              <p14:xfrm>
                <a:off x="1789394" y="6152272"/>
                <a:ext cx="1711440" cy="221400"/>
              </p14:xfrm>
            </p:contentPart>
          </mc:Choice>
          <mc:Fallback>
            <p:pic>
              <p:nvPicPr>
                <p:cNvPr id="38" name="Ink 37">
                  <a:extLst>
                    <a:ext uri="{FF2B5EF4-FFF2-40B4-BE49-F238E27FC236}">
                      <a16:creationId xmlns:a16="http://schemas.microsoft.com/office/drawing/2014/main" id="{C73D7AF5-A702-754B-92D3-EBD078AC83C0}"/>
                    </a:ext>
                  </a:extLst>
                </p:cNvPr>
                <p:cNvPicPr/>
                <p:nvPr/>
              </p:nvPicPr>
              <p:blipFill>
                <a:blip r:embed="rId50"/>
                <a:stretch>
                  <a:fillRect/>
                </a:stretch>
              </p:blipFill>
              <p:spPr>
                <a:xfrm>
                  <a:off x="1780754" y="6143632"/>
                  <a:ext cx="1729080" cy="239040"/>
                </a:xfrm>
                <a:prstGeom prst="rect">
                  <a:avLst/>
                </a:prstGeom>
              </p:spPr>
            </p:pic>
          </mc:Fallback>
        </mc:AlternateContent>
        <mc:AlternateContent xmlns:mc="http://schemas.openxmlformats.org/markup-compatibility/2006">
          <mc:Choice xmlns:p14="http://schemas.microsoft.com/office/powerpoint/2010/main" Requires="p14">
            <p:contentPart p14:bwMode="auto" r:id="rId51">
              <p14:nvContentPartPr>
                <p14:cNvPr id="40" name="Ink 39">
                  <a:extLst>
                    <a:ext uri="{FF2B5EF4-FFF2-40B4-BE49-F238E27FC236}">
                      <a16:creationId xmlns:a16="http://schemas.microsoft.com/office/drawing/2014/main" id="{5B247A76-5CC0-0F4B-BF28-F514685A57F5}"/>
                    </a:ext>
                  </a:extLst>
                </p14:cNvPr>
                <p14:cNvContentPartPr/>
                <p14:nvPr/>
              </p14:nvContentPartPr>
              <p14:xfrm>
                <a:off x="4184474" y="5936272"/>
                <a:ext cx="282240" cy="483480"/>
              </p14:xfrm>
            </p:contentPart>
          </mc:Choice>
          <mc:Fallback>
            <p:pic>
              <p:nvPicPr>
                <p:cNvPr id="40" name="Ink 39">
                  <a:extLst>
                    <a:ext uri="{FF2B5EF4-FFF2-40B4-BE49-F238E27FC236}">
                      <a16:creationId xmlns:a16="http://schemas.microsoft.com/office/drawing/2014/main" id="{5B247A76-5CC0-0F4B-BF28-F514685A57F5}"/>
                    </a:ext>
                  </a:extLst>
                </p:cNvPr>
                <p:cNvPicPr/>
                <p:nvPr/>
              </p:nvPicPr>
              <p:blipFill>
                <a:blip r:embed="rId52"/>
                <a:stretch>
                  <a:fillRect/>
                </a:stretch>
              </p:blipFill>
              <p:spPr>
                <a:xfrm>
                  <a:off x="4175474" y="5927632"/>
                  <a:ext cx="299880" cy="501120"/>
                </a:xfrm>
                <a:prstGeom prst="rect">
                  <a:avLst/>
                </a:prstGeom>
              </p:spPr>
            </p:pic>
          </mc:Fallback>
        </mc:AlternateContent>
        <mc:AlternateContent xmlns:mc="http://schemas.openxmlformats.org/markup-compatibility/2006">
          <mc:Choice xmlns:p14="http://schemas.microsoft.com/office/powerpoint/2010/main" Requires="p14">
            <p:contentPart p14:bwMode="auto" r:id="rId53">
              <p14:nvContentPartPr>
                <p14:cNvPr id="41" name="Ink 40">
                  <a:extLst>
                    <a:ext uri="{FF2B5EF4-FFF2-40B4-BE49-F238E27FC236}">
                      <a16:creationId xmlns:a16="http://schemas.microsoft.com/office/drawing/2014/main" id="{000BCFE9-C48D-5542-9AEF-6F757DE8DBC6}"/>
                    </a:ext>
                  </a:extLst>
                </p14:cNvPr>
                <p14:cNvContentPartPr/>
                <p14:nvPr/>
              </p14:nvContentPartPr>
              <p14:xfrm>
                <a:off x="4167194" y="6024472"/>
                <a:ext cx="1722600" cy="323640"/>
              </p14:xfrm>
            </p:contentPart>
          </mc:Choice>
          <mc:Fallback>
            <p:pic>
              <p:nvPicPr>
                <p:cNvPr id="41" name="Ink 40">
                  <a:extLst>
                    <a:ext uri="{FF2B5EF4-FFF2-40B4-BE49-F238E27FC236}">
                      <a16:creationId xmlns:a16="http://schemas.microsoft.com/office/drawing/2014/main" id="{000BCFE9-C48D-5542-9AEF-6F757DE8DBC6}"/>
                    </a:ext>
                  </a:extLst>
                </p:cNvPr>
                <p:cNvPicPr/>
                <p:nvPr/>
              </p:nvPicPr>
              <p:blipFill>
                <a:blip r:embed="rId54"/>
                <a:stretch>
                  <a:fillRect/>
                </a:stretch>
              </p:blipFill>
              <p:spPr>
                <a:xfrm>
                  <a:off x="4158554" y="6015832"/>
                  <a:ext cx="1740240" cy="341280"/>
                </a:xfrm>
                <a:prstGeom prst="rect">
                  <a:avLst/>
                </a:prstGeom>
              </p:spPr>
            </p:pic>
          </mc:Fallback>
        </mc:AlternateContent>
        <mc:AlternateContent xmlns:mc="http://schemas.openxmlformats.org/markup-compatibility/2006">
          <mc:Choice xmlns:p14="http://schemas.microsoft.com/office/powerpoint/2010/main" Requires="p14">
            <p:contentPart p14:bwMode="auto" r:id="rId55">
              <p14:nvContentPartPr>
                <p14:cNvPr id="42" name="Ink 41">
                  <a:extLst>
                    <a:ext uri="{FF2B5EF4-FFF2-40B4-BE49-F238E27FC236}">
                      <a16:creationId xmlns:a16="http://schemas.microsoft.com/office/drawing/2014/main" id="{1719E5FF-334F-C646-ABC5-5EF50B485AB4}"/>
                    </a:ext>
                  </a:extLst>
                </p14:cNvPr>
                <p14:cNvContentPartPr/>
                <p14:nvPr/>
              </p14:nvContentPartPr>
              <p14:xfrm>
                <a:off x="7176074" y="5881912"/>
                <a:ext cx="313560" cy="407520"/>
              </p14:xfrm>
            </p:contentPart>
          </mc:Choice>
          <mc:Fallback>
            <p:pic>
              <p:nvPicPr>
                <p:cNvPr id="42" name="Ink 41">
                  <a:extLst>
                    <a:ext uri="{FF2B5EF4-FFF2-40B4-BE49-F238E27FC236}">
                      <a16:creationId xmlns:a16="http://schemas.microsoft.com/office/drawing/2014/main" id="{1719E5FF-334F-C646-ABC5-5EF50B485AB4}"/>
                    </a:ext>
                  </a:extLst>
                </p:cNvPr>
                <p:cNvPicPr/>
                <p:nvPr/>
              </p:nvPicPr>
              <p:blipFill>
                <a:blip r:embed="rId56"/>
                <a:stretch>
                  <a:fillRect/>
                </a:stretch>
              </p:blipFill>
              <p:spPr>
                <a:xfrm>
                  <a:off x="7167074" y="5872912"/>
                  <a:ext cx="331200" cy="425160"/>
                </a:xfrm>
                <a:prstGeom prst="rect">
                  <a:avLst/>
                </a:prstGeom>
              </p:spPr>
            </p:pic>
          </mc:Fallback>
        </mc:AlternateContent>
        <mc:AlternateContent xmlns:mc="http://schemas.openxmlformats.org/markup-compatibility/2006">
          <mc:Choice xmlns:p14="http://schemas.microsoft.com/office/powerpoint/2010/main" Requires="p14">
            <p:contentPart p14:bwMode="auto" r:id="rId57">
              <p14:nvContentPartPr>
                <p14:cNvPr id="43" name="Ink 42">
                  <a:extLst>
                    <a:ext uri="{FF2B5EF4-FFF2-40B4-BE49-F238E27FC236}">
                      <a16:creationId xmlns:a16="http://schemas.microsoft.com/office/drawing/2014/main" id="{53D93586-294F-0842-9528-2A88A0CD711D}"/>
                    </a:ext>
                  </a:extLst>
                </p14:cNvPr>
                <p14:cNvContentPartPr/>
                <p14:nvPr/>
              </p14:nvContentPartPr>
              <p14:xfrm>
                <a:off x="7219634" y="6074512"/>
                <a:ext cx="1348200" cy="240480"/>
              </p14:xfrm>
            </p:contentPart>
          </mc:Choice>
          <mc:Fallback>
            <p:pic>
              <p:nvPicPr>
                <p:cNvPr id="43" name="Ink 42">
                  <a:extLst>
                    <a:ext uri="{FF2B5EF4-FFF2-40B4-BE49-F238E27FC236}">
                      <a16:creationId xmlns:a16="http://schemas.microsoft.com/office/drawing/2014/main" id="{53D93586-294F-0842-9528-2A88A0CD711D}"/>
                    </a:ext>
                  </a:extLst>
                </p:cNvPr>
                <p:cNvPicPr/>
                <p:nvPr/>
              </p:nvPicPr>
              <p:blipFill>
                <a:blip r:embed="rId58"/>
                <a:stretch>
                  <a:fillRect/>
                </a:stretch>
              </p:blipFill>
              <p:spPr>
                <a:xfrm>
                  <a:off x="7210994" y="6065872"/>
                  <a:ext cx="1365840" cy="258120"/>
                </a:xfrm>
                <a:prstGeom prst="rect">
                  <a:avLst/>
                </a:prstGeom>
              </p:spPr>
            </p:pic>
          </mc:Fallback>
        </mc:AlternateContent>
        <mc:AlternateContent xmlns:mc="http://schemas.openxmlformats.org/markup-compatibility/2006">
          <mc:Choice xmlns:p14="http://schemas.microsoft.com/office/powerpoint/2010/main" Requires="p14">
            <p:contentPart p14:bwMode="auto" r:id="rId59">
              <p14:nvContentPartPr>
                <p14:cNvPr id="44" name="Ink 43">
                  <a:extLst>
                    <a:ext uri="{FF2B5EF4-FFF2-40B4-BE49-F238E27FC236}">
                      <a16:creationId xmlns:a16="http://schemas.microsoft.com/office/drawing/2014/main" id="{B8E66698-BD3B-1D44-9B43-91B1F8206630}"/>
                    </a:ext>
                  </a:extLst>
                </p14:cNvPr>
                <p14:cNvContentPartPr/>
                <p14:nvPr/>
              </p14:nvContentPartPr>
              <p14:xfrm>
                <a:off x="9240674" y="5886952"/>
                <a:ext cx="459360" cy="418320"/>
              </p14:xfrm>
            </p:contentPart>
          </mc:Choice>
          <mc:Fallback>
            <p:pic>
              <p:nvPicPr>
                <p:cNvPr id="44" name="Ink 43">
                  <a:extLst>
                    <a:ext uri="{FF2B5EF4-FFF2-40B4-BE49-F238E27FC236}">
                      <a16:creationId xmlns:a16="http://schemas.microsoft.com/office/drawing/2014/main" id="{B8E66698-BD3B-1D44-9B43-91B1F8206630}"/>
                    </a:ext>
                  </a:extLst>
                </p:cNvPr>
                <p:cNvPicPr/>
                <p:nvPr/>
              </p:nvPicPr>
              <p:blipFill>
                <a:blip r:embed="rId60"/>
                <a:stretch>
                  <a:fillRect/>
                </a:stretch>
              </p:blipFill>
              <p:spPr>
                <a:xfrm>
                  <a:off x="9232034" y="5878312"/>
                  <a:ext cx="477000" cy="435960"/>
                </a:xfrm>
                <a:prstGeom prst="rect">
                  <a:avLst/>
                </a:prstGeom>
              </p:spPr>
            </p:pic>
          </mc:Fallback>
        </mc:AlternateContent>
        <mc:AlternateContent xmlns:mc="http://schemas.openxmlformats.org/markup-compatibility/2006">
          <mc:Choice xmlns:p14="http://schemas.microsoft.com/office/powerpoint/2010/main" Requires="p14">
            <p:contentPart p14:bwMode="auto" r:id="rId61">
              <p14:nvContentPartPr>
                <p14:cNvPr id="45" name="Ink 44">
                  <a:extLst>
                    <a:ext uri="{FF2B5EF4-FFF2-40B4-BE49-F238E27FC236}">
                      <a16:creationId xmlns:a16="http://schemas.microsoft.com/office/drawing/2014/main" id="{F8EDE910-28B8-D34F-8F16-87ABCCA9225B}"/>
                    </a:ext>
                  </a:extLst>
                </p14:cNvPr>
                <p14:cNvContentPartPr/>
                <p14:nvPr/>
              </p14:nvContentPartPr>
              <p14:xfrm>
                <a:off x="9364874" y="6020872"/>
                <a:ext cx="1613520" cy="370080"/>
              </p14:xfrm>
            </p:contentPart>
          </mc:Choice>
          <mc:Fallback>
            <p:pic>
              <p:nvPicPr>
                <p:cNvPr id="45" name="Ink 44">
                  <a:extLst>
                    <a:ext uri="{FF2B5EF4-FFF2-40B4-BE49-F238E27FC236}">
                      <a16:creationId xmlns:a16="http://schemas.microsoft.com/office/drawing/2014/main" id="{F8EDE910-28B8-D34F-8F16-87ABCCA9225B}"/>
                    </a:ext>
                  </a:extLst>
                </p:cNvPr>
                <p:cNvPicPr/>
                <p:nvPr/>
              </p:nvPicPr>
              <p:blipFill>
                <a:blip r:embed="rId62"/>
                <a:stretch>
                  <a:fillRect/>
                </a:stretch>
              </p:blipFill>
              <p:spPr>
                <a:xfrm>
                  <a:off x="9356234" y="6012232"/>
                  <a:ext cx="1631160" cy="387720"/>
                </a:xfrm>
                <a:prstGeom prst="rect">
                  <a:avLst/>
                </a:prstGeom>
              </p:spPr>
            </p:pic>
          </mc:Fallback>
        </mc:AlternateContent>
        <mc:AlternateContent xmlns:mc="http://schemas.openxmlformats.org/markup-compatibility/2006">
          <mc:Choice xmlns:p14="http://schemas.microsoft.com/office/powerpoint/2010/main" Requires="p14">
            <p:contentPart p14:bwMode="auto" r:id="rId63">
              <p14:nvContentPartPr>
                <p14:cNvPr id="47" name="Ink 46">
                  <a:extLst>
                    <a:ext uri="{FF2B5EF4-FFF2-40B4-BE49-F238E27FC236}">
                      <a16:creationId xmlns:a16="http://schemas.microsoft.com/office/drawing/2014/main" id="{4FD94065-881B-BE46-8849-877F89858C57}"/>
                    </a:ext>
                  </a:extLst>
                </p14:cNvPr>
                <p14:cNvContentPartPr/>
                <p14:nvPr/>
              </p14:nvContentPartPr>
              <p14:xfrm>
                <a:off x="1594994" y="6307792"/>
                <a:ext cx="39960" cy="4680"/>
              </p14:xfrm>
            </p:contentPart>
          </mc:Choice>
          <mc:Fallback>
            <p:pic>
              <p:nvPicPr>
                <p:cNvPr id="47" name="Ink 46">
                  <a:extLst>
                    <a:ext uri="{FF2B5EF4-FFF2-40B4-BE49-F238E27FC236}">
                      <a16:creationId xmlns:a16="http://schemas.microsoft.com/office/drawing/2014/main" id="{4FD94065-881B-BE46-8849-877F89858C57}"/>
                    </a:ext>
                  </a:extLst>
                </p:cNvPr>
                <p:cNvPicPr/>
                <p:nvPr/>
              </p:nvPicPr>
              <p:blipFill>
                <a:blip r:embed="rId64"/>
                <a:stretch>
                  <a:fillRect/>
                </a:stretch>
              </p:blipFill>
              <p:spPr>
                <a:xfrm>
                  <a:off x="1586354" y="6298792"/>
                  <a:ext cx="57600" cy="22320"/>
                </a:xfrm>
                <a:prstGeom prst="rect">
                  <a:avLst/>
                </a:prstGeom>
              </p:spPr>
            </p:pic>
          </mc:Fallback>
        </mc:AlternateContent>
        <mc:AlternateContent xmlns:mc="http://schemas.openxmlformats.org/markup-compatibility/2006">
          <mc:Choice xmlns:p14="http://schemas.microsoft.com/office/powerpoint/2010/main" Requires="p14">
            <p:contentPart p14:bwMode="auto" r:id="rId65">
              <p14:nvContentPartPr>
                <p14:cNvPr id="49" name="Ink 48">
                  <a:extLst>
                    <a:ext uri="{FF2B5EF4-FFF2-40B4-BE49-F238E27FC236}">
                      <a16:creationId xmlns:a16="http://schemas.microsoft.com/office/drawing/2014/main" id="{F0EBC590-875D-8C4C-BB90-454FF306238C}"/>
                    </a:ext>
                  </a:extLst>
                </p14:cNvPr>
                <p14:cNvContentPartPr/>
                <p14:nvPr/>
              </p14:nvContentPartPr>
              <p14:xfrm>
                <a:off x="2664914" y="6293032"/>
                <a:ext cx="7560" cy="2160"/>
              </p14:xfrm>
            </p:contentPart>
          </mc:Choice>
          <mc:Fallback>
            <p:pic>
              <p:nvPicPr>
                <p:cNvPr id="49" name="Ink 48">
                  <a:extLst>
                    <a:ext uri="{FF2B5EF4-FFF2-40B4-BE49-F238E27FC236}">
                      <a16:creationId xmlns:a16="http://schemas.microsoft.com/office/drawing/2014/main" id="{F0EBC590-875D-8C4C-BB90-454FF306238C}"/>
                    </a:ext>
                  </a:extLst>
                </p:cNvPr>
                <p:cNvPicPr/>
                <p:nvPr/>
              </p:nvPicPr>
              <p:blipFill>
                <a:blip r:embed="rId66"/>
                <a:stretch>
                  <a:fillRect/>
                </a:stretch>
              </p:blipFill>
              <p:spPr>
                <a:xfrm>
                  <a:off x="2655914" y="6284032"/>
                  <a:ext cx="25200" cy="19800"/>
                </a:xfrm>
                <a:prstGeom prst="rect">
                  <a:avLst/>
                </a:prstGeom>
              </p:spPr>
            </p:pic>
          </mc:Fallback>
        </mc:AlternateContent>
        <mc:AlternateContent xmlns:mc="http://schemas.openxmlformats.org/markup-compatibility/2006">
          <mc:Choice xmlns:p14="http://schemas.microsoft.com/office/powerpoint/2010/main" Requires="p14">
            <p:contentPart p14:bwMode="auto" r:id="rId67">
              <p14:nvContentPartPr>
                <p14:cNvPr id="51" name="Ink 50">
                  <a:extLst>
                    <a:ext uri="{FF2B5EF4-FFF2-40B4-BE49-F238E27FC236}">
                      <a16:creationId xmlns:a16="http://schemas.microsoft.com/office/drawing/2014/main" id="{8F718D90-C3BB-AB4C-9534-4F81F68F8762}"/>
                    </a:ext>
                  </a:extLst>
                </p14:cNvPr>
                <p14:cNvContentPartPr/>
                <p14:nvPr/>
              </p14:nvContentPartPr>
              <p14:xfrm>
                <a:off x="6448514" y="5950672"/>
                <a:ext cx="360" cy="360"/>
              </p14:xfrm>
            </p:contentPart>
          </mc:Choice>
          <mc:Fallback>
            <p:pic>
              <p:nvPicPr>
                <p:cNvPr id="51" name="Ink 50">
                  <a:extLst>
                    <a:ext uri="{FF2B5EF4-FFF2-40B4-BE49-F238E27FC236}">
                      <a16:creationId xmlns:a16="http://schemas.microsoft.com/office/drawing/2014/main" id="{8F718D90-C3BB-AB4C-9534-4F81F68F8762}"/>
                    </a:ext>
                  </a:extLst>
                </p:cNvPr>
                <p:cNvPicPr/>
                <p:nvPr/>
              </p:nvPicPr>
              <p:blipFill>
                <a:blip r:embed="rId68"/>
                <a:stretch>
                  <a:fillRect/>
                </a:stretch>
              </p:blipFill>
              <p:spPr>
                <a:xfrm>
                  <a:off x="6439514" y="5942032"/>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69">
              <p14:nvContentPartPr>
                <p14:cNvPr id="53" name="Ink 52">
                  <a:extLst>
                    <a:ext uri="{FF2B5EF4-FFF2-40B4-BE49-F238E27FC236}">
                      <a16:creationId xmlns:a16="http://schemas.microsoft.com/office/drawing/2014/main" id="{AF154DEF-4058-3346-AC28-389A4671B695}"/>
                    </a:ext>
                  </a:extLst>
                </p14:cNvPr>
                <p14:cNvContentPartPr/>
                <p14:nvPr/>
              </p14:nvContentPartPr>
              <p14:xfrm>
                <a:off x="5098514" y="5650072"/>
                <a:ext cx="83160" cy="19440"/>
              </p14:xfrm>
            </p:contentPart>
          </mc:Choice>
          <mc:Fallback>
            <p:pic>
              <p:nvPicPr>
                <p:cNvPr id="53" name="Ink 52">
                  <a:extLst>
                    <a:ext uri="{FF2B5EF4-FFF2-40B4-BE49-F238E27FC236}">
                      <a16:creationId xmlns:a16="http://schemas.microsoft.com/office/drawing/2014/main" id="{AF154DEF-4058-3346-AC28-389A4671B695}"/>
                    </a:ext>
                  </a:extLst>
                </p:cNvPr>
                <p:cNvPicPr/>
                <p:nvPr/>
              </p:nvPicPr>
              <p:blipFill>
                <a:blip r:embed="rId70"/>
                <a:stretch>
                  <a:fillRect/>
                </a:stretch>
              </p:blipFill>
              <p:spPr>
                <a:xfrm>
                  <a:off x="5089514" y="5641432"/>
                  <a:ext cx="100800" cy="37080"/>
                </a:xfrm>
                <a:prstGeom prst="rect">
                  <a:avLst/>
                </a:prstGeom>
              </p:spPr>
            </p:pic>
          </mc:Fallback>
        </mc:AlternateContent>
        <mc:AlternateContent xmlns:mc="http://schemas.openxmlformats.org/markup-compatibility/2006">
          <mc:Choice xmlns:p14="http://schemas.microsoft.com/office/powerpoint/2010/main" Requires="p14">
            <p:contentPart p14:bwMode="auto" r:id="rId71">
              <p14:nvContentPartPr>
                <p14:cNvPr id="54" name="Ink 53">
                  <a:extLst>
                    <a:ext uri="{FF2B5EF4-FFF2-40B4-BE49-F238E27FC236}">
                      <a16:creationId xmlns:a16="http://schemas.microsoft.com/office/drawing/2014/main" id="{81EE25E9-016F-444E-986B-9181500B1A87}"/>
                    </a:ext>
                  </a:extLst>
                </p14:cNvPr>
                <p14:cNvContentPartPr/>
                <p14:nvPr/>
              </p14:nvContentPartPr>
              <p14:xfrm>
                <a:off x="2464034" y="6053992"/>
                <a:ext cx="50040" cy="3600"/>
              </p14:xfrm>
            </p:contentPart>
          </mc:Choice>
          <mc:Fallback>
            <p:pic>
              <p:nvPicPr>
                <p:cNvPr id="54" name="Ink 53">
                  <a:extLst>
                    <a:ext uri="{FF2B5EF4-FFF2-40B4-BE49-F238E27FC236}">
                      <a16:creationId xmlns:a16="http://schemas.microsoft.com/office/drawing/2014/main" id="{81EE25E9-016F-444E-986B-9181500B1A87}"/>
                    </a:ext>
                  </a:extLst>
                </p:cNvPr>
                <p:cNvPicPr/>
                <p:nvPr/>
              </p:nvPicPr>
              <p:blipFill>
                <a:blip r:embed="rId72"/>
                <a:stretch>
                  <a:fillRect/>
                </a:stretch>
              </p:blipFill>
              <p:spPr>
                <a:xfrm>
                  <a:off x="2455034" y="6045352"/>
                  <a:ext cx="67680" cy="21240"/>
                </a:xfrm>
                <a:prstGeom prst="rect">
                  <a:avLst/>
                </a:prstGeom>
              </p:spPr>
            </p:pic>
          </mc:Fallback>
        </mc:AlternateContent>
        <mc:AlternateContent xmlns:mc="http://schemas.openxmlformats.org/markup-compatibility/2006">
          <mc:Choice xmlns:p14="http://schemas.microsoft.com/office/powerpoint/2010/main" Requires="p14">
            <p:contentPart p14:bwMode="auto" r:id="rId73">
              <p14:nvContentPartPr>
                <p14:cNvPr id="56" name="Ink 55">
                  <a:extLst>
                    <a:ext uri="{FF2B5EF4-FFF2-40B4-BE49-F238E27FC236}">
                      <a16:creationId xmlns:a16="http://schemas.microsoft.com/office/drawing/2014/main" id="{C5A9A0B7-D1D4-7C41-A74E-491ED2A4284D}"/>
                    </a:ext>
                  </a:extLst>
                </p14:cNvPr>
                <p14:cNvContentPartPr/>
                <p14:nvPr/>
              </p14:nvContentPartPr>
              <p14:xfrm>
                <a:off x="8524994" y="5765272"/>
                <a:ext cx="6480" cy="27720"/>
              </p14:xfrm>
            </p:contentPart>
          </mc:Choice>
          <mc:Fallback>
            <p:pic>
              <p:nvPicPr>
                <p:cNvPr id="56" name="Ink 55">
                  <a:extLst>
                    <a:ext uri="{FF2B5EF4-FFF2-40B4-BE49-F238E27FC236}">
                      <a16:creationId xmlns:a16="http://schemas.microsoft.com/office/drawing/2014/main" id="{C5A9A0B7-D1D4-7C41-A74E-491ED2A4284D}"/>
                    </a:ext>
                  </a:extLst>
                </p:cNvPr>
                <p:cNvPicPr/>
                <p:nvPr/>
              </p:nvPicPr>
              <p:blipFill>
                <a:blip r:embed="rId74"/>
                <a:stretch>
                  <a:fillRect/>
                </a:stretch>
              </p:blipFill>
              <p:spPr>
                <a:xfrm>
                  <a:off x="8515994" y="5756272"/>
                  <a:ext cx="24120" cy="45360"/>
                </a:xfrm>
                <a:prstGeom prst="rect">
                  <a:avLst/>
                </a:prstGeom>
              </p:spPr>
            </p:pic>
          </mc:Fallback>
        </mc:AlternateContent>
        <mc:AlternateContent xmlns:mc="http://schemas.openxmlformats.org/markup-compatibility/2006">
          <mc:Choice xmlns:p14="http://schemas.microsoft.com/office/powerpoint/2010/main" Requires="p14">
            <p:contentPart p14:bwMode="auto" r:id="rId75">
              <p14:nvContentPartPr>
                <p14:cNvPr id="57" name="Ink 56">
                  <a:extLst>
                    <a:ext uri="{FF2B5EF4-FFF2-40B4-BE49-F238E27FC236}">
                      <a16:creationId xmlns:a16="http://schemas.microsoft.com/office/drawing/2014/main" id="{BE98B185-9868-974B-ADF3-40CE41DE2159}"/>
                    </a:ext>
                  </a:extLst>
                </p14:cNvPr>
                <p14:cNvContentPartPr/>
                <p14:nvPr/>
              </p14:nvContentPartPr>
              <p14:xfrm>
                <a:off x="7782314" y="5724232"/>
                <a:ext cx="10440" cy="20520"/>
              </p14:xfrm>
            </p:contentPart>
          </mc:Choice>
          <mc:Fallback>
            <p:pic>
              <p:nvPicPr>
                <p:cNvPr id="57" name="Ink 56">
                  <a:extLst>
                    <a:ext uri="{FF2B5EF4-FFF2-40B4-BE49-F238E27FC236}">
                      <a16:creationId xmlns:a16="http://schemas.microsoft.com/office/drawing/2014/main" id="{BE98B185-9868-974B-ADF3-40CE41DE2159}"/>
                    </a:ext>
                  </a:extLst>
                </p:cNvPr>
                <p:cNvPicPr/>
                <p:nvPr/>
              </p:nvPicPr>
              <p:blipFill>
                <a:blip r:embed="rId76"/>
                <a:stretch>
                  <a:fillRect/>
                </a:stretch>
              </p:blipFill>
              <p:spPr>
                <a:xfrm>
                  <a:off x="7773314" y="5715592"/>
                  <a:ext cx="28080" cy="38160"/>
                </a:xfrm>
                <a:prstGeom prst="rect">
                  <a:avLst/>
                </a:prstGeom>
              </p:spPr>
            </p:pic>
          </mc:Fallback>
        </mc:AlternateContent>
        <mc:AlternateContent xmlns:mc="http://schemas.openxmlformats.org/markup-compatibility/2006">
          <mc:Choice xmlns:p14="http://schemas.microsoft.com/office/powerpoint/2010/main" Requires="p14">
            <p:contentPart p14:bwMode="auto" r:id="rId77">
              <p14:nvContentPartPr>
                <p14:cNvPr id="58" name="Ink 57">
                  <a:extLst>
                    <a:ext uri="{FF2B5EF4-FFF2-40B4-BE49-F238E27FC236}">
                      <a16:creationId xmlns:a16="http://schemas.microsoft.com/office/drawing/2014/main" id="{13CC9BB0-6D2F-684F-AF1D-66951C564465}"/>
                    </a:ext>
                  </a:extLst>
                </p14:cNvPr>
                <p14:cNvContentPartPr/>
                <p14:nvPr/>
              </p14:nvContentPartPr>
              <p14:xfrm>
                <a:off x="9046994" y="5669512"/>
                <a:ext cx="46080" cy="11160"/>
              </p14:xfrm>
            </p:contentPart>
          </mc:Choice>
          <mc:Fallback>
            <p:pic>
              <p:nvPicPr>
                <p:cNvPr id="58" name="Ink 57">
                  <a:extLst>
                    <a:ext uri="{FF2B5EF4-FFF2-40B4-BE49-F238E27FC236}">
                      <a16:creationId xmlns:a16="http://schemas.microsoft.com/office/drawing/2014/main" id="{13CC9BB0-6D2F-684F-AF1D-66951C564465}"/>
                    </a:ext>
                  </a:extLst>
                </p:cNvPr>
                <p:cNvPicPr/>
                <p:nvPr/>
              </p:nvPicPr>
              <p:blipFill>
                <a:blip r:embed="rId78"/>
                <a:stretch>
                  <a:fillRect/>
                </a:stretch>
              </p:blipFill>
              <p:spPr>
                <a:xfrm>
                  <a:off x="9037994" y="5660512"/>
                  <a:ext cx="63720" cy="288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79">
            <p14:nvContentPartPr>
              <p14:cNvPr id="60" name="Ink 59">
                <a:extLst>
                  <a:ext uri="{FF2B5EF4-FFF2-40B4-BE49-F238E27FC236}">
                    <a16:creationId xmlns:a16="http://schemas.microsoft.com/office/drawing/2014/main" id="{1D5F1FD9-882C-6F41-8E1F-9CA321E8157C}"/>
                  </a:ext>
                </a:extLst>
              </p14:cNvPr>
              <p14:cNvContentPartPr/>
              <p14:nvPr/>
            </p14:nvContentPartPr>
            <p14:xfrm>
              <a:off x="9513914" y="5308432"/>
              <a:ext cx="24480" cy="20880"/>
            </p14:xfrm>
          </p:contentPart>
        </mc:Choice>
        <mc:Fallback>
          <p:pic>
            <p:nvPicPr>
              <p:cNvPr id="60" name="Ink 59">
                <a:extLst>
                  <a:ext uri="{FF2B5EF4-FFF2-40B4-BE49-F238E27FC236}">
                    <a16:creationId xmlns:a16="http://schemas.microsoft.com/office/drawing/2014/main" id="{1D5F1FD9-882C-6F41-8E1F-9CA321E8157C}"/>
                  </a:ext>
                </a:extLst>
              </p:cNvPr>
              <p:cNvPicPr/>
              <p:nvPr/>
            </p:nvPicPr>
            <p:blipFill>
              <a:blip r:embed="rId80"/>
              <a:stretch>
                <a:fillRect/>
              </a:stretch>
            </p:blipFill>
            <p:spPr>
              <a:xfrm>
                <a:off x="9505274" y="5299432"/>
                <a:ext cx="42120" cy="38520"/>
              </a:xfrm>
              <a:prstGeom prst="rect">
                <a:avLst/>
              </a:prstGeom>
            </p:spPr>
          </p:pic>
        </mc:Fallback>
      </mc:AlternateContent>
      <p:grpSp>
        <p:nvGrpSpPr>
          <p:cNvPr id="64" name="Group 63">
            <a:extLst>
              <a:ext uri="{FF2B5EF4-FFF2-40B4-BE49-F238E27FC236}">
                <a16:creationId xmlns:a16="http://schemas.microsoft.com/office/drawing/2014/main" id="{3E3C18EF-E609-7640-9659-1204D32BD1B2}"/>
              </a:ext>
            </a:extLst>
          </p:cNvPr>
          <p:cNvGrpSpPr/>
          <p:nvPr/>
        </p:nvGrpSpPr>
        <p:grpSpPr>
          <a:xfrm>
            <a:off x="3324558" y="759893"/>
            <a:ext cx="1110600" cy="256320"/>
            <a:chOff x="3324558" y="759893"/>
            <a:chExt cx="1110600" cy="256320"/>
          </a:xfrm>
        </p:grpSpPr>
        <mc:AlternateContent xmlns:mc="http://schemas.openxmlformats.org/markup-compatibility/2006">
          <mc:Choice xmlns:p14="http://schemas.microsoft.com/office/powerpoint/2010/main" Requires="p14">
            <p:contentPart p14:bwMode="auto" r:id="rId81">
              <p14:nvContentPartPr>
                <p14:cNvPr id="61" name="Ink 60">
                  <a:extLst>
                    <a:ext uri="{FF2B5EF4-FFF2-40B4-BE49-F238E27FC236}">
                      <a16:creationId xmlns:a16="http://schemas.microsoft.com/office/drawing/2014/main" id="{5EC2E0F2-D3F2-6247-95BC-53468AB2F9FB}"/>
                    </a:ext>
                  </a:extLst>
                </p14:cNvPr>
                <p14:cNvContentPartPr/>
                <p14:nvPr/>
              </p14:nvContentPartPr>
              <p14:xfrm>
                <a:off x="3409878" y="759893"/>
                <a:ext cx="651600" cy="15120"/>
              </p14:xfrm>
            </p:contentPart>
          </mc:Choice>
          <mc:Fallback>
            <p:pic>
              <p:nvPicPr>
                <p:cNvPr id="61" name="Ink 60">
                  <a:extLst>
                    <a:ext uri="{FF2B5EF4-FFF2-40B4-BE49-F238E27FC236}">
                      <a16:creationId xmlns:a16="http://schemas.microsoft.com/office/drawing/2014/main" id="{5EC2E0F2-D3F2-6247-95BC-53468AB2F9FB}"/>
                    </a:ext>
                  </a:extLst>
                </p:cNvPr>
                <p:cNvPicPr/>
                <p:nvPr/>
              </p:nvPicPr>
              <p:blipFill>
                <a:blip r:embed="rId82"/>
                <a:stretch>
                  <a:fillRect/>
                </a:stretch>
              </p:blipFill>
              <p:spPr>
                <a:xfrm>
                  <a:off x="3400878" y="750893"/>
                  <a:ext cx="669240" cy="32760"/>
                </a:xfrm>
                <a:prstGeom prst="rect">
                  <a:avLst/>
                </a:prstGeom>
              </p:spPr>
            </p:pic>
          </mc:Fallback>
        </mc:AlternateContent>
        <mc:AlternateContent xmlns:mc="http://schemas.openxmlformats.org/markup-compatibility/2006">
          <mc:Choice xmlns:p14="http://schemas.microsoft.com/office/powerpoint/2010/main" Requires="p14">
            <p:contentPart p14:bwMode="auto" r:id="rId83">
              <p14:nvContentPartPr>
                <p14:cNvPr id="62" name="Ink 61">
                  <a:extLst>
                    <a:ext uri="{FF2B5EF4-FFF2-40B4-BE49-F238E27FC236}">
                      <a16:creationId xmlns:a16="http://schemas.microsoft.com/office/drawing/2014/main" id="{C5DBD0E2-1B46-AD4C-A598-9210BE46CA7B}"/>
                    </a:ext>
                  </a:extLst>
                </p14:cNvPr>
                <p14:cNvContentPartPr/>
                <p14:nvPr/>
              </p14:nvContentPartPr>
              <p14:xfrm>
                <a:off x="3352278" y="870413"/>
                <a:ext cx="667440" cy="84600"/>
              </p14:xfrm>
            </p:contentPart>
          </mc:Choice>
          <mc:Fallback>
            <p:pic>
              <p:nvPicPr>
                <p:cNvPr id="62" name="Ink 61">
                  <a:extLst>
                    <a:ext uri="{FF2B5EF4-FFF2-40B4-BE49-F238E27FC236}">
                      <a16:creationId xmlns:a16="http://schemas.microsoft.com/office/drawing/2014/main" id="{C5DBD0E2-1B46-AD4C-A598-9210BE46CA7B}"/>
                    </a:ext>
                  </a:extLst>
                </p:cNvPr>
                <p:cNvPicPr/>
                <p:nvPr/>
              </p:nvPicPr>
              <p:blipFill>
                <a:blip r:embed="rId84"/>
                <a:stretch>
                  <a:fillRect/>
                </a:stretch>
              </p:blipFill>
              <p:spPr>
                <a:xfrm>
                  <a:off x="3343278" y="861413"/>
                  <a:ext cx="685080" cy="102240"/>
                </a:xfrm>
                <a:prstGeom prst="rect">
                  <a:avLst/>
                </a:prstGeom>
              </p:spPr>
            </p:pic>
          </mc:Fallback>
        </mc:AlternateContent>
        <mc:AlternateContent xmlns:mc="http://schemas.openxmlformats.org/markup-compatibility/2006">
          <mc:Choice xmlns:p14="http://schemas.microsoft.com/office/powerpoint/2010/main" Requires="p14">
            <p:contentPart p14:bwMode="auto" r:id="rId85">
              <p14:nvContentPartPr>
                <p14:cNvPr id="63" name="Ink 62">
                  <a:extLst>
                    <a:ext uri="{FF2B5EF4-FFF2-40B4-BE49-F238E27FC236}">
                      <a16:creationId xmlns:a16="http://schemas.microsoft.com/office/drawing/2014/main" id="{1F3F7DA4-3E00-874F-8631-DA6443E1E04A}"/>
                    </a:ext>
                  </a:extLst>
                </p14:cNvPr>
                <p14:cNvContentPartPr/>
                <p14:nvPr/>
              </p14:nvContentPartPr>
              <p14:xfrm>
                <a:off x="3324558" y="855293"/>
                <a:ext cx="1110600" cy="160920"/>
              </p14:xfrm>
            </p:contentPart>
          </mc:Choice>
          <mc:Fallback>
            <p:pic>
              <p:nvPicPr>
                <p:cNvPr id="63" name="Ink 62">
                  <a:extLst>
                    <a:ext uri="{FF2B5EF4-FFF2-40B4-BE49-F238E27FC236}">
                      <a16:creationId xmlns:a16="http://schemas.microsoft.com/office/drawing/2014/main" id="{1F3F7DA4-3E00-874F-8631-DA6443E1E04A}"/>
                    </a:ext>
                  </a:extLst>
                </p:cNvPr>
                <p:cNvPicPr/>
                <p:nvPr/>
              </p:nvPicPr>
              <p:blipFill>
                <a:blip r:embed="rId86"/>
                <a:stretch>
                  <a:fillRect/>
                </a:stretch>
              </p:blipFill>
              <p:spPr>
                <a:xfrm>
                  <a:off x="3315918" y="846653"/>
                  <a:ext cx="1128240" cy="17856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87">
            <p14:nvContentPartPr>
              <p14:cNvPr id="65" name="Ink 64">
                <a:extLst>
                  <a:ext uri="{FF2B5EF4-FFF2-40B4-BE49-F238E27FC236}">
                    <a16:creationId xmlns:a16="http://schemas.microsoft.com/office/drawing/2014/main" id="{ED27EF90-1F33-D74E-94B6-4062D85BFE9E}"/>
                  </a:ext>
                </a:extLst>
              </p14:cNvPr>
              <p14:cNvContentPartPr/>
              <p14:nvPr/>
            </p14:nvContentPartPr>
            <p14:xfrm>
              <a:off x="1766478" y="5250533"/>
              <a:ext cx="9720" cy="5040"/>
            </p14:xfrm>
          </p:contentPart>
        </mc:Choice>
        <mc:Fallback>
          <p:pic>
            <p:nvPicPr>
              <p:cNvPr id="65" name="Ink 64">
                <a:extLst>
                  <a:ext uri="{FF2B5EF4-FFF2-40B4-BE49-F238E27FC236}">
                    <a16:creationId xmlns:a16="http://schemas.microsoft.com/office/drawing/2014/main" id="{ED27EF90-1F33-D74E-94B6-4062D85BFE9E}"/>
                  </a:ext>
                </a:extLst>
              </p:cNvPr>
              <p:cNvPicPr/>
              <p:nvPr/>
            </p:nvPicPr>
            <p:blipFill>
              <a:blip r:embed="rId88"/>
              <a:stretch>
                <a:fillRect/>
              </a:stretch>
            </p:blipFill>
            <p:spPr>
              <a:xfrm>
                <a:off x="1757478" y="5241533"/>
                <a:ext cx="27360" cy="22680"/>
              </a:xfrm>
              <a:prstGeom prst="rect">
                <a:avLst/>
              </a:prstGeom>
            </p:spPr>
          </p:pic>
        </mc:Fallback>
      </mc:AlternateContent>
      <mc:AlternateContent xmlns:mc="http://schemas.openxmlformats.org/markup-compatibility/2006">
        <mc:Choice xmlns:p14="http://schemas.microsoft.com/office/powerpoint/2010/main" Requires="p14">
          <p:contentPart p14:bwMode="auto" r:id="rId89">
            <p14:nvContentPartPr>
              <p14:cNvPr id="66" name="Ink 65">
                <a:extLst>
                  <a:ext uri="{FF2B5EF4-FFF2-40B4-BE49-F238E27FC236}">
                    <a16:creationId xmlns:a16="http://schemas.microsoft.com/office/drawing/2014/main" id="{7168C132-D036-A244-9984-D3BB2FC983C2}"/>
                  </a:ext>
                </a:extLst>
              </p14:cNvPr>
              <p14:cNvContentPartPr/>
              <p14:nvPr/>
            </p14:nvContentPartPr>
            <p14:xfrm>
              <a:off x="8443038" y="1581413"/>
              <a:ext cx="31680" cy="273960"/>
            </p14:xfrm>
          </p:contentPart>
        </mc:Choice>
        <mc:Fallback>
          <p:pic>
            <p:nvPicPr>
              <p:cNvPr id="66" name="Ink 65">
                <a:extLst>
                  <a:ext uri="{FF2B5EF4-FFF2-40B4-BE49-F238E27FC236}">
                    <a16:creationId xmlns:a16="http://schemas.microsoft.com/office/drawing/2014/main" id="{7168C132-D036-A244-9984-D3BB2FC983C2}"/>
                  </a:ext>
                </a:extLst>
              </p:cNvPr>
              <p:cNvPicPr/>
              <p:nvPr/>
            </p:nvPicPr>
            <p:blipFill>
              <a:blip r:embed="rId90"/>
              <a:stretch>
                <a:fillRect/>
              </a:stretch>
            </p:blipFill>
            <p:spPr>
              <a:xfrm>
                <a:off x="8434398" y="1572773"/>
                <a:ext cx="49320" cy="291600"/>
              </a:xfrm>
              <a:prstGeom prst="rect">
                <a:avLst/>
              </a:prstGeom>
            </p:spPr>
          </p:pic>
        </mc:Fallback>
      </mc:AlternateContent>
      <mc:AlternateContent xmlns:mc="http://schemas.openxmlformats.org/markup-compatibility/2006">
        <mc:Choice xmlns:p14="http://schemas.microsoft.com/office/powerpoint/2010/main" Requires="p14">
          <p:contentPart p14:bwMode="auto" r:id="rId91">
            <p14:nvContentPartPr>
              <p14:cNvPr id="67" name="Ink 66">
                <a:extLst>
                  <a:ext uri="{FF2B5EF4-FFF2-40B4-BE49-F238E27FC236}">
                    <a16:creationId xmlns:a16="http://schemas.microsoft.com/office/drawing/2014/main" id="{A6EEE426-B535-4746-ACEF-208006A190C4}"/>
                  </a:ext>
                </a:extLst>
              </p14:cNvPr>
              <p14:cNvContentPartPr/>
              <p14:nvPr/>
            </p14:nvContentPartPr>
            <p14:xfrm>
              <a:off x="8637078" y="1621013"/>
              <a:ext cx="147960" cy="144720"/>
            </p14:xfrm>
          </p:contentPart>
        </mc:Choice>
        <mc:Fallback>
          <p:pic>
            <p:nvPicPr>
              <p:cNvPr id="67" name="Ink 66">
                <a:extLst>
                  <a:ext uri="{FF2B5EF4-FFF2-40B4-BE49-F238E27FC236}">
                    <a16:creationId xmlns:a16="http://schemas.microsoft.com/office/drawing/2014/main" id="{A6EEE426-B535-4746-ACEF-208006A190C4}"/>
                  </a:ext>
                </a:extLst>
              </p:cNvPr>
              <p:cNvPicPr/>
              <p:nvPr/>
            </p:nvPicPr>
            <p:blipFill>
              <a:blip r:embed="rId92"/>
              <a:stretch>
                <a:fillRect/>
              </a:stretch>
            </p:blipFill>
            <p:spPr>
              <a:xfrm>
                <a:off x="8628078" y="1612013"/>
                <a:ext cx="165600" cy="162360"/>
              </a:xfrm>
              <a:prstGeom prst="rect">
                <a:avLst/>
              </a:prstGeom>
            </p:spPr>
          </p:pic>
        </mc:Fallback>
      </mc:AlternateContent>
      <mc:AlternateContent xmlns:mc="http://schemas.openxmlformats.org/markup-compatibility/2006">
        <mc:Choice xmlns:p14="http://schemas.microsoft.com/office/powerpoint/2010/main" Requires="p14">
          <p:contentPart p14:bwMode="auto" r:id="rId93">
            <p14:nvContentPartPr>
              <p14:cNvPr id="68" name="Ink 67">
                <a:extLst>
                  <a:ext uri="{FF2B5EF4-FFF2-40B4-BE49-F238E27FC236}">
                    <a16:creationId xmlns:a16="http://schemas.microsoft.com/office/drawing/2014/main" id="{FF1A3704-297F-614C-8A11-02746AF1111B}"/>
                  </a:ext>
                </a:extLst>
              </p14:cNvPr>
              <p14:cNvContentPartPr/>
              <p14:nvPr/>
            </p14:nvContentPartPr>
            <p14:xfrm>
              <a:off x="8968638" y="1472333"/>
              <a:ext cx="170640" cy="282960"/>
            </p14:xfrm>
          </p:contentPart>
        </mc:Choice>
        <mc:Fallback>
          <p:pic>
            <p:nvPicPr>
              <p:cNvPr id="68" name="Ink 67">
                <a:extLst>
                  <a:ext uri="{FF2B5EF4-FFF2-40B4-BE49-F238E27FC236}">
                    <a16:creationId xmlns:a16="http://schemas.microsoft.com/office/drawing/2014/main" id="{FF1A3704-297F-614C-8A11-02746AF1111B}"/>
                  </a:ext>
                </a:extLst>
              </p:cNvPr>
              <p:cNvPicPr/>
              <p:nvPr/>
            </p:nvPicPr>
            <p:blipFill>
              <a:blip r:embed="rId94"/>
              <a:stretch>
                <a:fillRect/>
              </a:stretch>
            </p:blipFill>
            <p:spPr>
              <a:xfrm>
                <a:off x="8959638" y="1463333"/>
                <a:ext cx="188280" cy="300600"/>
              </a:xfrm>
              <a:prstGeom prst="rect">
                <a:avLst/>
              </a:prstGeom>
            </p:spPr>
          </p:pic>
        </mc:Fallback>
      </mc:AlternateContent>
      <p:grpSp>
        <p:nvGrpSpPr>
          <p:cNvPr id="72" name="Group 71">
            <a:extLst>
              <a:ext uri="{FF2B5EF4-FFF2-40B4-BE49-F238E27FC236}">
                <a16:creationId xmlns:a16="http://schemas.microsoft.com/office/drawing/2014/main" id="{A8BEBA25-86FD-384A-B7A2-089F8ED41D52}"/>
              </a:ext>
            </a:extLst>
          </p:cNvPr>
          <p:cNvGrpSpPr/>
          <p:nvPr/>
        </p:nvGrpSpPr>
        <p:grpSpPr>
          <a:xfrm>
            <a:off x="9477318" y="1370093"/>
            <a:ext cx="457200" cy="362520"/>
            <a:chOff x="9477318" y="1370093"/>
            <a:chExt cx="457200" cy="362520"/>
          </a:xfrm>
        </p:grpSpPr>
        <mc:AlternateContent xmlns:mc="http://schemas.openxmlformats.org/markup-compatibility/2006">
          <mc:Choice xmlns:p14="http://schemas.microsoft.com/office/powerpoint/2010/main" Requires="p14">
            <p:contentPart p14:bwMode="auto" r:id="rId95">
              <p14:nvContentPartPr>
                <p14:cNvPr id="69" name="Ink 68">
                  <a:extLst>
                    <a:ext uri="{FF2B5EF4-FFF2-40B4-BE49-F238E27FC236}">
                      <a16:creationId xmlns:a16="http://schemas.microsoft.com/office/drawing/2014/main" id="{BBCE830F-EB67-E64A-8871-CDC746A2CA7F}"/>
                    </a:ext>
                  </a:extLst>
                </p14:cNvPr>
                <p14:cNvContentPartPr/>
                <p14:nvPr/>
              </p14:nvContentPartPr>
              <p14:xfrm>
                <a:off x="9530958" y="1386653"/>
                <a:ext cx="76320" cy="320400"/>
              </p14:xfrm>
            </p:contentPart>
          </mc:Choice>
          <mc:Fallback>
            <p:pic>
              <p:nvPicPr>
                <p:cNvPr id="69" name="Ink 68">
                  <a:extLst>
                    <a:ext uri="{FF2B5EF4-FFF2-40B4-BE49-F238E27FC236}">
                      <a16:creationId xmlns:a16="http://schemas.microsoft.com/office/drawing/2014/main" id="{BBCE830F-EB67-E64A-8871-CDC746A2CA7F}"/>
                    </a:ext>
                  </a:extLst>
                </p:cNvPr>
                <p:cNvPicPr/>
                <p:nvPr/>
              </p:nvPicPr>
              <p:blipFill>
                <a:blip r:embed="rId96"/>
                <a:stretch>
                  <a:fillRect/>
                </a:stretch>
              </p:blipFill>
              <p:spPr>
                <a:xfrm>
                  <a:off x="9521958" y="1377653"/>
                  <a:ext cx="93960" cy="338040"/>
                </a:xfrm>
                <a:prstGeom prst="rect">
                  <a:avLst/>
                </a:prstGeom>
              </p:spPr>
            </p:pic>
          </mc:Fallback>
        </mc:AlternateContent>
        <mc:AlternateContent xmlns:mc="http://schemas.openxmlformats.org/markup-compatibility/2006">
          <mc:Choice xmlns:p14="http://schemas.microsoft.com/office/powerpoint/2010/main" Requires="p14">
            <p:contentPart p14:bwMode="auto" r:id="rId97">
              <p14:nvContentPartPr>
                <p14:cNvPr id="70" name="Ink 69">
                  <a:extLst>
                    <a:ext uri="{FF2B5EF4-FFF2-40B4-BE49-F238E27FC236}">
                      <a16:creationId xmlns:a16="http://schemas.microsoft.com/office/drawing/2014/main" id="{BBD04ED9-7610-CC41-A05A-982061EF76CE}"/>
                    </a:ext>
                  </a:extLst>
                </p14:cNvPr>
                <p14:cNvContentPartPr/>
                <p14:nvPr/>
              </p14:nvContentPartPr>
              <p14:xfrm>
                <a:off x="9477318" y="1401773"/>
                <a:ext cx="269640" cy="52200"/>
              </p14:xfrm>
            </p:contentPart>
          </mc:Choice>
          <mc:Fallback>
            <p:pic>
              <p:nvPicPr>
                <p:cNvPr id="70" name="Ink 69">
                  <a:extLst>
                    <a:ext uri="{FF2B5EF4-FFF2-40B4-BE49-F238E27FC236}">
                      <a16:creationId xmlns:a16="http://schemas.microsoft.com/office/drawing/2014/main" id="{BBD04ED9-7610-CC41-A05A-982061EF76CE}"/>
                    </a:ext>
                  </a:extLst>
                </p:cNvPr>
                <p:cNvPicPr/>
                <p:nvPr/>
              </p:nvPicPr>
              <p:blipFill>
                <a:blip r:embed="rId98"/>
                <a:stretch>
                  <a:fillRect/>
                </a:stretch>
              </p:blipFill>
              <p:spPr>
                <a:xfrm>
                  <a:off x="9468318" y="1393133"/>
                  <a:ext cx="287280" cy="69840"/>
                </a:xfrm>
                <a:prstGeom prst="rect">
                  <a:avLst/>
                </a:prstGeom>
              </p:spPr>
            </p:pic>
          </mc:Fallback>
        </mc:AlternateContent>
        <mc:AlternateContent xmlns:mc="http://schemas.openxmlformats.org/markup-compatibility/2006">
          <mc:Choice xmlns:p14="http://schemas.microsoft.com/office/powerpoint/2010/main" Requires="p14">
            <p:contentPart p14:bwMode="auto" r:id="rId99">
              <p14:nvContentPartPr>
                <p14:cNvPr id="71" name="Ink 70">
                  <a:extLst>
                    <a:ext uri="{FF2B5EF4-FFF2-40B4-BE49-F238E27FC236}">
                      <a16:creationId xmlns:a16="http://schemas.microsoft.com/office/drawing/2014/main" id="{DAAB1B49-8896-B44A-92C5-B86185831ADC}"/>
                    </a:ext>
                  </a:extLst>
                </p14:cNvPr>
                <p14:cNvContentPartPr/>
                <p14:nvPr/>
              </p14:nvContentPartPr>
              <p14:xfrm>
                <a:off x="9827238" y="1370093"/>
                <a:ext cx="107280" cy="362520"/>
              </p14:xfrm>
            </p:contentPart>
          </mc:Choice>
          <mc:Fallback>
            <p:pic>
              <p:nvPicPr>
                <p:cNvPr id="71" name="Ink 70">
                  <a:extLst>
                    <a:ext uri="{FF2B5EF4-FFF2-40B4-BE49-F238E27FC236}">
                      <a16:creationId xmlns:a16="http://schemas.microsoft.com/office/drawing/2014/main" id="{DAAB1B49-8896-B44A-92C5-B86185831ADC}"/>
                    </a:ext>
                  </a:extLst>
                </p:cNvPr>
                <p:cNvPicPr/>
                <p:nvPr/>
              </p:nvPicPr>
              <p:blipFill>
                <a:blip r:embed="rId100"/>
                <a:stretch>
                  <a:fillRect/>
                </a:stretch>
              </p:blipFill>
              <p:spPr>
                <a:xfrm>
                  <a:off x="9818238" y="1361453"/>
                  <a:ext cx="124920" cy="380160"/>
                </a:xfrm>
                <a:prstGeom prst="rect">
                  <a:avLst/>
                </a:prstGeom>
              </p:spPr>
            </p:pic>
          </mc:Fallback>
        </mc:AlternateContent>
      </p:grpSp>
      <p:grpSp>
        <p:nvGrpSpPr>
          <p:cNvPr id="75" name="Group 74">
            <a:extLst>
              <a:ext uri="{FF2B5EF4-FFF2-40B4-BE49-F238E27FC236}">
                <a16:creationId xmlns:a16="http://schemas.microsoft.com/office/drawing/2014/main" id="{0AF2C688-6BBB-404C-B949-A9505295A233}"/>
              </a:ext>
            </a:extLst>
          </p:cNvPr>
          <p:cNvGrpSpPr/>
          <p:nvPr/>
        </p:nvGrpSpPr>
        <p:grpSpPr>
          <a:xfrm>
            <a:off x="10315038" y="1510493"/>
            <a:ext cx="839520" cy="277560"/>
            <a:chOff x="10315038" y="1510493"/>
            <a:chExt cx="839520" cy="277560"/>
          </a:xfrm>
        </p:grpSpPr>
        <mc:AlternateContent xmlns:mc="http://schemas.openxmlformats.org/markup-compatibility/2006">
          <mc:Choice xmlns:p14="http://schemas.microsoft.com/office/powerpoint/2010/main" Requires="p14">
            <p:contentPart p14:bwMode="auto" r:id="rId101">
              <p14:nvContentPartPr>
                <p14:cNvPr id="73" name="Ink 72">
                  <a:extLst>
                    <a:ext uri="{FF2B5EF4-FFF2-40B4-BE49-F238E27FC236}">
                      <a16:creationId xmlns:a16="http://schemas.microsoft.com/office/drawing/2014/main" id="{41706E96-9DEA-0A48-B5AB-833F0A43053C}"/>
                    </a:ext>
                  </a:extLst>
                </p14:cNvPr>
                <p14:cNvContentPartPr/>
                <p14:nvPr/>
              </p14:nvContentPartPr>
              <p14:xfrm>
                <a:off x="10315038" y="1537493"/>
                <a:ext cx="561960" cy="250560"/>
              </p14:xfrm>
            </p:contentPart>
          </mc:Choice>
          <mc:Fallback>
            <p:pic>
              <p:nvPicPr>
                <p:cNvPr id="73" name="Ink 72">
                  <a:extLst>
                    <a:ext uri="{FF2B5EF4-FFF2-40B4-BE49-F238E27FC236}">
                      <a16:creationId xmlns:a16="http://schemas.microsoft.com/office/drawing/2014/main" id="{41706E96-9DEA-0A48-B5AB-833F0A43053C}"/>
                    </a:ext>
                  </a:extLst>
                </p:cNvPr>
                <p:cNvPicPr/>
                <p:nvPr/>
              </p:nvPicPr>
              <p:blipFill>
                <a:blip r:embed="rId102"/>
                <a:stretch>
                  <a:fillRect/>
                </a:stretch>
              </p:blipFill>
              <p:spPr>
                <a:xfrm>
                  <a:off x="10306038" y="1528493"/>
                  <a:ext cx="579600" cy="268200"/>
                </a:xfrm>
                <a:prstGeom prst="rect">
                  <a:avLst/>
                </a:prstGeom>
              </p:spPr>
            </p:pic>
          </mc:Fallback>
        </mc:AlternateContent>
        <mc:AlternateContent xmlns:mc="http://schemas.openxmlformats.org/markup-compatibility/2006">
          <mc:Choice xmlns:p14="http://schemas.microsoft.com/office/powerpoint/2010/main" Requires="p14">
            <p:contentPart p14:bwMode="auto" r:id="rId103">
              <p14:nvContentPartPr>
                <p14:cNvPr id="74" name="Ink 73">
                  <a:extLst>
                    <a:ext uri="{FF2B5EF4-FFF2-40B4-BE49-F238E27FC236}">
                      <a16:creationId xmlns:a16="http://schemas.microsoft.com/office/drawing/2014/main" id="{087FB45E-0598-D849-971A-4C463D0C2601}"/>
                    </a:ext>
                  </a:extLst>
                </p14:cNvPr>
                <p14:cNvContentPartPr/>
                <p14:nvPr/>
              </p14:nvContentPartPr>
              <p14:xfrm>
                <a:off x="10431318" y="1510493"/>
                <a:ext cx="723240" cy="228600"/>
              </p14:xfrm>
            </p:contentPart>
          </mc:Choice>
          <mc:Fallback>
            <p:pic>
              <p:nvPicPr>
                <p:cNvPr id="74" name="Ink 73">
                  <a:extLst>
                    <a:ext uri="{FF2B5EF4-FFF2-40B4-BE49-F238E27FC236}">
                      <a16:creationId xmlns:a16="http://schemas.microsoft.com/office/drawing/2014/main" id="{087FB45E-0598-D849-971A-4C463D0C2601}"/>
                    </a:ext>
                  </a:extLst>
                </p:cNvPr>
                <p:cNvPicPr/>
                <p:nvPr/>
              </p:nvPicPr>
              <p:blipFill>
                <a:blip r:embed="rId104"/>
                <a:stretch>
                  <a:fillRect/>
                </a:stretch>
              </p:blipFill>
              <p:spPr>
                <a:xfrm>
                  <a:off x="10422318" y="1501853"/>
                  <a:ext cx="740880" cy="24624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05">
            <p14:nvContentPartPr>
              <p14:cNvPr id="76" name="Ink 75">
                <a:extLst>
                  <a:ext uri="{FF2B5EF4-FFF2-40B4-BE49-F238E27FC236}">
                    <a16:creationId xmlns:a16="http://schemas.microsoft.com/office/drawing/2014/main" id="{41620C71-A44F-8E4D-9807-F386F028388F}"/>
                  </a:ext>
                </a:extLst>
              </p14:cNvPr>
              <p14:cNvContentPartPr/>
              <p14:nvPr/>
            </p14:nvContentPartPr>
            <p14:xfrm>
              <a:off x="3634158" y="2865893"/>
              <a:ext cx="10440" cy="21240"/>
            </p14:xfrm>
          </p:contentPart>
        </mc:Choice>
        <mc:Fallback>
          <p:pic>
            <p:nvPicPr>
              <p:cNvPr id="76" name="Ink 75">
                <a:extLst>
                  <a:ext uri="{FF2B5EF4-FFF2-40B4-BE49-F238E27FC236}">
                    <a16:creationId xmlns:a16="http://schemas.microsoft.com/office/drawing/2014/main" id="{41620C71-A44F-8E4D-9807-F386F028388F}"/>
                  </a:ext>
                </a:extLst>
              </p:cNvPr>
              <p:cNvPicPr/>
              <p:nvPr/>
            </p:nvPicPr>
            <p:blipFill>
              <a:blip r:embed="rId106"/>
              <a:stretch>
                <a:fillRect/>
              </a:stretch>
            </p:blipFill>
            <p:spPr>
              <a:xfrm>
                <a:off x="3625518" y="2856893"/>
                <a:ext cx="28080" cy="38880"/>
              </a:xfrm>
              <a:prstGeom prst="rect">
                <a:avLst/>
              </a:prstGeom>
            </p:spPr>
          </p:pic>
        </mc:Fallback>
      </mc:AlternateContent>
      <p:grpSp>
        <p:nvGrpSpPr>
          <p:cNvPr id="80" name="Group 79">
            <a:extLst>
              <a:ext uri="{FF2B5EF4-FFF2-40B4-BE49-F238E27FC236}">
                <a16:creationId xmlns:a16="http://schemas.microsoft.com/office/drawing/2014/main" id="{853C987B-4320-FC4E-B576-6D77FCCE8309}"/>
              </a:ext>
            </a:extLst>
          </p:cNvPr>
          <p:cNvGrpSpPr/>
          <p:nvPr/>
        </p:nvGrpSpPr>
        <p:grpSpPr>
          <a:xfrm>
            <a:off x="3037278" y="3481493"/>
            <a:ext cx="2695680" cy="741600"/>
            <a:chOff x="3037278" y="3481493"/>
            <a:chExt cx="2695680" cy="741600"/>
          </a:xfrm>
        </p:grpSpPr>
        <mc:AlternateContent xmlns:mc="http://schemas.openxmlformats.org/markup-compatibility/2006">
          <mc:Choice xmlns:p14="http://schemas.microsoft.com/office/powerpoint/2010/main" Requires="p14">
            <p:contentPart p14:bwMode="auto" r:id="rId107">
              <p14:nvContentPartPr>
                <p14:cNvPr id="77" name="Ink 76">
                  <a:extLst>
                    <a:ext uri="{FF2B5EF4-FFF2-40B4-BE49-F238E27FC236}">
                      <a16:creationId xmlns:a16="http://schemas.microsoft.com/office/drawing/2014/main" id="{005A116B-8034-964E-B65C-7C066236BBF2}"/>
                    </a:ext>
                  </a:extLst>
                </p14:cNvPr>
                <p14:cNvContentPartPr/>
                <p14:nvPr/>
              </p14:nvContentPartPr>
              <p14:xfrm>
                <a:off x="3037278" y="3481493"/>
                <a:ext cx="1757880" cy="741600"/>
              </p14:xfrm>
            </p:contentPart>
          </mc:Choice>
          <mc:Fallback>
            <p:pic>
              <p:nvPicPr>
                <p:cNvPr id="77" name="Ink 76">
                  <a:extLst>
                    <a:ext uri="{FF2B5EF4-FFF2-40B4-BE49-F238E27FC236}">
                      <a16:creationId xmlns:a16="http://schemas.microsoft.com/office/drawing/2014/main" id="{005A116B-8034-964E-B65C-7C066236BBF2}"/>
                    </a:ext>
                  </a:extLst>
                </p:cNvPr>
                <p:cNvPicPr/>
                <p:nvPr/>
              </p:nvPicPr>
              <p:blipFill>
                <a:blip r:embed="rId108"/>
                <a:stretch>
                  <a:fillRect/>
                </a:stretch>
              </p:blipFill>
              <p:spPr>
                <a:xfrm>
                  <a:off x="3028278" y="3472493"/>
                  <a:ext cx="1775520" cy="759240"/>
                </a:xfrm>
                <a:prstGeom prst="rect">
                  <a:avLst/>
                </a:prstGeom>
              </p:spPr>
            </p:pic>
          </mc:Fallback>
        </mc:AlternateContent>
        <mc:AlternateContent xmlns:mc="http://schemas.openxmlformats.org/markup-compatibility/2006">
          <mc:Choice xmlns:p14="http://schemas.microsoft.com/office/powerpoint/2010/main" Requires="p14">
            <p:contentPart p14:bwMode="auto" r:id="rId109">
              <p14:nvContentPartPr>
                <p14:cNvPr id="78" name="Ink 77">
                  <a:extLst>
                    <a:ext uri="{FF2B5EF4-FFF2-40B4-BE49-F238E27FC236}">
                      <a16:creationId xmlns:a16="http://schemas.microsoft.com/office/drawing/2014/main" id="{9DE85527-9033-674D-BD34-9A0EAE63718D}"/>
                    </a:ext>
                  </a:extLst>
                </p14:cNvPr>
                <p14:cNvContentPartPr/>
                <p14:nvPr/>
              </p14:nvContentPartPr>
              <p14:xfrm>
                <a:off x="4795518" y="3751493"/>
                <a:ext cx="497520" cy="284400"/>
              </p14:xfrm>
            </p:contentPart>
          </mc:Choice>
          <mc:Fallback>
            <p:pic>
              <p:nvPicPr>
                <p:cNvPr id="78" name="Ink 77">
                  <a:extLst>
                    <a:ext uri="{FF2B5EF4-FFF2-40B4-BE49-F238E27FC236}">
                      <a16:creationId xmlns:a16="http://schemas.microsoft.com/office/drawing/2014/main" id="{9DE85527-9033-674D-BD34-9A0EAE63718D}"/>
                    </a:ext>
                  </a:extLst>
                </p:cNvPr>
                <p:cNvPicPr/>
                <p:nvPr/>
              </p:nvPicPr>
              <p:blipFill>
                <a:blip r:embed="rId110"/>
                <a:stretch>
                  <a:fillRect/>
                </a:stretch>
              </p:blipFill>
              <p:spPr>
                <a:xfrm>
                  <a:off x="4786878" y="3742493"/>
                  <a:ext cx="515160" cy="302040"/>
                </a:xfrm>
                <a:prstGeom prst="rect">
                  <a:avLst/>
                </a:prstGeom>
              </p:spPr>
            </p:pic>
          </mc:Fallback>
        </mc:AlternateContent>
        <mc:AlternateContent xmlns:mc="http://schemas.openxmlformats.org/markup-compatibility/2006">
          <mc:Choice xmlns:p14="http://schemas.microsoft.com/office/powerpoint/2010/main" Requires="p14">
            <p:contentPart p14:bwMode="auto" r:id="rId111">
              <p14:nvContentPartPr>
                <p14:cNvPr id="79" name="Ink 78">
                  <a:extLst>
                    <a:ext uri="{FF2B5EF4-FFF2-40B4-BE49-F238E27FC236}">
                      <a16:creationId xmlns:a16="http://schemas.microsoft.com/office/drawing/2014/main" id="{B087D408-FB8A-5947-889A-1009A0BD6B8E}"/>
                    </a:ext>
                  </a:extLst>
                </p14:cNvPr>
                <p14:cNvContentPartPr/>
                <p14:nvPr/>
              </p14:nvContentPartPr>
              <p14:xfrm>
                <a:off x="4917558" y="3682373"/>
                <a:ext cx="815400" cy="258120"/>
              </p14:xfrm>
            </p:contentPart>
          </mc:Choice>
          <mc:Fallback>
            <p:pic>
              <p:nvPicPr>
                <p:cNvPr id="79" name="Ink 78">
                  <a:extLst>
                    <a:ext uri="{FF2B5EF4-FFF2-40B4-BE49-F238E27FC236}">
                      <a16:creationId xmlns:a16="http://schemas.microsoft.com/office/drawing/2014/main" id="{B087D408-FB8A-5947-889A-1009A0BD6B8E}"/>
                    </a:ext>
                  </a:extLst>
                </p:cNvPr>
                <p:cNvPicPr/>
                <p:nvPr/>
              </p:nvPicPr>
              <p:blipFill>
                <a:blip r:embed="rId112"/>
                <a:stretch>
                  <a:fillRect/>
                </a:stretch>
              </p:blipFill>
              <p:spPr>
                <a:xfrm>
                  <a:off x="4908918" y="3673733"/>
                  <a:ext cx="833040" cy="275760"/>
                </a:xfrm>
                <a:prstGeom prst="rect">
                  <a:avLst/>
                </a:prstGeom>
              </p:spPr>
            </p:pic>
          </mc:Fallback>
        </mc:AlternateContent>
      </p:grpSp>
    </p:spTree>
    <p:extLst>
      <p:ext uri="{BB962C8B-B14F-4D97-AF65-F5344CB8AC3E}">
        <p14:creationId xmlns:p14="http://schemas.microsoft.com/office/powerpoint/2010/main" val="65259828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4B1EAAE-7DF6-D040-9B11-C0D1E3B14F99}"/>
              </a:ext>
            </a:extLst>
          </p:cNvPr>
          <p:cNvPicPr>
            <a:picLocks noChangeAspect="1"/>
          </p:cNvPicPr>
          <p:nvPr/>
        </p:nvPicPr>
        <p:blipFill>
          <a:blip r:embed="rId2"/>
          <a:stretch>
            <a:fillRect/>
          </a:stretch>
        </p:blipFill>
        <p:spPr>
          <a:xfrm>
            <a:off x="719226" y="609600"/>
            <a:ext cx="11472774" cy="6015938"/>
          </a:xfrm>
          <a:prstGeom prst="rect">
            <a:avLst/>
          </a:prstGeom>
        </p:spPr>
      </p:pic>
      <p:grpSp>
        <p:nvGrpSpPr>
          <p:cNvPr id="5" name="Group 4">
            <a:extLst>
              <a:ext uri="{FF2B5EF4-FFF2-40B4-BE49-F238E27FC236}">
                <a16:creationId xmlns:a16="http://schemas.microsoft.com/office/drawing/2014/main" id="{52133DBE-ACF2-AB40-AEF3-C53901F183A3}"/>
              </a:ext>
            </a:extLst>
          </p:cNvPr>
          <p:cNvGrpSpPr/>
          <p:nvPr/>
        </p:nvGrpSpPr>
        <p:grpSpPr>
          <a:xfrm>
            <a:off x="2058498" y="2551892"/>
            <a:ext cx="390600" cy="1101960"/>
            <a:chOff x="2058498" y="2551892"/>
            <a:chExt cx="390600" cy="1101960"/>
          </a:xfrm>
        </p:grpSpPr>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01B4CBE0-8EFA-9A42-8D37-82DFF1368EC8}"/>
                    </a:ext>
                  </a:extLst>
                </p14:cNvPr>
                <p14:cNvContentPartPr/>
                <p14:nvPr/>
              </p14:nvContentPartPr>
              <p14:xfrm>
                <a:off x="2117178" y="2551892"/>
                <a:ext cx="331920" cy="1053000"/>
              </p14:xfrm>
            </p:contentPart>
          </mc:Choice>
          <mc:Fallback xmlns="">
            <p:pic>
              <p:nvPicPr>
                <p:cNvPr id="3" name="Ink 2">
                  <a:extLst>
                    <a:ext uri="{FF2B5EF4-FFF2-40B4-BE49-F238E27FC236}">
                      <a16:creationId xmlns:a16="http://schemas.microsoft.com/office/drawing/2014/main" id="{01B4CBE0-8EFA-9A42-8D37-82DFF1368EC8}"/>
                    </a:ext>
                  </a:extLst>
                </p:cNvPr>
                <p:cNvPicPr/>
                <p:nvPr/>
              </p:nvPicPr>
              <p:blipFill>
                <a:blip r:embed="rId4"/>
                <a:stretch>
                  <a:fillRect/>
                </a:stretch>
              </p:blipFill>
              <p:spPr>
                <a:xfrm>
                  <a:off x="2108178" y="2543252"/>
                  <a:ext cx="349560" cy="10706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4" name="Ink 3">
                  <a:extLst>
                    <a:ext uri="{FF2B5EF4-FFF2-40B4-BE49-F238E27FC236}">
                      <a16:creationId xmlns:a16="http://schemas.microsoft.com/office/drawing/2014/main" id="{875932AC-85EF-5B43-9207-78D59E87287C}"/>
                    </a:ext>
                  </a:extLst>
                </p14:cNvPr>
                <p14:cNvContentPartPr/>
                <p14:nvPr/>
              </p14:nvContentPartPr>
              <p14:xfrm>
                <a:off x="2058498" y="3466292"/>
                <a:ext cx="275760" cy="187560"/>
              </p14:xfrm>
            </p:contentPart>
          </mc:Choice>
          <mc:Fallback xmlns="">
            <p:pic>
              <p:nvPicPr>
                <p:cNvPr id="4" name="Ink 3">
                  <a:extLst>
                    <a:ext uri="{FF2B5EF4-FFF2-40B4-BE49-F238E27FC236}">
                      <a16:creationId xmlns:a16="http://schemas.microsoft.com/office/drawing/2014/main" id="{875932AC-85EF-5B43-9207-78D59E87287C}"/>
                    </a:ext>
                  </a:extLst>
                </p:cNvPr>
                <p:cNvPicPr/>
                <p:nvPr/>
              </p:nvPicPr>
              <p:blipFill>
                <a:blip r:embed="rId6"/>
                <a:stretch>
                  <a:fillRect/>
                </a:stretch>
              </p:blipFill>
              <p:spPr>
                <a:xfrm>
                  <a:off x="2049498" y="3457652"/>
                  <a:ext cx="293400" cy="2052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
            <p14:nvContentPartPr>
              <p14:cNvPr id="11" name="Ink 10">
                <a:extLst>
                  <a:ext uri="{FF2B5EF4-FFF2-40B4-BE49-F238E27FC236}">
                    <a16:creationId xmlns:a16="http://schemas.microsoft.com/office/drawing/2014/main" id="{489AB02B-5255-9142-BC63-20068BB00773}"/>
                  </a:ext>
                </a:extLst>
              </p14:cNvPr>
              <p14:cNvContentPartPr/>
              <p14:nvPr/>
            </p14:nvContentPartPr>
            <p14:xfrm>
              <a:off x="3978378" y="2876612"/>
              <a:ext cx="547920" cy="942840"/>
            </p14:xfrm>
          </p:contentPart>
        </mc:Choice>
        <mc:Fallback xmlns="">
          <p:pic>
            <p:nvPicPr>
              <p:cNvPr id="11" name="Ink 10">
                <a:extLst>
                  <a:ext uri="{FF2B5EF4-FFF2-40B4-BE49-F238E27FC236}">
                    <a16:creationId xmlns:a16="http://schemas.microsoft.com/office/drawing/2014/main" id="{489AB02B-5255-9142-BC63-20068BB00773}"/>
                  </a:ext>
                </a:extLst>
              </p:cNvPr>
              <p:cNvPicPr/>
              <p:nvPr/>
            </p:nvPicPr>
            <p:blipFill>
              <a:blip r:embed="rId16"/>
              <a:stretch>
                <a:fillRect/>
              </a:stretch>
            </p:blipFill>
            <p:spPr>
              <a:xfrm>
                <a:off x="3969738" y="2867972"/>
                <a:ext cx="565560" cy="9604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2" name="Ink 11">
                <a:extLst>
                  <a:ext uri="{FF2B5EF4-FFF2-40B4-BE49-F238E27FC236}">
                    <a16:creationId xmlns:a16="http://schemas.microsoft.com/office/drawing/2014/main" id="{2DF96C53-F8D6-6342-B18B-CB3BABDDE2D1}"/>
                  </a:ext>
                </a:extLst>
              </p14:cNvPr>
              <p14:cNvContentPartPr/>
              <p14:nvPr/>
            </p14:nvContentPartPr>
            <p14:xfrm>
              <a:off x="3986298" y="3584372"/>
              <a:ext cx="3240" cy="175320"/>
            </p14:xfrm>
          </p:contentPart>
        </mc:Choice>
        <mc:Fallback xmlns="">
          <p:pic>
            <p:nvPicPr>
              <p:cNvPr id="12" name="Ink 11">
                <a:extLst>
                  <a:ext uri="{FF2B5EF4-FFF2-40B4-BE49-F238E27FC236}">
                    <a16:creationId xmlns:a16="http://schemas.microsoft.com/office/drawing/2014/main" id="{2DF96C53-F8D6-6342-B18B-CB3BABDDE2D1}"/>
                  </a:ext>
                </a:extLst>
              </p:cNvPr>
              <p:cNvPicPr/>
              <p:nvPr/>
            </p:nvPicPr>
            <p:blipFill>
              <a:blip r:embed="rId18"/>
              <a:stretch>
                <a:fillRect/>
              </a:stretch>
            </p:blipFill>
            <p:spPr>
              <a:xfrm>
                <a:off x="3977298" y="3575732"/>
                <a:ext cx="20880" cy="192960"/>
              </a:xfrm>
              <a:prstGeom prst="rect">
                <a:avLst/>
              </a:prstGeom>
            </p:spPr>
          </p:pic>
        </mc:Fallback>
      </mc:AlternateContent>
      <p:cxnSp>
        <p:nvCxnSpPr>
          <p:cNvPr id="22" name="Straight Arrow Connector 21">
            <a:extLst>
              <a:ext uri="{FF2B5EF4-FFF2-40B4-BE49-F238E27FC236}">
                <a16:creationId xmlns:a16="http://schemas.microsoft.com/office/drawing/2014/main" id="{C18B6081-8963-2141-B214-9C39A625D9BC}"/>
              </a:ext>
            </a:extLst>
          </p:cNvPr>
          <p:cNvCxnSpPr/>
          <p:nvPr/>
        </p:nvCxnSpPr>
        <p:spPr>
          <a:xfrm flipH="1">
            <a:off x="1781908" y="4560277"/>
            <a:ext cx="4126523" cy="0"/>
          </a:xfrm>
          <a:prstGeom prst="straightConnector1">
            <a:avLst/>
          </a:prstGeom>
          <a:ln>
            <a:solidFill>
              <a:srgbClr val="FF0000"/>
            </a:solidFill>
            <a:tailEnd type="triangle"/>
          </a:ln>
        </p:spPr>
        <p:style>
          <a:lnRef idx="2">
            <a:schemeClr val="dk1"/>
          </a:lnRef>
          <a:fillRef idx="0">
            <a:schemeClr val="dk1"/>
          </a:fillRef>
          <a:effectRef idx="1">
            <a:schemeClr val="dk1"/>
          </a:effectRef>
          <a:fontRef idx="minor">
            <a:schemeClr val="tx1"/>
          </a:fontRef>
        </p:style>
      </p:cxnSp>
      <p:cxnSp>
        <p:nvCxnSpPr>
          <p:cNvPr id="23" name="Straight Arrow Connector 22">
            <a:extLst>
              <a:ext uri="{FF2B5EF4-FFF2-40B4-BE49-F238E27FC236}">
                <a16:creationId xmlns:a16="http://schemas.microsoft.com/office/drawing/2014/main" id="{3AFC3F0B-2898-EA4E-BDFC-AF6ADB3E527D}"/>
              </a:ext>
            </a:extLst>
          </p:cNvPr>
          <p:cNvCxnSpPr>
            <a:cxnSpLocks/>
          </p:cNvCxnSpPr>
          <p:nvPr/>
        </p:nvCxnSpPr>
        <p:spPr>
          <a:xfrm>
            <a:off x="6860726" y="4518092"/>
            <a:ext cx="4393428" cy="0"/>
          </a:xfrm>
          <a:prstGeom prst="straightConnector1">
            <a:avLst/>
          </a:prstGeom>
          <a:ln>
            <a:solidFill>
              <a:srgbClr val="FF0000"/>
            </a:solidFill>
            <a:tailEnd type="triangle"/>
          </a:ln>
        </p:spPr>
        <p:style>
          <a:lnRef idx="2">
            <a:schemeClr val="dk1"/>
          </a:lnRef>
          <a:fillRef idx="0">
            <a:schemeClr val="dk1"/>
          </a:fillRef>
          <a:effectRef idx="1">
            <a:schemeClr val="dk1"/>
          </a:effectRef>
          <a:fontRef idx="minor">
            <a:schemeClr val="tx1"/>
          </a:fontRef>
        </p:style>
      </p:cxnSp>
      <p:grpSp>
        <p:nvGrpSpPr>
          <p:cNvPr id="45" name="Group 44">
            <a:extLst>
              <a:ext uri="{FF2B5EF4-FFF2-40B4-BE49-F238E27FC236}">
                <a16:creationId xmlns:a16="http://schemas.microsoft.com/office/drawing/2014/main" id="{468364B4-FE1B-654E-AFA2-2E116CB1093C}"/>
              </a:ext>
            </a:extLst>
          </p:cNvPr>
          <p:cNvGrpSpPr/>
          <p:nvPr/>
        </p:nvGrpSpPr>
        <p:grpSpPr>
          <a:xfrm>
            <a:off x="3788958" y="3990173"/>
            <a:ext cx="399240" cy="19440"/>
            <a:chOff x="3788958" y="3990173"/>
            <a:chExt cx="399240" cy="19440"/>
          </a:xfrm>
        </p:grpSpPr>
        <mc:AlternateContent xmlns:mc="http://schemas.openxmlformats.org/markup-compatibility/2006">
          <mc:Choice xmlns:p14="http://schemas.microsoft.com/office/powerpoint/2010/main" Requires="p14">
            <p:contentPart p14:bwMode="auto" r:id="rId19">
              <p14:nvContentPartPr>
                <p14:cNvPr id="19" name="Ink 18">
                  <a:extLst>
                    <a:ext uri="{FF2B5EF4-FFF2-40B4-BE49-F238E27FC236}">
                      <a16:creationId xmlns:a16="http://schemas.microsoft.com/office/drawing/2014/main" id="{D4D95838-31A2-8A4C-B6D6-C510A40C89F3}"/>
                    </a:ext>
                  </a:extLst>
                </p14:cNvPr>
                <p14:cNvContentPartPr/>
                <p14:nvPr/>
              </p14:nvContentPartPr>
              <p14:xfrm>
                <a:off x="4180998" y="3990173"/>
                <a:ext cx="7200" cy="3960"/>
              </p14:xfrm>
            </p:contentPart>
          </mc:Choice>
          <mc:Fallback>
            <p:pic>
              <p:nvPicPr>
                <p:cNvPr id="19" name="Ink 18">
                  <a:extLst>
                    <a:ext uri="{FF2B5EF4-FFF2-40B4-BE49-F238E27FC236}">
                      <a16:creationId xmlns:a16="http://schemas.microsoft.com/office/drawing/2014/main" id="{D4D95838-31A2-8A4C-B6D6-C510A40C89F3}"/>
                    </a:ext>
                  </a:extLst>
                </p:cNvPr>
                <p:cNvPicPr/>
                <p:nvPr/>
              </p:nvPicPr>
              <p:blipFill>
                <a:blip r:embed="rId20"/>
                <a:stretch>
                  <a:fillRect/>
                </a:stretch>
              </p:blipFill>
              <p:spPr>
                <a:xfrm>
                  <a:off x="4172358" y="3981533"/>
                  <a:ext cx="24840" cy="2160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25" name="Ink 24">
                  <a:extLst>
                    <a:ext uri="{FF2B5EF4-FFF2-40B4-BE49-F238E27FC236}">
                      <a16:creationId xmlns:a16="http://schemas.microsoft.com/office/drawing/2014/main" id="{9586086B-261B-9C42-B0A7-6FF4C3984743}"/>
                    </a:ext>
                  </a:extLst>
                </p14:cNvPr>
                <p14:cNvContentPartPr/>
                <p14:nvPr/>
              </p14:nvContentPartPr>
              <p14:xfrm>
                <a:off x="3788958" y="3998813"/>
                <a:ext cx="21240" cy="10800"/>
              </p14:xfrm>
            </p:contentPart>
          </mc:Choice>
          <mc:Fallback>
            <p:pic>
              <p:nvPicPr>
                <p:cNvPr id="25" name="Ink 24">
                  <a:extLst>
                    <a:ext uri="{FF2B5EF4-FFF2-40B4-BE49-F238E27FC236}">
                      <a16:creationId xmlns:a16="http://schemas.microsoft.com/office/drawing/2014/main" id="{9586086B-261B-9C42-B0A7-6FF4C3984743}"/>
                    </a:ext>
                  </a:extLst>
                </p:cNvPr>
                <p:cNvPicPr/>
                <p:nvPr/>
              </p:nvPicPr>
              <p:blipFill>
                <a:blip r:embed="rId22"/>
                <a:stretch>
                  <a:fillRect/>
                </a:stretch>
              </p:blipFill>
              <p:spPr>
                <a:xfrm>
                  <a:off x="3780318" y="3989813"/>
                  <a:ext cx="38880" cy="2844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23">
            <p14:nvContentPartPr>
              <p14:cNvPr id="52" name="Ink 51">
                <a:extLst>
                  <a:ext uri="{FF2B5EF4-FFF2-40B4-BE49-F238E27FC236}">
                    <a16:creationId xmlns:a16="http://schemas.microsoft.com/office/drawing/2014/main" id="{D9BDCD3E-3CD6-7948-A0C5-F82725BEB16B}"/>
                  </a:ext>
                </a:extLst>
              </p14:cNvPr>
              <p14:cNvContentPartPr/>
              <p14:nvPr/>
            </p14:nvContentPartPr>
            <p14:xfrm>
              <a:off x="6340638" y="2931614"/>
              <a:ext cx="42840" cy="105840"/>
            </p14:xfrm>
          </p:contentPart>
        </mc:Choice>
        <mc:Fallback>
          <p:pic>
            <p:nvPicPr>
              <p:cNvPr id="52" name="Ink 51">
                <a:extLst>
                  <a:ext uri="{FF2B5EF4-FFF2-40B4-BE49-F238E27FC236}">
                    <a16:creationId xmlns:a16="http://schemas.microsoft.com/office/drawing/2014/main" id="{D9BDCD3E-3CD6-7948-A0C5-F82725BEB16B}"/>
                  </a:ext>
                </a:extLst>
              </p:cNvPr>
              <p:cNvPicPr/>
              <p:nvPr/>
            </p:nvPicPr>
            <p:blipFill>
              <a:blip r:embed="rId24"/>
              <a:stretch>
                <a:fillRect/>
              </a:stretch>
            </p:blipFill>
            <p:spPr>
              <a:xfrm>
                <a:off x="6336318" y="2927294"/>
                <a:ext cx="51480" cy="114480"/>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53" name="Ink 52">
                <a:extLst>
                  <a:ext uri="{FF2B5EF4-FFF2-40B4-BE49-F238E27FC236}">
                    <a16:creationId xmlns:a16="http://schemas.microsoft.com/office/drawing/2014/main" id="{4A867146-4DD0-7642-9A75-C263AD58BC46}"/>
                  </a:ext>
                </a:extLst>
              </p14:cNvPr>
              <p14:cNvContentPartPr/>
              <p14:nvPr/>
            </p14:nvContentPartPr>
            <p14:xfrm>
              <a:off x="6256398" y="2958254"/>
              <a:ext cx="185040" cy="687240"/>
            </p14:xfrm>
          </p:contentPart>
        </mc:Choice>
        <mc:Fallback>
          <p:pic>
            <p:nvPicPr>
              <p:cNvPr id="53" name="Ink 52">
                <a:extLst>
                  <a:ext uri="{FF2B5EF4-FFF2-40B4-BE49-F238E27FC236}">
                    <a16:creationId xmlns:a16="http://schemas.microsoft.com/office/drawing/2014/main" id="{4A867146-4DD0-7642-9A75-C263AD58BC46}"/>
                  </a:ext>
                </a:extLst>
              </p:cNvPr>
              <p:cNvPicPr/>
              <p:nvPr/>
            </p:nvPicPr>
            <p:blipFill>
              <a:blip r:embed="rId26"/>
              <a:stretch>
                <a:fillRect/>
              </a:stretch>
            </p:blipFill>
            <p:spPr>
              <a:xfrm>
                <a:off x="6252078" y="2953934"/>
                <a:ext cx="193680" cy="695880"/>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54" name="Ink 53">
                <a:extLst>
                  <a:ext uri="{FF2B5EF4-FFF2-40B4-BE49-F238E27FC236}">
                    <a16:creationId xmlns:a16="http://schemas.microsoft.com/office/drawing/2014/main" id="{004A0C7C-3334-FD42-B463-24C2997EFBB1}"/>
                  </a:ext>
                </a:extLst>
              </p14:cNvPr>
              <p14:cNvContentPartPr/>
              <p14:nvPr/>
            </p14:nvContentPartPr>
            <p14:xfrm>
              <a:off x="8425038" y="2837654"/>
              <a:ext cx="489960" cy="648720"/>
            </p14:xfrm>
          </p:contentPart>
        </mc:Choice>
        <mc:Fallback>
          <p:pic>
            <p:nvPicPr>
              <p:cNvPr id="54" name="Ink 53">
                <a:extLst>
                  <a:ext uri="{FF2B5EF4-FFF2-40B4-BE49-F238E27FC236}">
                    <a16:creationId xmlns:a16="http://schemas.microsoft.com/office/drawing/2014/main" id="{004A0C7C-3334-FD42-B463-24C2997EFBB1}"/>
                  </a:ext>
                </a:extLst>
              </p:cNvPr>
              <p:cNvPicPr/>
              <p:nvPr/>
            </p:nvPicPr>
            <p:blipFill>
              <a:blip r:embed="rId28"/>
              <a:stretch>
                <a:fillRect/>
              </a:stretch>
            </p:blipFill>
            <p:spPr>
              <a:xfrm>
                <a:off x="8420718" y="2833334"/>
                <a:ext cx="498600" cy="657360"/>
              </a:xfrm>
              <a:prstGeom prst="rect">
                <a:avLst/>
              </a:prstGeom>
            </p:spPr>
          </p:pic>
        </mc:Fallback>
      </mc:AlternateContent>
      <mc:AlternateContent xmlns:mc="http://schemas.openxmlformats.org/markup-compatibility/2006">
        <mc:Choice xmlns:p14="http://schemas.microsoft.com/office/powerpoint/2010/main" Requires="p14">
          <p:contentPart p14:bwMode="auto" r:id="rId29">
            <p14:nvContentPartPr>
              <p14:cNvPr id="55" name="Ink 54">
                <a:extLst>
                  <a:ext uri="{FF2B5EF4-FFF2-40B4-BE49-F238E27FC236}">
                    <a16:creationId xmlns:a16="http://schemas.microsoft.com/office/drawing/2014/main" id="{861D823A-3D49-F045-BD55-951ECFE1F533}"/>
                  </a:ext>
                </a:extLst>
              </p14:cNvPr>
              <p14:cNvContentPartPr/>
              <p14:nvPr/>
            </p14:nvContentPartPr>
            <p14:xfrm>
              <a:off x="10350318" y="2506094"/>
              <a:ext cx="428760" cy="1129320"/>
            </p14:xfrm>
          </p:contentPart>
        </mc:Choice>
        <mc:Fallback>
          <p:pic>
            <p:nvPicPr>
              <p:cNvPr id="55" name="Ink 54">
                <a:extLst>
                  <a:ext uri="{FF2B5EF4-FFF2-40B4-BE49-F238E27FC236}">
                    <a16:creationId xmlns:a16="http://schemas.microsoft.com/office/drawing/2014/main" id="{861D823A-3D49-F045-BD55-951ECFE1F533}"/>
                  </a:ext>
                </a:extLst>
              </p:cNvPr>
              <p:cNvPicPr/>
              <p:nvPr/>
            </p:nvPicPr>
            <p:blipFill>
              <a:blip r:embed="rId30"/>
              <a:stretch>
                <a:fillRect/>
              </a:stretch>
            </p:blipFill>
            <p:spPr>
              <a:xfrm>
                <a:off x="10345998" y="2501774"/>
                <a:ext cx="437400" cy="1137960"/>
              </a:xfrm>
              <a:prstGeom prst="rect">
                <a:avLst/>
              </a:prstGeom>
            </p:spPr>
          </p:pic>
        </mc:Fallback>
      </mc:AlternateContent>
      <mc:AlternateContent xmlns:mc="http://schemas.openxmlformats.org/markup-compatibility/2006">
        <mc:Choice xmlns:p14="http://schemas.microsoft.com/office/powerpoint/2010/main" Requires="p14">
          <p:contentPart p14:bwMode="auto" r:id="rId31">
            <p14:nvContentPartPr>
              <p14:cNvPr id="88" name="Ink 87">
                <a:extLst>
                  <a:ext uri="{FF2B5EF4-FFF2-40B4-BE49-F238E27FC236}">
                    <a16:creationId xmlns:a16="http://schemas.microsoft.com/office/drawing/2014/main" id="{03AF00AD-C63B-F04E-BE1F-861DA8A52F16}"/>
                  </a:ext>
                </a:extLst>
              </p14:cNvPr>
              <p14:cNvContentPartPr/>
              <p14:nvPr/>
            </p14:nvContentPartPr>
            <p14:xfrm>
              <a:off x="1657398" y="3671774"/>
              <a:ext cx="811080" cy="743760"/>
            </p14:xfrm>
          </p:contentPart>
        </mc:Choice>
        <mc:Fallback>
          <p:pic>
            <p:nvPicPr>
              <p:cNvPr id="88" name="Ink 87">
                <a:extLst>
                  <a:ext uri="{FF2B5EF4-FFF2-40B4-BE49-F238E27FC236}">
                    <a16:creationId xmlns:a16="http://schemas.microsoft.com/office/drawing/2014/main" id="{03AF00AD-C63B-F04E-BE1F-861DA8A52F16}"/>
                  </a:ext>
                </a:extLst>
              </p:cNvPr>
              <p:cNvPicPr/>
              <p:nvPr/>
            </p:nvPicPr>
            <p:blipFill>
              <a:blip r:embed="rId32"/>
              <a:stretch>
                <a:fillRect/>
              </a:stretch>
            </p:blipFill>
            <p:spPr>
              <a:xfrm>
                <a:off x="1653078" y="3667454"/>
                <a:ext cx="819720" cy="752400"/>
              </a:xfrm>
              <a:prstGeom prst="rect">
                <a:avLst/>
              </a:prstGeom>
            </p:spPr>
          </p:pic>
        </mc:Fallback>
      </mc:AlternateContent>
      <mc:AlternateContent xmlns:mc="http://schemas.openxmlformats.org/markup-compatibility/2006">
        <mc:Choice xmlns:p14="http://schemas.microsoft.com/office/powerpoint/2010/main" Requires="p14">
          <p:contentPart p14:bwMode="auto" r:id="rId33">
            <p14:nvContentPartPr>
              <p14:cNvPr id="89" name="Ink 88">
                <a:extLst>
                  <a:ext uri="{FF2B5EF4-FFF2-40B4-BE49-F238E27FC236}">
                    <a16:creationId xmlns:a16="http://schemas.microsoft.com/office/drawing/2014/main" id="{DAEF6110-9924-7940-B6A5-D2E9BA715CCD}"/>
                  </a:ext>
                </a:extLst>
              </p14:cNvPr>
              <p14:cNvContentPartPr/>
              <p14:nvPr/>
            </p14:nvContentPartPr>
            <p14:xfrm>
              <a:off x="10520598" y="3685454"/>
              <a:ext cx="801000" cy="811800"/>
            </p14:xfrm>
          </p:contentPart>
        </mc:Choice>
        <mc:Fallback>
          <p:pic>
            <p:nvPicPr>
              <p:cNvPr id="89" name="Ink 88">
                <a:extLst>
                  <a:ext uri="{FF2B5EF4-FFF2-40B4-BE49-F238E27FC236}">
                    <a16:creationId xmlns:a16="http://schemas.microsoft.com/office/drawing/2014/main" id="{DAEF6110-9924-7940-B6A5-D2E9BA715CCD}"/>
                  </a:ext>
                </a:extLst>
              </p:cNvPr>
              <p:cNvPicPr/>
              <p:nvPr/>
            </p:nvPicPr>
            <p:blipFill>
              <a:blip r:embed="rId34"/>
              <a:stretch>
                <a:fillRect/>
              </a:stretch>
            </p:blipFill>
            <p:spPr>
              <a:xfrm>
                <a:off x="10516278" y="3681134"/>
                <a:ext cx="809640" cy="820440"/>
              </a:xfrm>
              <a:prstGeom prst="rect">
                <a:avLst/>
              </a:prstGeom>
            </p:spPr>
          </p:pic>
        </mc:Fallback>
      </mc:AlternateContent>
    </p:spTree>
    <p:extLst>
      <p:ext uri="{BB962C8B-B14F-4D97-AF65-F5344CB8AC3E}">
        <p14:creationId xmlns:p14="http://schemas.microsoft.com/office/powerpoint/2010/main" val="7420085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E7C78FE-1FF3-674B-BCFD-3F2FB5F03E03}"/>
              </a:ext>
            </a:extLst>
          </p:cNvPr>
          <p:cNvSpPr/>
          <p:nvPr/>
        </p:nvSpPr>
        <p:spPr>
          <a:xfrm>
            <a:off x="914400" y="156117"/>
            <a:ext cx="11084312" cy="6555641"/>
          </a:xfrm>
          <a:prstGeom prst="rect">
            <a:avLst/>
          </a:prstGeom>
        </p:spPr>
        <p:txBody>
          <a:bodyPr wrap="square">
            <a:spAutoFit/>
          </a:bodyPr>
          <a:lstStyle/>
          <a:p>
            <a:r>
              <a:rPr lang="en-GB" sz="2800" b="1" u="sng" dirty="0"/>
              <a:t>Developing Statistical Thinking</a:t>
            </a:r>
          </a:p>
          <a:p>
            <a:endParaRPr lang="en-GB" dirty="0"/>
          </a:p>
          <a:p>
            <a:endParaRPr lang="en-GB" dirty="0"/>
          </a:p>
          <a:p>
            <a:r>
              <a:rPr lang="en-GB" dirty="0"/>
              <a:t>Statistics include numerical facts and figures. For instance: </a:t>
            </a:r>
          </a:p>
          <a:p>
            <a:endParaRPr lang="en-GB" dirty="0"/>
          </a:p>
          <a:p>
            <a:r>
              <a:rPr lang="en-GB" dirty="0"/>
              <a:t>• The largest earthquake measured 9.2 on the Richter scale. </a:t>
            </a:r>
          </a:p>
          <a:p>
            <a:r>
              <a:rPr lang="en-GB" dirty="0"/>
              <a:t>• Men are at least 10 times more likely than women to commit murder. </a:t>
            </a:r>
          </a:p>
          <a:p>
            <a:r>
              <a:rPr lang="en-GB" dirty="0"/>
              <a:t>• One in every 8 Americans is </a:t>
            </a:r>
            <a:r>
              <a:rPr lang="en-GB" b="1" dirty="0"/>
              <a:t>COVID</a:t>
            </a:r>
            <a:r>
              <a:rPr lang="en-GB" dirty="0"/>
              <a:t> </a:t>
            </a:r>
            <a:r>
              <a:rPr lang="en-GB" b="1" dirty="0"/>
              <a:t>positive</a:t>
            </a:r>
            <a:r>
              <a:rPr lang="en-GB" dirty="0"/>
              <a:t>. </a:t>
            </a:r>
            <a:endParaRPr lang="en-US" dirty="0"/>
          </a:p>
          <a:p>
            <a:endParaRPr lang="en-US" dirty="0"/>
          </a:p>
          <a:p>
            <a:endParaRPr lang="en-US" dirty="0"/>
          </a:p>
          <a:p>
            <a:endParaRPr lang="en-US" dirty="0"/>
          </a:p>
          <a:p>
            <a:r>
              <a:rPr lang="en-GB" dirty="0"/>
              <a:t>The study of statistics involves math and relies upon calculations of numbers. But it also relies heavily on how the numbers are chosen and how the statistics are interpreted. For example, consider some scenarios and the interpretations based upon the presented statistics. </a:t>
            </a:r>
          </a:p>
          <a:p>
            <a:endParaRPr lang="en-GB" dirty="0"/>
          </a:p>
          <a:p>
            <a:r>
              <a:rPr lang="en-GB" dirty="0"/>
              <a:t>1. A new advertisement for Amul’s ice cream introduced in late May of last year resulted in a 30% increase in ice cream sales for the following three months. Thus, the advertisement was effective.</a:t>
            </a:r>
          </a:p>
          <a:p>
            <a:endParaRPr lang="en-GB" dirty="0"/>
          </a:p>
          <a:p>
            <a:r>
              <a:rPr lang="en-GB" dirty="0"/>
              <a:t>2. The more liquor shop in a city, the more crime there is. Thus, liquor shops lead to crime.</a:t>
            </a:r>
          </a:p>
          <a:p>
            <a:endParaRPr lang="en-GB" dirty="0"/>
          </a:p>
          <a:p>
            <a:endParaRPr lang="en-GB" dirty="0"/>
          </a:p>
          <a:p>
            <a:endParaRPr lang="en-GB" dirty="0"/>
          </a:p>
          <a:p>
            <a:endParaRPr lang="en-GB" dirty="0"/>
          </a:p>
        </p:txBody>
      </p:sp>
    </p:spTree>
    <p:extLst>
      <p:ext uri="{BB962C8B-B14F-4D97-AF65-F5344CB8AC3E}">
        <p14:creationId xmlns:p14="http://schemas.microsoft.com/office/powerpoint/2010/main" val="30192589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F4A6AF36-5FA5-274C-A283-07A0F87D21D0}"/>
              </a:ext>
            </a:extLst>
          </p:cNvPr>
          <p:cNvGrpSpPr/>
          <p:nvPr/>
        </p:nvGrpSpPr>
        <p:grpSpPr>
          <a:xfrm>
            <a:off x="3443358" y="274454"/>
            <a:ext cx="1750680" cy="776520"/>
            <a:chOff x="3443358" y="274454"/>
            <a:chExt cx="1750680" cy="776520"/>
          </a:xfrm>
        </p:grpSpPr>
        <mc:AlternateContent xmlns:mc="http://schemas.openxmlformats.org/markup-compatibility/2006">
          <mc:Choice xmlns:p14="http://schemas.microsoft.com/office/powerpoint/2010/main" Requires="p14">
            <p:contentPart p14:bwMode="auto" r:id="rId2">
              <p14:nvContentPartPr>
                <p14:cNvPr id="2" name="Ink 1">
                  <a:extLst>
                    <a:ext uri="{FF2B5EF4-FFF2-40B4-BE49-F238E27FC236}">
                      <a16:creationId xmlns:a16="http://schemas.microsoft.com/office/drawing/2014/main" id="{7E32D6C5-3174-9741-A449-3D431501A778}"/>
                    </a:ext>
                  </a:extLst>
                </p14:cNvPr>
                <p14:cNvContentPartPr/>
                <p14:nvPr/>
              </p14:nvContentPartPr>
              <p14:xfrm>
                <a:off x="3657198" y="504854"/>
                <a:ext cx="439560" cy="227880"/>
              </p14:xfrm>
            </p:contentPart>
          </mc:Choice>
          <mc:Fallback>
            <p:pic>
              <p:nvPicPr>
                <p:cNvPr id="2" name="Ink 1">
                  <a:extLst>
                    <a:ext uri="{FF2B5EF4-FFF2-40B4-BE49-F238E27FC236}">
                      <a16:creationId xmlns:a16="http://schemas.microsoft.com/office/drawing/2014/main" id="{7E32D6C5-3174-9741-A449-3D431501A778}"/>
                    </a:ext>
                  </a:extLst>
                </p:cNvPr>
                <p:cNvPicPr/>
                <p:nvPr/>
              </p:nvPicPr>
              <p:blipFill>
                <a:blip r:embed="rId3"/>
                <a:stretch>
                  <a:fillRect/>
                </a:stretch>
              </p:blipFill>
              <p:spPr>
                <a:xfrm>
                  <a:off x="3652878" y="500534"/>
                  <a:ext cx="448200" cy="23652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3" name="Ink 2">
                  <a:extLst>
                    <a:ext uri="{FF2B5EF4-FFF2-40B4-BE49-F238E27FC236}">
                      <a16:creationId xmlns:a16="http://schemas.microsoft.com/office/drawing/2014/main" id="{BA3A844E-2AF6-1C45-AB8C-1799C43C4A29}"/>
                    </a:ext>
                  </a:extLst>
                </p14:cNvPr>
                <p14:cNvContentPartPr/>
                <p14:nvPr/>
              </p14:nvContentPartPr>
              <p14:xfrm>
                <a:off x="3443358" y="274454"/>
                <a:ext cx="1023480" cy="776520"/>
              </p14:xfrm>
            </p:contentPart>
          </mc:Choice>
          <mc:Fallback>
            <p:pic>
              <p:nvPicPr>
                <p:cNvPr id="3" name="Ink 2">
                  <a:extLst>
                    <a:ext uri="{FF2B5EF4-FFF2-40B4-BE49-F238E27FC236}">
                      <a16:creationId xmlns:a16="http://schemas.microsoft.com/office/drawing/2014/main" id="{BA3A844E-2AF6-1C45-AB8C-1799C43C4A29}"/>
                    </a:ext>
                  </a:extLst>
                </p:cNvPr>
                <p:cNvPicPr/>
                <p:nvPr/>
              </p:nvPicPr>
              <p:blipFill>
                <a:blip r:embed="rId5"/>
                <a:stretch>
                  <a:fillRect/>
                </a:stretch>
              </p:blipFill>
              <p:spPr>
                <a:xfrm>
                  <a:off x="3439038" y="270134"/>
                  <a:ext cx="1032120" cy="78516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5" name="Ink 4">
                  <a:extLst>
                    <a:ext uri="{FF2B5EF4-FFF2-40B4-BE49-F238E27FC236}">
                      <a16:creationId xmlns:a16="http://schemas.microsoft.com/office/drawing/2014/main" id="{A8EC0CB4-F946-3048-8FEF-291E016A9D8C}"/>
                    </a:ext>
                  </a:extLst>
                </p14:cNvPr>
                <p14:cNvContentPartPr/>
                <p14:nvPr/>
              </p14:nvContentPartPr>
              <p14:xfrm>
                <a:off x="4594998" y="429614"/>
                <a:ext cx="599040" cy="271800"/>
              </p14:xfrm>
            </p:contentPart>
          </mc:Choice>
          <mc:Fallback>
            <p:pic>
              <p:nvPicPr>
                <p:cNvPr id="5" name="Ink 4">
                  <a:extLst>
                    <a:ext uri="{FF2B5EF4-FFF2-40B4-BE49-F238E27FC236}">
                      <a16:creationId xmlns:a16="http://schemas.microsoft.com/office/drawing/2014/main" id="{A8EC0CB4-F946-3048-8FEF-291E016A9D8C}"/>
                    </a:ext>
                  </a:extLst>
                </p:cNvPr>
                <p:cNvPicPr/>
                <p:nvPr/>
              </p:nvPicPr>
              <p:blipFill>
                <a:blip r:embed="rId7"/>
                <a:stretch>
                  <a:fillRect/>
                </a:stretch>
              </p:blipFill>
              <p:spPr>
                <a:xfrm>
                  <a:off x="4590678" y="425294"/>
                  <a:ext cx="607680" cy="280440"/>
                </a:xfrm>
                <a:prstGeom prst="rect">
                  <a:avLst/>
                </a:prstGeom>
              </p:spPr>
            </p:pic>
          </mc:Fallback>
        </mc:AlternateContent>
      </p:grpSp>
      <p:grpSp>
        <p:nvGrpSpPr>
          <p:cNvPr id="62" name="Group 61">
            <a:extLst>
              <a:ext uri="{FF2B5EF4-FFF2-40B4-BE49-F238E27FC236}">
                <a16:creationId xmlns:a16="http://schemas.microsoft.com/office/drawing/2014/main" id="{21F2CF00-2984-934C-B3F6-891F929E2121}"/>
              </a:ext>
            </a:extLst>
          </p:cNvPr>
          <p:cNvGrpSpPr/>
          <p:nvPr/>
        </p:nvGrpSpPr>
        <p:grpSpPr>
          <a:xfrm>
            <a:off x="1547238" y="1218374"/>
            <a:ext cx="9266400" cy="4237560"/>
            <a:chOff x="1547238" y="1218374"/>
            <a:chExt cx="9266400" cy="4237560"/>
          </a:xfrm>
        </p:grpSpPr>
        <mc:AlternateContent xmlns:mc="http://schemas.openxmlformats.org/markup-compatibility/2006">
          <mc:Choice xmlns:p14="http://schemas.microsoft.com/office/powerpoint/2010/main" Requires="p14">
            <p:contentPart p14:bwMode="auto" r:id="rId8">
              <p14:nvContentPartPr>
                <p14:cNvPr id="7" name="Ink 6">
                  <a:extLst>
                    <a:ext uri="{FF2B5EF4-FFF2-40B4-BE49-F238E27FC236}">
                      <a16:creationId xmlns:a16="http://schemas.microsoft.com/office/drawing/2014/main" id="{41BFB1E5-F4E2-FD42-9556-3838EF8771A1}"/>
                    </a:ext>
                  </a:extLst>
                </p14:cNvPr>
                <p14:cNvContentPartPr/>
                <p14:nvPr/>
              </p14:nvContentPartPr>
              <p14:xfrm>
                <a:off x="2327358" y="1930814"/>
                <a:ext cx="349560" cy="266040"/>
              </p14:xfrm>
            </p:contentPart>
          </mc:Choice>
          <mc:Fallback>
            <p:pic>
              <p:nvPicPr>
                <p:cNvPr id="7" name="Ink 6">
                  <a:extLst>
                    <a:ext uri="{FF2B5EF4-FFF2-40B4-BE49-F238E27FC236}">
                      <a16:creationId xmlns:a16="http://schemas.microsoft.com/office/drawing/2014/main" id="{41BFB1E5-F4E2-FD42-9556-3838EF8771A1}"/>
                    </a:ext>
                  </a:extLst>
                </p:cNvPr>
                <p:cNvPicPr/>
                <p:nvPr/>
              </p:nvPicPr>
              <p:blipFill>
                <a:blip r:embed="rId9"/>
                <a:stretch>
                  <a:fillRect/>
                </a:stretch>
              </p:blipFill>
              <p:spPr>
                <a:xfrm>
                  <a:off x="2323038" y="1926494"/>
                  <a:ext cx="358200" cy="27468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8" name="Ink 7">
                  <a:extLst>
                    <a:ext uri="{FF2B5EF4-FFF2-40B4-BE49-F238E27FC236}">
                      <a16:creationId xmlns:a16="http://schemas.microsoft.com/office/drawing/2014/main" id="{6F21280F-5730-3F43-9F83-DB4C8C1417F2}"/>
                    </a:ext>
                  </a:extLst>
                </p14:cNvPr>
                <p14:cNvContentPartPr/>
                <p14:nvPr/>
              </p14:nvContentPartPr>
              <p14:xfrm>
                <a:off x="2819118" y="1946654"/>
                <a:ext cx="254520" cy="98640"/>
              </p14:xfrm>
            </p:contentPart>
          </mc:Choice>
          <mc:Fallback>
            <p:pic>
              <p:nvPicPr>
                <p:cNvPr id="8" name="Ink 7">
                  <a:extLst>
                    <a:ext uri="{FF2B5EF4-FFF2-40B4-BE49-F238E27FC236}">
                      <a16:creationId xmlns:a16="http://schemas.microsoft.com/office/drawing/2014/main" id="{6F21280F-5730-3F43-9F83-DB4C8C1417F2}"/>
                    </a:ext>
                  </a:extLst>
                </p:cNvPr>
                <p:cNvPicPr/>
                <p:nvPr/>
              </p:nvPicPr>
              <p:blipFill>
                <a:blip r:embed="rId11"/>
                <a:stretch>
                  <a:fillRect/>
                </a:stretch>
              </p:blipFill>
              <p:spPr>
                <a:xfrm>
                  <a:off x="2814798" y="1942334"/>
                  <a:ext cx="263160" cy="10728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9" name="Ink 8">
                  <a:extLst>
                    <a:ext uri="{FF2B5EF4-FFF2-40B4-BE49-F238E27FC236}">
                      <a16:creationId xmlns:a16="http://schemas.microsoft.com/office/drawing/2014/main" id="{87C13BCB-A21E-DB4D-BE07-9637C5F4AF63}"/>
                    </a:ext>
                  </a:extLst>
                </p14:cNvPr>
                <p14:cNvContentPartPr/>
                <p14:nvPr/>
              </p14:nvContentPartPr>
              <p14:xfrm>
                <a:off x="2922438" y="1907054"/>
                <a:ext cx="95040" cy="286560"/>
              </p14:xfrm>
            </p:contentPart>
          </mc:Choice>
          <mc:Fallback>
            <p:pic>
              <p:nvPicPr>
                <p:cNvPr id="9" name="Ink 8">
                  <a:extLst>
                    <a:ext uri="{FF2B5EF4-FFF2-40B4-BE49-F238E27FC236}">
                      <a16:creationId xmlns:a16="http://schemas.microsoft.com/office/drawing/2014/main" id="{87C13BCB-A21E-DB4D-BE07-9637C5F4AF63}"/>
                    </a:ext>
                  </a:extLst>
                </p:cNvPr>
                <p:cNvPicPr/>
                <p:nvPr/>
              </p:nvPicPr>
              <p:blipFill>
                <a:blip r:embed="rId13"/>
                <a:stretch>
                  <a:fillRect/>
                </a:stretch>
              </p:blipFill>
              <p:spPr>
                <a:xfrm>
                  <a:off x="2918118" y="1902734"/>
                  <a:ext cx="103680" cy="29520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10" name="Ink 9">
                  <a:extLst>
                    <a:ext uri="{FF2B5EF4-FFF2-40B4-BE49-F238E27FC236}">
                      <a16:creationId xmlns:a16="http://schemas.microsoft.com/office/drawing/2014/main" id="{4DE0E31C-02D6-EE4A-B6C8-8B84B47E9977}"/>
                    </a:ext>
                  </a:extLst>
                </p14:cNvPr>
                <p14:cNvContentPartPr/>
                <p14:nvPr/>
              </p14:nvContentPartPr>
              <p14:xfrm>
                <a:off x="3230598" y="1805894"/>
                <a:ext cx="47520" cy="363960"/>
              </p14:xfrm>
            </p:contentPart>
          </mc:Choice>
          <mc:Fallback>
            <p:pic>
              <p:nvPicPr>
                <p:cNvPr id="10" name="Ink 9">
                  <a:extLst>
                    <a:ext uri="{FF2B5EF4-FFF2-40B4-BE49-F238E27FC236}">
                      <a16:creationId xmlns:a16="http://schemas.microsoft.com/office/drawing/2014/main" id="{4DE0E31C-02D6-EE4A-B6C8-8B84B47E9977}"/>
                    </a:ext>
                  </a:extLst>
                </p:cNvPr>
                <p:cNvPicPr/>
                <p:nvPr/>
              </p:nvPicPr>
              <p:blipFill>
                <a:blip r:embed="rId15"/>
                <a:stretch>
                  <a:fillRect/>
                </a:stretch>
              </p:blipFill>
              <p:spPr>
                <a:xfrm>
                  <a:off x="3226278" y="1801574"/>
                  <a:ext cx="56160" cy="37260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11" name="Ink 10">
                  <a:extLst>
                    <a:ext uri="{FF2B5EF4-FFF2-40B4-BE49-F238E27FC236}">
                      <a16:creationId xmlns:a16="http://schemas.microsoft.com/office/drawing/2014/main" id="{67C33659-8C0F-274B-B86C-D7F99F48B02C}"/>
                    </a:ext>
                  </a:extLst>
                </p14:cNvPr>
                <p14:cNvContentPartPr/>
                <p14:nvPr/>
              </p14:nvContentPartPr>
              <p14:xfrm>
                <a:off x="2475318" y="2278934"/>
                <a:ext cx="888120" cy="225720"/>
              </p14:xfrm>
            </p:contentPart>
          </mc:Choice>
          <mc:Fallback>
            <p:pic>
              <p:nvPicPr>
                <p:cNvPr id="11" name="Ink 10">
                  <a:extLst>
                    <a:ext uri="{FF2B5EF4-FFF2-40B4-BE49-F238E27FC236}">
                      <a16:creationId xmlns:a16="http://schemas.microsoft.com/office/drawing/2014/main" id="{67C33659-8C0F-274B-B86C-D7F99F48B02C}"/>
                    </a:ext>
                  </a:extLst>
                </p:cNvPr>
                <p:cNvPicPr/>
                <p:nvPr/>
              </p:nvPicPr>
              <p:blipFill>
                <a:blip r:embed="rId17"/>
                <a:stretch>
                  <a:fillRect/>
                </a:stretch>
              </p:blipFill>
              <p:spPr>
                <a:xfrm>
                  <a:off x="2470998" y="2274614"/>
                  <a:ext cx="896760" cy="23436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2" name="Ink 11">
                  <a:extLst>
                    <a:ext uri="{FF2B5EF4-FFF2-40B4-BE49-F238E27FC236}">
                      <a16:creationId xmlns:a16="http://schemas.microsoft.com/office/drawing/2014/main" id="{74F2789F-C8A0-1B4B-9EC9-91F49DAE93F8}"/>
                    </a:ext>
                  </a:extLst>
                </p14:cNvPr>
                <p14:cNvContentPartPr/>
                <p14:nvPr/>
              </p14:nvContentPartPr>
              <p14:xfrm>
                <a:off x="2786358" y="2776454"/>
                <a:ext cx="432360" cy="217800"/>
              </p14:xfrm>
            </p:contentPart>
          </mc:Choice>
          <mc:Fallback>
            <p:pic>
              <p:nvPicPr>
                <p:cNvPr id="12" name="Ink 11">
                  <a:extLst>
                    <a:ext uri="{FF2B5EF4-FFF2-40B4-BE49-F238E27FC236}">
                      <a16:creationId xmlns:a16="http://schemas.microsoft.com/office/drawing/2014/main" id="{74F2789F-C8A0-1B4B-9EC9-91F49DAE93F8}"/>
                    </a:ext>
                  </a:extLst>
                </p:cNvPr>
                <p:cNvPicPr/>
                <p:nvPr/>
              </p:nvPicPr>
              <p:blipFill>
                <a:blip r:embed="rId19"/>
                <a:stretch>
                  <a:fillRect/>
                </a:stretch>
              </p:blipFill>
              <p:spPr>
                <a:xfrm>
                  <a:off x="2782038" y="2772134"/>
                  <a:ext cx="441000" cy="22644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4" name="Ink 13">
                  <a:extLst>
                    <a:ext uri="{FF2B5EF4-FFF2-40B4-BE49-F238E27FC236}">
                      <a16:creationId xmlns:a16="http://schemas.microsoft.com/office/drawing/2014/main" id="{05C1D720-2125-C547-85A5-EC1B15CCD384}"/>
                    </a:ext>
                  </a:extLst>
                </p14:cNvPr>
                <p14:cNvContentPartPr/>
                <p14:nvPr/>
              </p14:nvContentPartPr>
              <p14:xfrm>
                <a:off x="2765478" y="3870494"/>
                <a:ext cx="475560" cy="287640"/>
              </p14:xfrm>
            </p:contentPart>
          </mc:Choice>
          <mc:Fallback>
            <p:pic>
              <p:nvPicPr>
                <p:cNvPr id="14" name="Ink 13">
                  <a:extLst>
                    <a:ext uri="{FF2B5EF4-FFF2-40B4-BE49-F238E27FC236}">
                      <a16:creationId xmlns:a16="http://schemas.microsoft.com/office/drawing/2014/main" id="{05C1D720-2125-C547-85A5-EC1B15CCD384}"/>
                    </a:ext>
                  </a:extLst>
                </p:cNvPr>
                <p:cNvPicPr/>
                <p:nvPr/>
              </p:nvPicPr>
              <p:blipFill>
                <a:blip r:embed="rId21"/>
                <a:stretch>
                  <a:fillRect/>
                </a:stretch>
              </p:blipFill>
              <p:spPr>
                <a:xfrm>
                  <a:off x="2761158" y="3866174"/>
                  <a:ext cx="484200" cy="29628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15" name="Ink 14">
                  <a:extLst>
                    <a:ext uri="{FF2B5EF4-FFF2-40B4-BE49-F238E27FC236}">
                      <a16:creationId xmlns:a16="http://schemas.microsoft.com/office/drawing/2014/main" id="{7986F12C-E07A-6E4D-8ACD-FC222985705E}"/>
                    </a:ext>
                  </a:extLst>
                </p14:cNvPr>
                <p14:cNvContentPartPr/>
                <p14:nvPr/>
              </p14:nvContentPartPr>
              <p14:xfrm>
                <a:off x="3345798" y="3736934"/>
                <a:ext cx="277560" cy="168120"/>
              </p14:xfrm>
            </p:contentPart>
          </mc:Choice>
          <mc:Fallback>
            <p:pic>
              <p:nvPicPr>
                <p:cNvPr id="15" name="Ink 14">
                  <a:extLst>
                    <a:ext uri="{FF2B5EF4-FFF2-40B4-BE49-F238E27FC236}">
                      <a16:creationId xmlns:a16="http://schemas.microsoft.com/office/drawing/2014/main" id="{7986F12C-E07A-6E4D-8ACD-FC222985705E}"/>
                    </a:ext>
                  </a:extLst>
                </p:cNvPr>
                <p:cNvPicPr/>
                <p:nvPr/>
              </p:nvPicPr>
              <p:blipFill>
                <a:blip r:embed="rId23"/>
                <a:stretch>
                  <a:fillRect/>
                </a:stretch>
              </p:blipFill>
              <p:spPr>
                <a:xfrm>
                  <a:off x="3341478" y="3732614"/>
                  <a:ext cx="286200" cy="17676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16" name="Ink 15">
                  <a:extLst>
                    <a:ext uri="{FF2B5EF4-FFF2-40B4-BE49-F238E27FC236}">
                      <a16:creationId xmlns:a16="http://schemas.microsoft.com/office/drawing/2014/main" id="{3376F503-D292-464B-AE3E-BA0B9A73873B}"/>
                    </a:ext>
                  </a:extLst>
                </p14:cNvPr>
                <p14:cNvContentPartPr/>
                <p14:nvPr/>
              </p14:nvContentPartPr>
              <p14:xfrm>
                <a:off x="3402678" y="3660254"/>
                <a:ext cx="140760" cy="410400"/>
              </p14:xfrm>
            </p:contentPart>
          </mc:Choice>
          <mc:Fallback>
            <p:pic>
              <p:nvPicPr>
                <p:cNvPr id="16" name="Ink 15">
                  <a:extLst>
                    <a:ext uri="{FF2B5EF4-FFF2-40B4-BE49-F238E27FC236}">
                      <a16:creationId xmlns:a16="http://schemas.microsoft.com/office/drawing/2014/main" id="{3376F503-D292-464B-AE3E-BA0B9A73873B}"/>
                    </a:ext>
                  </a:extLst>
                </p:cNvPr>
                <p:cNvPicPr/>
                <p:nvPr/>
              </p:nvPicPr>
              <p:blipFill>
                <a:blip r:embed="rId25"/>
                <a:stretch>
                  <a:fillRect/>
                </a:stretch>
              </p:blipFill>
              <p:spPr>
                <a:xfrm>
                  <a:off x="3398358" y="3655934"/>
                  <a:ext cx="149400" cy="41904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17" name="Ink 16">
                  <a:extLst>
                    <a:ext uri="{FF2B5EF4-FFF2-40B4-BE49-F238E27FC236}">
                      <a16:creationId xmlns:a16="http://schemas.microsoft.com/office/drawing/2014/main" id="{06741785-DD1B-894A-8793-26F0B6EAE377}"/>
                    </a:ext>
                  </a:extLst>
                </p14:cNvPr>
                <p14:cNvContentPartPr/>
                <p14:nvPr/>
              </p14:nvContentPartPr>
              <p14:xfrm>
                <a:off x="3819198" y="3483854"/>
                <a:ext cx="62280" cy="459360"/>
              </p14:xfrm>
            </p:contentPart>
          </mc:Choice>
          <mc:Fallback>
            <p:pic>
              <p:nvPicPr>
                <p:cNvPr id="17" name="Ink 16">
                  <a:extLst>
                    <a:ext uri="{FF2B5EF4-FFF2-40B4-BE49-F238E27FC236}">
                      <a16:creationId xmlns:a16="http://schemas.microsoft.com/office/drawing/2014/main" id="{06741785-DD1B-894A-8793-26F0B6EAE377}"/>
                    </a:ext>
                  </a:extLst>
                </p:cNvPr>
                <p:cNvPicPr/>
                <p:nvPr/>
              </p:nvPicPr>
              <p:blipFill>
                <a:blip r:embed="rId27"/>
                <a:stretch>
                  <a:fillRect/>
                </a:stretch>
              </p:blipFill>
              <p:spPr>
                <a:xfrm>
                  <a:off x="3814878" y="3479534"/>
                  <a:ext cx="70920" cy="46800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18" name="Ink 17">
                  <a:extLst>
                    <a:ext uri="{FF2B5EF4-FFF2-40B4-BE49-F238E27FC236}">
                      <a16:creationId xmlns:a16="http://schemas.microsoft.com/office/drawing/2014/main" id="{D617B378-C5F6-8242-9F50-69468210A30B}"/>
                    </a:ext>
                  </a:extLst>
                </p14:cNvPr>
                <p14:cNvContentPartPr/>
                <p14:nvPr/>
              </p14:nvContentPartPr>
              <p14:xfrm>
                <a:off x="2951958" y="4119254"/>
                <a:ext cx="1160640" cy="386640"/>
              </p14:xfrm>
            </p:contentPart>
          </mc:Choice>
          <mc:Fallback>
            <p:pic>
              <p:nvPicPr>
                <p:cNvPr id="18" name="Ink 17">
                  <a:extLst>
                    <a:ext uri="{FF2B5EF4-FFF2-40B4-BE49-F238E27FC236}">
                      <a16:creationId xmlns:a16="http://schemas.microsoft.com/office/drawing/2014/main" id="{D617B378-C5F6-8242-9F50-69468210A30B}"/>
                    </a:ext>
                  </a:extLst>
                </p:cNvPr>
                <p:cNvPicPr/>
                <p:nvPr/>
              </p:nvPicPr>
              <p:blipFill>
                <a:blip r:embed="rId29"/>
                <a:stretch>
                  <a:fillRect/>
                </a:stretch>
              </p:blipFill>
              <p:spPr>
                <a:xfrm>
                  <a:off x="2947638" y="4114934"/>
                  <a:ext cx="1169280" cy="39528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19" name="Ink 18">
                  <a:extLst>
                    <a:ext uri="{FF2B5EF4-FFF2-40B4-BE49-F238E27FC236}">
                      <a16:creationId xmlns:a16="http://schemas.microsoft.com/office/drawing/2014/main" id="{42D741C5-0670-BD4E-965A-AE8C6B5EF4A4}"/>
                    </a:ext>
                  </a:extLst>
                </p14:cNvPr>
                <p14:cNvContentPartPr/>
                <p14:nvPr/>
              </p14:nvContentPartPr>
              <p14:xfrm>
                <a:off x="3452718" y="4576454"/>
                <a:ext cx="525960" cy="294120"/>
              </p14:xfrm>
            </p:contentPart>
          </mc:Choice>
          <mc:Fallback>
            <p:pic>
              <p:nvPicPr>
                <p:cNvPr id="19" name="Ink 18">
                  <a:extLst>
                    <a:ext uri="{FF2B5EF4-FFF2-40B4-BE49-F238E27FC236}">
                      <a16:creationId xmlns:a16="http://schemas.microsoft.com/office/drawing/2014/main" id="{42D741C5-0670-BD4E-965A-AE8C6B5EF4A4}"/>
                    </a:ext>
                  </a:extLst>
                </p:cNvPr>
                <p:cNvPicPr/>
                <p:nvPr/>
              </p:nvPicPr>
              <p:blipFill>
                <a:blip r:embed="rId31"/>
                <a:stretch>
                  <a:fillRect/>
                </a:stretch>
              </p:blipFill>
              <p:spPr>
                <a:xfrm>
                  <a:off x="3448398" y="4572134"/>
                  <a:ext cx="534600" cy="30276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32" name="Ink 31">
                  <a:extLst>
                    <a:ext uri="{FF2B5EF4-FFF2-40B4-BE49-F238E27FC236}">
                      <a16:creationId xmlns:a16="http://schemas.microsoft.com/office/drawing/2014/main" id="{15486630-614A-534A-9D02-F7276AFE3F97}"/>
                    </a:ext>
                  </a:extLst>
                </p14:cNvPr>
                <p14:cNvContentPartPr/>
                <p14:nvPr/>
              </p14:nvContentPartPr>
              <p14:xfrm>
                <a:off x="3857718" y="2047454"/>
                <a:ext cx="407880" cy="235800"/>
              </p14:xfrm>
            </p:contentPart>
          </mc:Choice>
          <mc:Fallback>
            <p:pic>
              <p:nvPicPr>
                <p:cNvPr id="32" name="Ink 31">
                  <a:extLst>
                    <a:ext uri="{FF2B5EF4-FFF2-40B4-BE49-F238E27FC236}">
                      <a16:creationId xmlns:a16="http://schemas.microsoft.com/office/drawing/2014/main" id="{15486630-614A-534A-9D02-F7276AFE3F97}"/>
                    </a:ext>
                  </a:extLst>
                </p:cNvPr>
                <p:cNvPicPr/>
                <p:nvPr/>
              </p:nvPicPr>
              <p:blipFill>
                <a:blip r:embed="rId33"/>
                <a:stretch>
                  <a:fillRect/>
                </a:stretch>
              </p:blipFill>
              <p:spPr>
                <a:xfrm>
                  <a:off x="3853398" y="2043134"/>
                  <a:ext cx="416520" cy="24444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33" name="Ink 32">
                  <a:extLst>
                    <a:ext uri="{FF2B5EF4-FFF2-40B4-BE49-F238E27FC236}">
                      <a16:creationId xmlns:a16="http://schemas.microsoft.com/office/drawing/2014/main" id="{F8ACCB57-9DB5-9948-A6B7-350EF8389003}"/>
                    </a:ext>
                  </a:extLst>
                </p14:cNvPr>
                <p14:cNvContentPartPr/>
                <p14:nvPr/>
              </p14:nvContentPartPr>
              <p14:xfrm>
                <a:off x="4107918" y="1980494"/>
                <a:ext cx="244800" cy="369360"/>
              </p14:xfrm>
            </p:contentPart>
          </mc:Choice>
          <mc:Fallback>
            <p:pic>
              <p:nvPicPr>
                <p:cNvPr id="33" name="Ink 32">
                  <a:extLst>
                    <a:ext uri="{FF2B5EF4-FFF2-40B4-BE49-F238E27FC236}">
                      <a16:creationId xmlns:a16="http://schemas.microsoft.com/office/drawing/2014/main" id="{F8ACCB57-9DB5-9948-A6B7-350EF8389003}"/>
                    </a:ext>
                  </a:extLst>
                </p:cNvPr>
                <p:cNvPicPr/>
                <p:nvPr/>
              </p:nvPicPr>
              <p:blipFill>
                <a:blip r:embed="rId35"/>
                <a:stretch>
                  <a:fillRect/>
                </a:stretch>
              </p:blipFill>
              <p:spPr>
                <a:xfrm>
                  <a:off x="4103598" y="1976174"/>
                  <a:ext cx="253440" cy="37800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34" name="Ink 33">
                  <a:extLst>
                    <a:ext uri="{FF2B5EF4-FFF2-40B4-BE49-F238E27FC236}">
                      <a16:creationId xmlns:a16="http://schemas.microsoft.com/office/drawing/2014/main" id="{E0F0EE7D-9826-E347-8481-BF78E0B51D10}"/>
                    </a:ext>
                  </a:extLst>
                </p14:cNvPr>
                <p14:cNvContentPartPr/>
                <p14:nvPr/>
              </p14:nvContentPartPr>
              <p14:xfrm>
                <a:off x="4838358" y="1602494"/>
                <a:ext cx="843840" cy="441360"/>
              </p14:xfrm>
            </p:contentPart>
          </mc:Choice>
          <mc:Fallback>
            <p:pic>
              <p:nvPicPr>
                <p:cNvPr id="34" name="Ink 33">
                  <a:extLst>
                    <a:ext uri="{FF2B5EF4-FFF2-40B4-BE49-F238E27FC236}">
                      <a16:creationId xmlns:a16="http://schemas.microsoft.com/office/drawing/2014/main" id="{E0F0EE7D-9826-E347-8481-BF78E0B51D10}"/>
                    </a:ext>
                  </a:extLst>
                </p:cNvPr>
                <p:cNvPicPr/>
                <p:nvPr/>
              </p:nvPicPr>
              <p:blipFill>
                <a:blip r:embed="rId37"/>
                <a:stretch>
                  <a:fillRect/>
                </a:stretch>
              </p:blipFill>
              <p:spPr>
                <a:xfrm>
                  <a:off x="4834038" y="1598174"/>
                  <a:ext cx="852480" cy="45000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35" name="Ink 34">
                  <a:extLst>
                    <a:ext uri="{FF2B5EF4-FFF2-40B4-BE49-F238E27FC236}">
                      <a16:creationId xmlns:a16="http://schemas.microsoft.com/office/drawing/2014/main" id="{B4B3B1AE-92F5-0A4F-A966-D142F031B745}"/>
                    </a:ext>
                  </a:extLst>
                </p14:cNvPr>
                <p14:cNvContentPartPr/>
                <p14:nvPr/>
              </p14:nvContentPartPr>
              <p14:xfrm>
                <a:off x="4332918" y="3696614"/>
                <a:ext cx="180720" cy="48240"/>
              </p14:xfrm>
            </p:contentPart>
          </mc:Choice>
          <mc:Fallback>
            <p:pic>
              <p:nvPicPr>
                <p:cNvPr id="35" name="Ink 34">
                  <a:extLst>
                    <a:ext uri="{FF2B5EF4-FFF2-40B4-BE49-F238E27FC236}">
                      <a16:creationId xmlns:a16="http://schemas.microsoft.com/office/drawing/2014/main" id="{B4B3B1AE-92F5-0A4F-A966-D142F031B745}"/>
                    </a:ext>
                  </a:extLst>
                </p:cNvPr>
                <p:cNvPicPr/>
                <p:nvPr/>
              </p:nvPicPr>
              <p:blipFill>
                <a:blip r:embed="rId39"/>
                <a:stretch>
                  <a:fillRect/>
                </a:stretch>
              </p:blipFill>
              <p:spPr>
                <a:xfrm>
                  <a:off x="4328598" y="3692294"/>
                  <a:ext cx="189360" cy="5688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36" name="Ink 35">
                  <a:extLst>
                    <a:ext uri="{FF2B5EF4-FFF2-40B4-BE49-F238E27FC236}">
                      <a16:creationId xmlns:a16="http://schemas.microsoft.com/office/drawing/2014/main" id="{0853C97A-5E98-E84D-92E3-4C14ABC9F075}"/>
                    </a:ext>
                  </a:extLst>
                </p14:cNvPr>
                <p14:cNvContentPartPr/>
                <p14:nvPr/>
              </p14:nvContentPartPr>
              <p14:xfrm>
                <a:off x="4317438" y="3865454"/>
                <a:ext cx="255960" cy="115560"/>
              </p14:xfrm>
            </p:contentPart>
          </mc:Choice>
          <mc:Fallback>
            <p:pic>
              <p:nvPicPr>
                <p:cNvPr id="36" name="Ink 35">
                  <a:extLst>
                    <a:ext uri="{FF2B5EF4-FFF2-40B4-BE49-F238E27FC236}">
                      <a16:creationId xmlns:a16="http://schemas.microsoft.com/office/drawing/2014/main" id="{0853C97A-5E98-E84D-92E3-4C14ABC9F075}"/>
                    </a:ext>
                  </a:extLst>
                </p:cNvPr>
                <p:cNvPicPr/>
                <p:nvPr/>
              </p:nvPicPr>
              <p:blipFill>
                <a:blip r:embed="rId41"/>
                <a:stretch>
                  <a:fillRect/>
                </a:stretch>
              </p:blipFill>
              <p:spPr>
                <a:xfrm>
                  <a:off x="4313118" y="3861134"/>
                  <a:ext cx="264600" cy="12420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37" name="Ink 36">
                  <a:extLst>
                    <a:ext uri="{FF2B5EF4-FFF2-40B4-BE49-F238E27FC236}">
                      <a16:creationId xmlns:a16="http://schemas.microsoft.com/office/drawing/2014/main" id="{6CF42675-5C12-904B-A483-B90D31199C9F}"/>
                    </a:ext>
                  </a:extLst>
                </p14:cNvPr>
                <p14:cNvContentPartPr/>
                <p14:nvPr/>
              </p14:nvContentPartPr>
              <p14:xfrm>
                <a:off x="4406358" y="3632534"/>
                <a:ext cx="201240" cy="460800"/>
              </p14:xfrm>
            </p:contentPart>
          </mc:Choice>
          <mc:Fallback>
            <p:pic>
              <p:nvPicPr>
                <p:cNvPr id="37" name="Ink 36">
                  <a:extLst>
                    <a:ext uri="{FF2B5EF4-FFF2-40B4-BE49-F238E27FC236}">
                      <a16:creationId xmlns:a16="http://schemas.microsoft.com/office/drawing/2014/main" id="{6CF42675-5C12-904B-A483-B90D31199C9F}"/>
                    </a:ext>
                  </a:extLst>
                </p:cNvPr>
                <p:cNvPicPr/>
                <p:nvPr/>
              </p:nvPicPr>
              <p:blipFill>
                <a:blip r:embed="rId43"/>
                <a:stretch>
                  <a:fillRect/>
                </a:stretch>
              </p:blipFill>
              <p:spPr>
                <a:xfrm>
                  <a:off x="4402038" y="3628214"/>
                  <a:ext cx="209880" cy="46944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38" name="Ink 37">
                  <a:extLst>
                    <a:ext uri="{FF2B5EF4-FFF2-40B4-BE49-F238E27FC236}">
                      <a16:creationId xmlns:a16="http://schemas.microsoft.com/office/drawing/2014/main" id="{B0ACE625-2156-9D4B-A41E-4FF58B2DE51D}"/>
                    </a:ext>
                  </a:extLst>
                </p14:cNvPr>
                <p14:cNvContentPartPr/>
                <p14:nvPr/>
              </p14:nvContentPartPr>
              <p14:xfrm>
                <a:off x="4834758" y="3624254"/>
                <a:ext cx="328320" cy="404280"/>
              </p14:xfrm>
            </p:contentPart>
          </mc:Choice>
          <mc:Fallback>
            <p:pic>
              <p:nvPicPr>
                <p:cNvPr id="38" name="Ink 37">
                  <a:extLst>
                    <a:ext uri="{FF2B5EF4-FFF2-40B4-BE49-F238E27FC236}">
                      <a16:creationId xmlns:a16="http://schemas.microsoft.com/office/drawing/2014/main" id="{B0ACE625-2156-9D4B-A41E-4FF58B2DE51D}"/>
                    </a:ext>
                  </a:extLst>
                </p:cNvPr>
                <p:cNvPicPr/>
                <p:nvPr/>
              </p:nvPicPr>
              <p:blipFill>
                <a:blip r:embed="rId45"/>
                <a:stretch>
                  <a:fillRect/>
                </a:stretch>
              </p:blipFill>
              <p:spPr>
                <a:xfrm>
                  <a:off x="4830438" y="3619934"/>
                  <a:ext cx="336960" cy="41292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39" name="Ink 38">
                  <a:extLst>
                    <a:ext uri="{FF2B5EF4-FFF2-40B4-BE49-F238E27FC236}">
                      <a16:creationId xmlns:a16="http://schemas.microsoft.com/office/drawing/2014/main" id="{9BFDD608-A8F2-F241-B268-AD4BB651C5AD}"/>
                    </a:ext>
                  </a:extLst>
                </p14:cNvPr>
                <p14:cNvContentPartPr/>
                <p14:nvPr/>
              </p14:nvContentPartPr>
              <p14:xfrm>
                <a:off x="5274678" y="3833054"/>
                <a:ext cx="121680" cy="298080"/>
              </p14:xfrm>
            </p:contentPart>
          </mc:Choice>
          <mc:Fallback>
            <p:pic>
              <p:nvPicPr>
                <p:cNvPr id="39" name="Ink 38">
                  <a:extLst>
                    <a:ext uri="{FF2B5EF4-FFF2-40B4-BE49-F238E27FC236}">
                      <a16:creationId xmlns:a16="http://schemas.microsoft.com/office/drawing/2014/main" id="{9BFDD608-A8F2-F241-B268-AD4BB651C5AD}"/>
                    </a:ext>
                  </a:extLst>
                </p:cNvPr>
                <p:cNvPicPr/>
                <p:nvPr/>
              </p:nvPicPr>
              <p:blipFill>
                <a:blip r:embed="rId47"/>
                <a:stretch>
                  <a:fillRect/>
                </a:stretch>
              </p:blipFill>
              <p:spPr>
                <a:xfrm>
                  <a:off x="5270358" y="3828734"/>
                  <a:ext cx="130320" cy="30672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21" name="Ink 20">
                  <a:extLst>
                    <a:ext uri="{FF2B5EF4-FFF2-40B4-BE49-F238E27FC236}">
                      <a16:creationId xmlns:a16="http://schemas.microsoft.com/office/drawing/2014/main" id="{5AC3577D-B12B-5F4D-A8F7-4A0B930682CC}"/>
                    </a:ext>
                  </a:extLst>
                </p14:cNvPr>
                <p14:cNvContentPartPr/>
                <p14:nvPr/>
              </p14:nvContentPartPr>
              <p14:xfrm>
                <a:off x="6412638" y="3121694"/>
                <a:ext cx="393480" cy="460800"/>
              </p14:xfrm>
            </p:contentPart>
          </mc:Choice>
          <mc:Fallback>
            <p:pic>
              <p:nvPicPr>
                <p:cNvPr id="21" name="Ink 20">
                  <a:extLst>
                    <a:ext uri="{FF2B5EF4-FFF2-40B4-BE49-F238E27FC236}">
                      <a16:creationId xmlns:a16="http://schemas.microsoft.com/office/drawing/2014/main" id="{5AC3577D-B12B-5F4D-A8F7-4A0B930682CC}"/>
                    </a:ext>
                  </a:extLst>
                </p:cNvPr>
                <p:cNvPicPr/>
                <p:nvPr/>
              </p:nvPicPr>
              <p:blipFill>
                <a:blip r:embed="rId49"/>
                <a:stretch>
                  <a:fillRect/>
                </a:stretch>
              </p:blipFill>
              <p:spPr>
                <a:xfrm>
                  <a:off x="6408318" y="3117374"/>
                  <a:ext cx="402120" cy="46944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22" name="Ink 21">
                  <a:extLst>
                    <a:ext uri="{FF2B5EF4-FFF2-40B4-BE49-F238E27FC236}">
                      <a16:creationId xmlns:a16="http://schemas.microsoft.com/office/drawing/2014/main" id="{E2F6E5B4-B840-B441-9A95-866B1E64BBC5}"/>
                    </a:ext>
                  </a:extLst>
                </p14:cNvPr>
                <p14:cNvContentPartPr/>
                <p14:nvPr/>
              </p14:nvContentPartPr>
              <p14:xfrm>
                <a:off x="7157838" y="3064454"/>
                <a:ext cx="285840" cy="581760"/>
              </p14:xfrm>
            </p:contentPart>
          </mc:Choice>
          <mc:Fallback>
            <p:pic>
              <p:nvPicPr>
                <p:cNvPr id="22" name="Ink 21">
                  <a:extLst>
                    <a:ext uri="{FF2B5EF4-FFF2-40B4-BE49-F238E27FC236}">
                      <a16:creationId xmlns:a16="http://schemas.microsoft.com/office/drawing/2014/main" id="{E2F6E5B4-B840-B441-9A95-866B1E64BBC5}"/>
                    </a:ext>
                  </a:extLst>
                </p:cNvPr>
                <p:cNvPicPr/>
                <p:nvPr/>
              </p:nvPicPr>
              <p:blipFill>
                <a:blip r:embed="rId51"/>
                <a:stretch>
                  <a:fillRect/>
                </a:stretch>
              </p:blipFill>
              <p:spPr>
                <a:xfrm>
                  <a:off x="7153518" y="3060134"/>
                  <a:ext cx="294480" cy="59040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23" name="Ink 22">
                  <a:extLst>
                    <a:ext uri="{FF2B5EF4-FFF2-40B4-BE49-F238E27FC236}">
                      <a16:creationId xmlns:a16="http://schemas.microsoft.com/office/drawing/2014/main" id="{5AA89DA4-DB44-4940-ABD0-5970027D0823}"/>
                    </a:ext>
                  </a:extLst>
                </p14:cNvPr>
                <p14:cNvContentPartPr/>
                <p14:nvPr/>
              </p14:nvContentPartPr>
              <p14:xfrm>
                <a:off x="7490838" y="3125654"/>
                <a:ext cx="326160" cy="273960"/>
              </p14:xfrm>
            </p:contentPart>
          </mc:Choice>
          <mc:Fallback>
            <p:pic>
              <p:nvPicPr>
                <p:cNvPr id="23" name="Ink 22">
                  <a:extLst>
                    <a:ext uri="{FF2B5EF4-FFF2-40B4-BE49-F238E27FC236}">
                      <a16:creationId xmlns:a16="http://schemas.microsoft.com/office/drawing/2014/main" id="{5AA89DA4-DB44-4940-ABD0-5970027D0823}"/>
                    </a:ext>
                  </a:extLst>
                </p:cNvPr>
                <p:cNvPicPr/>
                <p:nvPr/>
              </p:nvPicPr>
              <p:blipFill>
                <a:blip r:embed="rId53"/>
                <a:stretch>
                  <a:fillRect/>
                </a:stretch>
              </p:blipFill>
              <p:spPr>
                <a:xfrm>
                  <a:off x="7486518" y="3121334"/>
                  <a:ext cx="334800" cy="28260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24" name="Ink 23">
                  <a:extLst>
                    <a:ext uri="{FF2B5EF4-FFF2-40B4-BE49-F238E27FC236}">
                      <a16:creationId xmlns:a16="http://schemas.microsoft.com/office/drawing/2014/main" id="{48BD93AF-0DCE-5D40-B214-59365A403D42}"/>
                    </a:ext>
                  </a:extLst>
                </p14:cNvPr>
                <p14:cNvContentPartPr/>
                <p14:nvPr/>
              </p14:nvContentPartPr>
              <p14:xfrm>
                <a:off x="7928598" y="3078854"/>
                <a:ext cx="313200" cy="115560"/>
              </p14:xfrm>
            </p:contentPart>
          </mc:Choice>
          <mc:Fallback>
            <p:pic>
              <p:nvPicPr>
                <p:cNvPr id="24" name="Ink 23">
                  <a:extLst>
                    <a:ext uri="{FF2B5EF4-FFF2-40B4-BE49-F238E27FC236}">
                      <a16:creationId xmlns:a16="http://schemas.microsoft.com/office/drawing/2014/main" id="{48BD93AF-0DCE-5D40-B214-59365A403D42}"/>
                    </a:ext>
                  </a:extLst>
                </p:cNvPr>
                <p:cNvPicPr/>
                <p:nvPr/>
              </p:nvPicPr>
              <p:blipFill>
                <a:blip r:embed="rId55"/>
                <a:stretch>
                  <a:fillRect/>
                </a:stretch>
              </p:blipFill>
              <p:spPr>
                <a:xfrm>
                  <a:off x="7924278" y="3074534"/>
                  <a:ext cx="321840" cy="12420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25" name="Ink 24">
                  <a:extLst>
                    <a:ext uri="{FF2B5EF4-FFF2-40B4-BE49-F238E27FC236}">
                      <a16:creationId xmlns:a16="http://schemas.microsoft.com/office/drawing/2014/main" id="{3C4938D8-0148-4A4A-A52E-13967C894C1E}"/>
                    </a:ext>
                  </a:extLst>
                </p14:cNvPr>
                <p14:cNvContentPartPr/>
                <p14:nvPr/>
              </p14:nvContentPartPr>
              <p14:xfrm>
                <a:off x="8084838" y="3034574"/>
                <a:ext cx="111960" cy="343800"/>
              </p14:xfrm>
            </p:contentPart>
          </mc:Choice>
          <mc:Fallback>
            <p:pic>
              <p:nvPicPr>
                <p:cNvPr id="25" name="Ink 24">
                  <a:extLst>
                    <a:ext uri="{FF2B5EF4-FFF2-40B4-BE49-F238E27FC236}">
                      <a16:creationId xmlns:a16="http://schemas.microsoft.com/office/drawing/2014/main" id="{3C4938D8-0148-4A4A-A52E-13967C894C1E}"/>
                    </a:ext>
                  </a:extLst>
                </p:cNvPr>
                <p:cNvPicPr/>
                <p:nvPr/>
              </p:nvPicPr>
              <p:blipFill>
                <a:blip r:embed="rId57"/>
                <a:stretch>
                  <a:fillRect/>
                </a:stretch>
              </p:blipFill>
              <p:spPr>
                <a:xfrm>
                  <a:off x="8080518" y="3030254"/>
                  <a:ext cx="120600" cy="35244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26" name="Ink 25">
                  <a:extLst>
                    <a:ext uri="{FF2B5EF4-FFF2-40B4-BE49-F238E27FC236}">
                      <a16:creationId xmlns:a16="http://schemas.microsoft.com/office/drawing/2014/main" id="{39A86B14-9415-C044-9DAC-0EEADE6686AB}"/>
                    </a:ext>
                  </a:extLst>
                </p14:cNvPr>
                <p14:cNvContentPartPr/>
                <p14:nvPr/>
              </p14:nvContentPartPr>
              <p14:xfrm>
                <a:off x="8347638" y="2969774"/>
                <a:ext cx="150120" cy="320400"/>
              </p14:xfrm>
            </p:contentPart>
          </mc:Choice>
          <mc:Fallback>
            <p:pic>
              <p:nvPicPr>
                <p:cNvPr id="26" name="Ink 25">
                  <a:extLst>
                    <a:ext uri="{FF2B5EF4-FFF2-40B4-BE49-F238E27FC236}">
                      <a16:creationId xmlns:a16="http://schemas.microsoft.com/office/drawing/2014/main" id="{39A86B14-9415-C044-9DAC-0EEADE6686AB}"/>
                    </a:ext>
                  </a:extLst>
                </p:cNvPr>
                <p:cNvPicPr/>
                <p:nvPr/>
              </p:nvPicPr>
              <p:blipFill>
                <a:blip r:embed="rId59"/>
                <a:stretch>
                  <a:fillRect/>
                </a:stretch>
              </p:blipFill>
              <p:spPr>
                <a:xfrm>
                  <a:off x="8343318" y="2965454"/>
                  <a:ext cx="158760" cy="32904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27" name="Ink 26">
                  <a:extLst>
                    <a:ext uri="{FF2B5EF4-FFF2-40B4-BE49-F238E27FC236}">
                      <a16:creationId xmlns:a16="http://schemas.microsoft.com/office/drawing/2014/main" id="{C910799B-C2FE-C54C-8E93-380439CB88AD}"/>
                    </a:ext>
                  </a:extLst>
                </p14:cNvPr>
                <p14:cNvContentPartPr/>
                <p14:nvPr/>
              </p14:nvContentPartPr>
              <p14:xfrm>
                <a:off x="8505318" y="2767454"/>
                <a:ext cx="166320" cy="556200"/>
              </p14:xfrm>
            </p:contentPart>
          </mc:Choice>
          <mc:Fallback>
            <p:pic>
              <p:nvPicPr>
                <p:cNvPr id="27" name="Ink 26">
                  <a:extLst>
                    <a:ext uri="{FF2B5EF4-FFF2-40B4-BE49-F238E27FC236}">
                      <a16:creationId xmlns:a16="http://schemas.microsoft.com/office/drawing/2014/main" id="{C910799B-C2FE-C54C-8E93-380439CB88AD}"/>
                    </a:ext>
                  </a:extLst>
                </p:cNvPr>
                <p:cNvPicPr/>
                <p:nvPr/>
              </p:nvPicPr>
              <p:blipFill>
                <a:blip r:embed="rId61"/>
                <a:stretch>
                  <a:fillRect/>
                </a:stretch>
              </p:blipFill>
              <p:spPr>
                <a:xfrm>
                  <a:off x="8500998" y="2763134"/>
                  <a:ext cx="174960" cy="56484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28" name="Ink 27">
                  <a:extLst>
                    <a:ext uri="{FF2B5EF4-FFF2-40B4-BE49-F238E27FC236}">
                      <a16:creationId xmlns:a16="http://schemas.microsoft.com/office/drawing/2014/main" id="{88851896-705A-7349-8566-CBA72C2095D6}"/>
                    </a:ext>
                  </a:extLst>
                </p14:cNvPr>
                <p14:cNvContentPartPr/>
                <p14:nvPr/>
              </p14:nvContentPartPr>
              <p14:xfrm>
                <a:off x="7095558" y="3568814"/>
                <a:ext cx="1820160" cy="442800"/>
              </p14:xfrm>
            </p:contentPart>
          </mc:Choice>
          <mc:Fallback>
            <p:pic>
              <p:nvPicPr>
                <p:cNvPr id="28" name="Ink 27">
                  <a:extLst>
                    <a:ext uri="{FF2B5EF4-FFF2-40B4-BE49-F238E27FC236}">
                      <a16:creationId xmlns:a16="http://schemas.microsoft.com/office/drawing/2014/main" id="{88851896-705A-7349-8566-CBA72C2095D6}"/>
                    </a:ext>
                  </a:extLst>
                </p:cNvPr>
                <p:cNvPicPr/>
                <p:nvPr/>
              </p:nvPicPr>
              <p:blipFill>
                <a:blip r:embed="rId63"/>
                <a:stretch>
                  <a:fillRect/>
                </a:stretch>
              </p:blipFill>
              <p:spPr>
                <a:xfrm>
                  <a:off x="7091238" y="3564494"/>
                  <a:ext cx="1828800" cy="45144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30" name="Ink 29">
                  <a:extLst>
                    <a:ext uri="{FF2B5EF4-FFF2-40B4-BE49-F238E27FC236}">
                      <a16:creationId xmlns:a16="http://schemas.microsoft.com/office/drawing/2014/main" id="{4A77A622-27C7-C84A-88C9-E1427BB22436}"/>
                    </a:ext>
                  </a:extLst>
                </p14:cNvPr>
                <p14:cNvContentPartPr/>
                <p14:nvPr/>
              </p14:nvContentPartPr>
              <p14:xfrm>
                <a:off x="8005638" y="4062374"/>
                <a:ext cx="529560" cy="445320"/>
              </p14:xfrm>
            </p:contentPart>
          </mc:Choice>
          <mc:Fallback>
            <p:pic>
              <p:nvPicPr>
                <p:cNvPr id="30" name="Ink 29">
                  <a:extLst>
                    <a:ext uri="{FF2B5EF4-FFF2-40B4-BE49-F238E27FC236}">
                      <a16:creationId xmlns:a16="http://schemas.microsoft.com/office/drawing/2014/main" id="{4A77A622-27C7-C84A-88C9-E1427BB22436}"/>
                    </a:ext>
                  </a:extLst>
                </p:cNvPr>
                <p:cNvPicPr/>
                <p:nvPr/>
              </p:nvPicPr>
              <p:blipFill>
                <a:blip r:embed="rId65"/>
                <a:stretch>
                  <a:fillRect/>
                </a:stretch>
              </p:blipFill>
              <p:spPr>
                <a:xfrm>
                  <a:off x="8001318" y="4058054"/>
                  <a:ext cx="538200" cy="453960"/>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40" name="Ink 39">
                  <a:extLst>
                    <a:ext uri="{FF2B5EF4-FFF2-40B4-BE49-F238E27FC236}">
                      <a16:creationId xmlns:a16="http://schemas.microsoft.com/office/drawing/2014/main" id="{3A4131CE-16E0-234A-99F8-36774411BB19}"/>
                    </a:ext>
                  </a:extLst>
                </p14:cNvPr>
                <p14:cNvContentPartPr/>
                <p14:nvPr/>
              </p14:nvContentPartPr>
              <p14:xfrm>
                <a:off x="9063678" y="3184694"/>
                <a:ext cx="343800" cy="59040"/>
              </p14:xfrm>
            </p:contentPart>
          </mc:Choice>
          <mc:Fallback>
            <p:pic>
              <p:nvPicPr>
                <p:cNvPr id="40" name="Ink 39">
                  <a:extLst>
                    <a:ext uri="{FF2B5EF4-FFF2-40B4-BE49-F238E27FC236}">
                      <a16:creationId xmlns:a16="http://schemas.microsoft.com/office/drawing/2014/main" id="{3A4131CE-16E0-234A-99F8-36774411BB19}"/>
                    </a:ext>
                  </a:extLst>
                </p:cNvPr>
                <p:cNvPicPr/>
                <p:nvPr/>
              </p:nvPicPr>
              <p:blipFill>
                <a:blip r:embed="rId67"/>
                <a:stretch>
                  <a:fillRect/>
                </a:stretch>
              </p:blipFill>
              <p:spPr>
                <a:xfrm>
                  <a:off x="9059358" y="3180374"/>
                  <a:ext cx="352440" cy="67680"/>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41" name="Ink 40">
                  <a:extLst>
                    <a:ext uri="{FF2B5EF4-FFF2-40B4-BE49-F238E27FC236}">
                      <a16:creationId xmlns:a16="http://schemas.microsoft.com/office/drawing/2014/main" id="{F72D0D99-F88F-F84A-A598-FF1688DBA1D0}"/>
                    </a:ext>
                  </a:extLst>
                </p14:cNvPr>
                <p14:cNvContentPartPr/>
                <p14:nvPr/>
              </p14:nvContentPartPr>
              <p14:xfrm>
                <a:off x="9122718" y="3408254"/>
                <a:ext cx="315360" cy="68400"/>
              </p14:xfrm>
            </p:contentPart>
          </mc:Choice>
          <mc:Fallback>
            <p:pic>
              <p:nvPicPr>
                <p:cNvPr id="41" name="Ink 40">
                  <a:extLst>
                    <a:ext uri="{FF2B5EF4-FFF2-40B4-BE49-F238E27FC236}">
                      <a16:creationId xmlns:a16="http://schemas.microsoft.com/office/drawing/2014/main" id="{F72D0D99-F88F-F84A-A598-FF1688DBA1D0}"/>
                    </a:ext>
                  </a:extLst>
                </p:cNvPr>
                <p:cNvPicPr/>
                <p:nvPr/>
              </p:nvPicPr>
              <p:blipFill>
                <a:blip r:embed="rId69"/>
                <a:stretch>
                  <a:fillRect/>
                </a:stretch>
              </p:blipFill>
              <p:spPr>
                <a:xfrm>
                  <a:off x="9118398" y="3403934"/>
                  <a:ext cx="324000" cy="77040"/>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42" name="Ink 41">
                  <a:extLst>
                    <a:ext uri="{FF2B5EF4-FFF2-40B4-BE49-F238E27FC236}">
                      <a16:creationId xmlns:a16="http://schemas.microsoft.com/office/drawing/2014/main" id="{E333978B-60DF-7D4E-B60F-0B16485ED134}"/>
                    </a:ext>
                  </a:extLst>
                </p14:cNvPr>
                <p14:cNvContentPartPr/>
                <p14:nvPr/>
              </p14:nvContentPartPr>
              <p14:xfrm>
                <a:off x="9162678" y="3127094"/>
                <a:ext cx="262080" cy="520560"/>
              </p14:xfrm>
            </p:contentPart>
          </mc:Choice>
          <mc:Fallback>
            <p:pic>
              <p:nvPicPr>
                <p:cNvPr id="42" name="Ink 41">
                  <a:extLst>
                    <a:ext uri="{FF2B5EF4-FFF2-40B4-BE49-F238E27FC236}">
                      <a16:creationId xmlns:a16="http://schemas.microsoft.com/office/drawing/2014/main" id="{E333978B-60DF-7D4E-B60F-0B16485ED134}"/>
                    </a:ext>
                  </a:extLst>
                </p:cNvPr>
                <p:cNvPicPr/>
                <p:nvPr/>
              </p:nvPicPr>
              <p:blipFill>
                <a:blip r:embed="rId71"/>
                <a:stretch>
                  <a:fillRect/>
                </a:stretch>
              </p:blipFill>
              <p:spPr>
                <a:xfrm>
                  <a:off x="9158358" y="3122774"/>
                  <a:ext cx="270720" cy="529200"/>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43" name="Ink 42">
                  <a:extLst>
                    <a:ext uri="{FF2B5EF4-FFF2-40B4-BE49-F238E27FC236}">
                      <a16:creationId xmlns:a16="http://schemas.microsoft.com/office/drawing/2014/main" id="{CBDC429E-A848-8C44-BDA2-0DA067D58606}"/>
                    </a:ext>
                  </a:extLst>
                </p14:cNvPr>
                <p14:cNvContentPartPr/>
                <p14:nvPr/>
              </p14:nvContentPartPr>
              <p14:xfrm>
                <a:off x="9753798" y="3044654"/>
                <a:ext cx="395640" cy="435600"/>
              </p14:xfrm>
            </p:contentPart>
          </mc:Choice>
          <mc:Fallback>
            <p:pic>
              <p:nvPicPr>
                <p:cNvPr id="43" name="Ink 42">
                  <a:extLst>
                    <a:ext uri="{FF2B5EF4-FFF2-40B4-BE49-F238E27FC236}">
                      <a16:creationId xmlns:a16="http://schemas.microsoft.com/office/drawing/2014/main" id="{CBDC429E-A848-8C44-BDA2-0DA067D58606}"/>
                    </a:ext>
                  </a:extLst>
                </p:cNvPr>
                <p:cNvPicPr/>
                <p:nvPr/>
              </p:nvPicPr>
              <p:blipFill>
                <a:blip r:embed="rId73"/>
                <a:stretch>
                  <a:fillRect/>
                </a:stretch>
              </p:blipFill>
              <p:spPr>
                <a:xfrm>
                  <a:off x="9749478" y="3040334"/>
                  <a:ext cx="404280" cy="444240"/>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44" name="Ink 43">
                  <a:extLst>
                    <a:ext uri="{FF2B5EF4-FFF2-40B4-BE49-F238E27FC236}">
                      <a16:creationId xmlns:a16="http://schemas.microsoft.com/office/drawing/2014/main" id="{2FBBA54B-E9AC-7341-AABA-29F0B95783BC}"/>
                    </a:ext>
                  </a:extLst>
                </p14:cNvPr>
                <p14:cNvContentPartPr/>
                <p14:nvPr/>
              </p14:nvContentPartPr>
              <p14:xfrm>
                <a:off x="10228638" y="3222854"/>
                <a:ext cx="240120" cy="376560"/>
              </p14:xfrm>
            </p:contentPart>
          </mc:Choice>
          <mc:Fallback>
            <p:pic>
              <p:nvPicPr>
                <p:cNvPr id="44" name="Ink 43">
                  <a:extLst>
                    <a:ext uri="{FF2B5EF4-FFF2-40B4-BE49-F238E27FC236}">
                      <a16:creationId xmlns:a16="http://schemas.microsoft.com/office/drawing/2014/main" id="{2FBBA54B-E9AC-7341-AABA-29F0B95783BC}"/>
                    </a:ext>
                  </a:extLst>
                </p:cNvPr>
                <p:cNvPicPr/>
                <p:nvPr/>
              </p:nvPicPr>
              <p:blipFill>
                <a:blip r:embed="rId75"/>
                <a:stretch>
                  <a:fillRect/>
                </a:stretch>
              </p:blipFill>
              <p:spPr>
                <a:xfrm>
                  <a:off x="10224318" y="3218534"/>
                  <a:ext cx="248760" cy="385200"/>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45" name="Ink 44">
                  <a:extLst>
                    <a:ext uri="{FF2B5EF4-FFF2-40B4-BE49-F238E27FC236}">
                      <a16:creationId xmlns:a16="http://schemas.microsoft.com/office/drawing/2014/main" id="{27C6D2F0-3EF9-8542-8278-176EBF263DD6}"/>
                    </a:ext>
                  </a:extLst>
                </p14:cNvPr>
                <p14:cNvContentPartPr/>
                <p14:nvPr/>
              </p14:nvContentPartPr>
              <p14:xfrm>
                <a:off x="9946398" y="3028814"/>
                <a:ext cx="140400" cy="344160"/>
              </p14:xfrm>
            </p:contentPart>
          </mc:Choice>
          <mc:Fallback>
            <p:pic>
              <p:nvPicPr>
                <p:cNvPr id="45" name="Ink 44">
                  <a:extLst>
                    <a:ext uri="{FF2B5EF4-FFF2-40B4-BE49-F238E27FC236}">
                      <a16:creationId xmlns:a16="http://schemas.microsoft.com/office/drawing/2014/main" id="{27C6D2F0-3EF9-8542-8278-176EBF263DD6}"/>
                    </a:ext>
                  </a:extLst>
                </p:cNvPr>
                <p:cNvPicPr/>
                <p:nvPr/>
              </p:nvPicPr>
              <p:blipFill>
                <a:blip r:embed="rId77"/>
                <a:stretch>
                  <a:fillRect/>
                </a:stretch>
              </p:blipFill>
              <p:spPr>
                <a:xfrm>
                  <a:off x="9942078" y="3024494"/>
                  <a:ext cx="149040" cy="352800"/>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46" name="Ink 45">
                  <a:extLst>
                    <a:ext uri="{FF2B5EF4-FFF2-40B4-BE49-F238E27FC236}">
                      <a16:creationId xmlns:a16="http://schemas.microsoft.com/office/drawing/2014/main" id="{3C28A1F0-CAAF-1044-9432-24164870659C}"/>
                    </a:ext>
                  </a:extLst>
                </p14:cNvPr>
                <p14:cNvContentPartPr/>
                <p14:nvPr/>
              </p14:nvContentPartPr>
              <p14:xfrm>
                <a:off x="9867918" y="3228614"/>
                <a:ext cx="292680" cy="199080"/>
              </p14:xfrm>
            </p:contentPart>
          </mc:Choice>
          <mc:Fallback>
            <p:pic>
              <p:nvPicPr>
                <p:cNvPr id="46" name="Ink 45">
                  <a:extLst>
                    <a:ext uri="{FF2B5EF4-FFF2-40B4-BE49-F238E27FC236}">
                      <a16:creationId xmlns:a16="http://schemas.microsoft.com/office/drawing/2014/main" id="{3C28A1F0-CAAF-1044-9432-24164870659C}"/>
                    </a:ext>
                  </a:extLst>
                </p:cNvPr>
                <p:cNvPicPr/>
                <p:nvPr/>
              </p:nvPicPr>
              <p:blipFill>
                <a:blip r:embed="rId79"/>
                <a:stretch>
                  <a:fillRect/>
                </a:stretch>
              </p:blipFill>
              <p:spPr>
                <a:xfrm>
                  <a:off x="9863598" y="3224294"/>
                  <a:ext cx="301320" cy="207720"/>
                </a:xfrm>
                <a:prstGeom prst="rect">
                  <a:avLst/>
                </a:prstGeom>
              </p:spPr>
            </p:pic>
          </mc:Fallback>
        </mc:AlternateContent>
        <mc:AlternateContent xmlns:mc="http://schemas.openxmlformats.org/markup-compatibility/2006">
          <mc:Choice xmlns:p14="http://schemas.microsoft.com/office/powerpoint/2010/main" Requires="p14">
            <p:contentPart p14:bwMode="auto" r:id="rId80">
              <p14:nvContentPartPr>
                <p14:cNvPr id="47" name="Ink 46">
                  <a:extLst>
                    <a:ext uri="{FF2B5EF4-FFF2-40B4-BE49-F238E27FC236}">
                      <a16:creationId xmlns:a16="http://schemas.microsoft.com/office/drawing/2014/main" id="{B52C4C71-5C2C-1748-B635-6EAACBFEDC7F}"/>
                    </a:ext>
                  </a:extLst>
                </p14:cNvPr>
                <p14:cNvContentPartPr/>
                <p14:nvPr/>
              </p14:nvContentPartPr>
              <p14:xfrm>
                <a:off x="10191558" y="3236534"/>
                <a:ext cx="294840" cy="349560"/>
              </p14:xfrm>
            </p:contentPart>
          </mc:Choice>
          <mc:Fallback>
            <p:pic>
              <p:nvPicPr>
                <p:cNvPr id="47" name="Ink 46">
                  <a:extLst>
                    <a:ext uri="{FF2B5EF4-FFF2-40B4-BE49-F238E27FC236}">
                      <a16:creationId xmlns:a16="http://schemas.microsoft.com/office/drawing/2014/main" id="{B52C4C71-5C2C-1748-B635-6EAACBFEDC7F}"/>
                    </a:ext>
                  </a:extLst>
                </p:cNvPr>
                <p:cNvPicPr/>
                <p:nvPr/>
              </p:nvPicPr>
              <p:blipFill>
                <a:blip r:embed="rId81"/>
                <a:stretch>
                  <a:fillRect/>
                </a:stretch>
              </p:blipFill>
              <p:spPr>
                <a:xfrm>
                  <a:off x="10187238" y="3232214"/>
                  <a:ext cx="303480" cy="358200"/>
                </a:xfrm>
                <a:prstGeom prst="rect">
                  <a:avLst/>
                </a:prstGeom>
              </p:spPr>
            </p:pic>
          </mc:Fallback>
        </mc:AlternateContent>
        <mc:AlternateContent xmlns:mc="http://schemas.openxmlformats.org/markup-compatibility/2006">
          <mc:Choice xmlns:p14="http://schemas.microsoft.com/office/powerpoint/2010/main" Requires="p14">
            <p:contentPart p14:bwMode="auto" r:id="rId82">
              <p14:nvContentPartPr>
                <p14:cNvPr id="51" name="Ink 50">
                  <a:extLst>
                    <a:ext uri="{FF2B5EF4-FFF2-40B4-BE49-F238E27FC236}">
                      <a16:creationId xmlns:a16="http://schemas.microsoft.com/office/drawing/2014/main" id="{BD8977FA-2E64-3A4A-9EF8-29D523ECD23C}"/>
                    </a:ext>
                  </a:extLst>
                </p14:cNvPr>
                <p14:cNvContentPartPr/>
                <p14:nvPr/>
              </p14:nvContentPartPr>
              <p14:xfrm>
                <a:off x="6211038" y="2829374"/>
                <a:ext cx="490320" cy="2205360"/>
              </p14:xfrm>
            </p:contentPart>
          </mc:Choice>
          <mc:Fallback>
            <p:pic>
              <p:nvPicPr>
                <p:cNvPr id="51" name="Ink 50">
                  <a:extLst>
                    <a:ext uri="{FF2B5EF4-FFF2-40B4-BE49-F238E27FC236}">
                      <a16:creationId xmlns:a16="http://schemas.microsoft.com/office/drawing/2014/main" id="{BD8977FA-2E64-3A4A-9EF8-29D523ECD23C}"/>
                    </a:ext>
                  </a:extLst>
                </p:cNvPr>
                <p:cNvPicPr/>
                <p:nvPr/>
              </p:nvPicPr>
              <p:blipFill>
                <a:blip r:embed="rId83"/>
                <a:stretch>
                  <a:fillRect/>
                </a:stretch>
              </p:blipFill>
              <p:spPr>
                <a:xfrm>
                  <a:off x="6206718" y="2825054"/>
                  <a:ext cx="498960" cy="2214000"/>
                </a:xfrm>
                <a:prstGeom prst="rect">
                  <a:avLst/>
                </a:prstGeom>
              </p:spPr>
            </p:pic>
          </mc:Fallback>
        </mc:AlternateContent>
        <mc:AlternateContent xmlns:mc="http://schemas.openxmlformats.org/markup-compatibility/2006">
          <mc:Choice xmlns:p14="http://schemas.microsoft.com/office/powerpoint/2010/main" Requires="p14">
            <p:contentPart p14:bwMode="auto" r:id="rId84">
              <p14:nvContentPartPr>
                <p14:cNvPr id="52" name="Ink 51">
                  <a:extLst>
                    <a:ext uri="{FF2B5EF4-FFF2-40B4-BE49-F238E27FC236}">
                      <a16:creationId xmlns:a16="http://schemas.microsoft.com/office/drawing/2014/main" id="{CE9AB66B-4B9E-DC40-85DD-10967622591F}"/>
                    </a:ext>
                  </a:extLst>
                </p14:cNvPr>
                <p14:cNvContentPartPr/>
                <p14:nvPr/>
              </p14:nvContentPartPr>
              <p14:xfrm>
                <a:off x="6313998" y="2420054"/>
                <a:ext cx="4499640" cy="2496600"/>
              </p14:xfrm>
            </p:contentPart>
          </mc:Choice>
          <mc:Fallback>
            <p:pic>
              <p:nvPicPr>
                <p:cNvPr id="52" name="Ink 51">
                  <a:extLst>
                    <a:ext uri="{FF2B5EF4-FFF2-40B4-BE49-F238E27FC236}">
                      <a16:creationId xmlns:a16="http://schemas.microsoft.com/office/drawing/2014/main" id="{CE9AB66B-4B9E-DC40-85DD-10967622591F}"/>
                    </a:ext>
                  </a:extLst>
                </p:cNvPr>
                <p:cNvPicPr/>
                <p:nvPr/>
              </p:nvPicPr>
              <p:blipFill>
                <a:blip r:embed="rId85"/>
                <a:stretch>
                  <a:fillRect/>
                </a:stretch>
              </p:blipFill>
              <p:spPr>
                <a:xfrm>
                  <a:off x="6309678" y="2415734"/>
                  <a:ext cx="4508280" cy="2505240"/>
                </a:xfrm>
                <a:prstGeom prst="rect">
                  <a:avLst/>
                </a:prstGeom>
              </p:spPr>
            </p:pic>
          </mc:Fallback>
        </mc:AlternateContent>
        <mc:AlternateContent xmlns:mc="http://schemas.openxmlformats.org/markup-compatibility/2006">
          <mc:Choice xmlns:p14="http://schemas.microsoft.com/office/powerpoint/2010/main" Requires="p14">
            <p:contentPart p14:bwMode="auto" r:id="rId86">
              <p14:nvContentPartPr>
                <p14:cNvPr id="54" name="Ink 53">
                  <a:extLst>
                    <a:ext uri="{FF2B5EF4-FFF2-40B4-BE49-F238E27FC236}">
                      <a16:creationId xmlns:a16="http://schemas.microsoft.com/office/drawing/2014/main" id="{CFB6376C-1FAB-A94B-A24C-8728CE44E533}"/>
                    </a:ext>
                  </a:extLst>
                </p14:cNvPr>
                <p14:cNvContentPartPr/>
                <p14:nvPr/>
              </p14:nvContentPartPr>
              <p14:xfrm>
                <a:off x="2332758" y="3748094"/>
                <a:ext cx="629640" cy="1707840"/>
              </p14:xfrm>
            </p:contentPart>
          </mc:Choice>
          <mc:Fallback>
            <p:pic>
              <p:nvPicPr>
                <p:cNvPr id="54" name="Ink 53">
                  <a:extLst>
                    <a:ext uri="{FF2B5EF4-FFF2-40B4-BE49-F238E27FC236}">
                      <a16:creationId xmlns:a16="http://schemas.microsoft.com/office/drawing/2014/main" id="{CFB6376C-1FAB-A94B-A24C-8728CE44E533}"/>
                    </a:ext>
                  </a:extLst>
                </p:cNvPr>
                <p:cNvPicPr/>
                <p:nvPr/>
              </p:nvPicPr>
              <p:blipFill>
                <a:blip r:embed="rId87"/>
                <a:stretch>
                  <a:fillRect/>
                </a:stretch>
              </p:blipFill>
              <p:spPr>
                <a:xfrm>
                  <a:off x="2328438" y="3743774"/>
                  <a:ext cx="638280" cy="1716480"/>
                </a:xfrm>
                <a:prstGeom prst="rect">
                  <a:avLst/>
                </a:prstGeom>
              </p:spPr>
            </p:pic>
          </mc:Fallback>
        </mc:AlternateContent>
        <mc:AlternateContent xmlns:mc="http://schemas.openxmlformats.org/markup-compatibility/2006">
          <mc:Choice xmlns:p14="http://schemas.microsoft.com/office/powerpoint/2010/main" Requires="p14">
            <p:contentPart p14:bwMode="auto" r:id="rId88">
              <p14:nvContentPartPr>
                <p14:cNvPr id="55" name="Ink 54">
                  <a:extLst>
                    <a:ext uri="{FF2B5EF4-FFF2-40B4-BE49-F238E27FC236}">
                      <a16:creationId xmlns:a16="http://schemas.microsoft.com/office/drawing/2014/main" id="{815539C3-E3D9-1A46-AA28-C2B368771551}"/>
                    </a:ext>
                  </a:extLst>
                </p14:cNvPr>
                <p14:cNvContentPartPr/>
                <p14:nvPr/>
              </p14:nvContentPartPr>
              <p14:xfrm>
                <a:off x="2256438" y="2921534"/>
                <a:ext cx="3728880" cy="2471400"/>
              </p14:xfrm>
            </p:contentPart>
          </mc:Choice>
          <mc:Fallback>
            <p:pic>
              <p:nvPicPr>
                <p:cNvPr id="55" name="Ink 54">
                  <a:extLst>
                    <a:ext uri="{FF2B5EF4-FFF2-40B4-BE49-F238E27FC236}">
                      <a16:creationId xmlns:a16="http://schemas.microsoft.com/office/drawing/2014/main" id="{815539C3-E3D9-1A46-AA28-C2B368771551}"/>
                    </a:ext>
                  </a:extLst>
                </p:cNvPr>
                <p:cNvPicPr/>
                <p:nvPr/>
              </p:nvPicPr>
              <p:blipFill>
                <a:blip r:embed="rId89"/>
                <a:stretch>
                  <a:fillRect/>
                </a:stretch>
              </p:blipFill>
              <p:spPr>
                <a:xfrm>
                  <a:off x="2252118" y="2917214"/>
                  <a:ext cx="3737520" cy="2480040"/>
                </a:xfrm>
                <a:prstGeom prst="rect">
                  <a:avLst/>
                </a:prstGeom>
              </p:spPr>
            </p:pic>
          </mc:Fallback>
        </mc:AlternateContent>
        <mc:AlternateContent xmlns:mc="http://schemas.openxmlformats.org/markup-compatibility/2006">
          <mc:Choice xmlns:p14="http://schemas.microsoft.com/office/powerpoint/2010/main" Requires="p14">
            <p:contentPart p14:bwMode="auto" r:id="rId90">
              <p14:nvContentPartPr>
                <p14:cNvPr id="57" name="Ink 56">
                  <a:extLst>
                    <a:ext uri="{FF2B5EF4-FFF2-40B4-BE49-F238E27FC236}">
                      <a16:creationId xmlns:a16="http://schemas.microsoft.com/office/drawing/2014/main" id="{F23E967B-C4E8-6844-B377-F9D14DA13750}"/>
                    </a:ext>
                  </a:extLst>
                </p14:cNvPr>
                <p14:cNvContentPartPr/>
                <p14:nvPr/>
              </p14:nvContentPartPr>
              <p14:xfrm>
                <a:off x="1797078" y="1835774"/>
                <a:ext cx="410040" cy="1539000"/>
              </p14:xfrm>
            </p:contentPart>
          </mc:Choice>
          <mc:Fallback>
            <p:pic>
              <p:nvPicPr>
                <p:cNvPr id="57" name="Ink 56">
                  <a:extLst>
                    <a:ext uri="{FF2B5EF4-FFF2-40B4-BE49-F238E27FC236}">
                      <a16:creationId xmlns:a16="http://schemas.microsoft.com/office/drawing/2014/main" id="{F23E967B-C4E8-6844-B377-F9D14DA13750}"/>
                    </a:ext>
                  </a:extLst>
                </p:cNvPr>
                <p:cNvPicPr/>
                <p:nvPr/>
              </p:nvPicPr>
              <p:blipFill>
                <a:blip r:embed="rId91"/>
                <a:stretch>
                  <a:fillRect/>
                </a:stretch>
              </p:blipFill>
              <p:spPr>
                <a:xfrm>
                  <a:off x="1792758" y="1831454"/>
                  <a:ext cx="418680" cy="1547640"/>
                </a:xfrm>
                <a:prstGeom prst="rect">
                  <a:avLst/>
                </a:prstGeom>
              </p:spPr>
            </p:pic>
          </mc:Fallback>
        </mc:AlternateContent>
        <mc:AlternateContent xmlns:mc="http://schemas.openxmlformats.org/markup-compatibility/2006">
          <mc:Choice xmlns:p14="http://schemas.microsoft.com/office/powerpoint/2010/main" Requires="p14">
            <p:contentPart p14:bwMode="auto" r:id="rId92">
              <p14:nvContentPartPr>
                <p14:cNvPr id="58" name="Ink 57">
                  <a:extLst>
                    <a:ext uri="{FF2B5EF4-FFF2-40B4-BE49-F238E27FC236}">
                      <a16:creationId xmlns:a16="http://schemas.microsoft.com/office/drawing/2014/main" id="{849EA65A-E4EC-B64E-857B-B4763DB6DD33}"/>
                    </a:ext>
                  </a:extLst>
                </p14:cNvPr>
                <p14:cNvContentPartPr/>
                <p14:nvPr/>
              </p14:nvContentPartPr>
              <p14:xfrm>
                <a:off x="1547238" y="1218374"/>
                <a:ext cx="4741920" cy="2052720"/>
              </p14:xfrm>
            </p:contentPart>
          </mc:Choice>
          <mc:Fallback>
            <p:pic>
              <p:nvPicPr>
                <p:cNvPr id="58" name="Ink 57">
                  <a:extLst>
                    <a:ext uri="{FF2B5EF4-FFF2-40B4-BE49-F238E27FC236}">
                      <a16:creationId xmlns:a16="http://schemas.microsoft.com/office/drawing/2014/main" id="{849EA65A-E4EC-B64E-857B-B4763DB6DD33}"/>
                    </a:ext>
                  </a:extLst>
                </p:cNvPr>
                <p:cNvPicPr/>
                <p:nvPr/>
              </p:nvPicPr>
              <p:blipFill>
                <a:blip r:embed="rId93"/>
                <a:stretch>
                  <a:fillRect/>
                </a:stretch>
              </p:blipFill>
              <p:spPr>
                <a:xfrm>
                  <a:off x="1542918" y="1214054"/>
                  <a:ext cx="4750560" cy="2061360"/>
                </a:xfrm>
                <a:prstGeom prst="rect">
                  <a:avLst/>
                </a:prstGeom>
              </p:spPr>
            </p:pic>
          </mc:Fallback>
        </mc:AlternateContent>
        <mc:AlternateContent xmlns:mc="http://schemas.openxmlformats.org/markup-compatibility/2006">
          <mc:Choice xmlns:p14="http://schemas.microsoft.com/office/powerpoint/2010/main" Requires="p14">
            <p:contentPart p14:bwMode="auto" r:id="rId94">
              <p14:nvContentPartPr>
                <p14:cNvPr id="60" name="Ink 59">
                  <a:extLst>
                    <a:ext uri="{FF2B5EF4-FFF2-40B4-BE49-F238E27FC236}">
                      <a16:creationId xmlns:a16="http://schemas.microsoft.com/office/drawing/2014/main" id="{C794C863-B1A8-D442-A0C2-C563C1BE102F}"/>
                    </a:ext>
                  </a:extLst>
                </p14:cNvPr>
                <p14:cNvContentPartPr/>
                <p14:nvPr/>
              </p14:nvContentPartPr>
              <p14:xfrm>
                <a:off x="5569518" y="1409894"/>
                <a:ext cx="47160" cy="409680"/>
              </p14:xfrm>
            </p:contentPart>
          </mc:Choice>
          <mc:Fallback>
            <p:pic>
              <p:nvPicPr>
                <p:cNvPr id="60" name="Ink 59">
                  <a:extLst>
                    <a:ext uri="{FF2B5EF4-FFF2-40B4-BE49-F238E27FC236}">
                      <a16:creationId xmlns:a16="http://schemas.microsoft.com/office/drawing/2014/main" id="{C794C863-B1A8-D442-A0C2-C563C1BE102F}"/>
                    </a:ext>
                  </a:extLst>
                </p:cNvPr>
                <p:cNvPicPr/>
                <p:nvPr/>
              </p:nvPicPr>
              <p:blipFill>
                <a:blip r:embed="rId95"/>
                <a:stretch>
                  <a:fillRect/>
                </a:stretch>
              </p:blipFill>
              <p:spPr>
                <a:xfrm>
                  <a:off x="5565198" y="1405574"/>
                  <a:ext cx="55800" cy="418320"/>
                </a:xfrm>
                <a:prstGeom prst="rect">
                  <a:avLst/>
                </a:prstGeom>
              </p:spPr>
            </p:pic>
          </mc:Fallback>
        </mc:AlternateContent>
        <mc:AlternateContent xmlns:mc="http://schemas.openxmlformats.org/markup-compatibility/2006">
          <mc:Choice xmlns:p14="http://schemas.microsoft.com/office/powerpoint/2010/main" Requires="p14">
            <p:contentPart p14:bwMode="auto" r:id="rId96">
              <p14:nvContentPartPr>
                <p14:cNvPr id="61" name="Ink 60">
                  <a:extLst>
                    <a:ext uri="{FF2B5EF4-FFF2-40B4-BE49-F238E27FC236}">
                      <a16:creationId xmlns:a16="http://schemas.microsoft.com/office/drawing/2014/main" id="{06E0FB7C-3C82-F448-9B86-61CC768408A0}"/>
                    </a:ext>
                  </a:extLst>
                </p14:cNvPr>
                <p14:cNvContentPartPr/>
                <p14:nvPr/>
              </p14:nvContentPartPr>
              <p14:xfrm>
                <a:off x="5237958" y="1614374"/>
                <a:ext cx="113040" cy="134280"/>
              </p14:xfrm>
            </p:contentPart>
          </mc:Choice>
          <mc:Fallback>
            <p:pic>
              <p:nvPicPr>
                <p:cNvPr id="61" name="Ink 60">
                  <a:extLst>
                    <a:ext uri="{FF2B5EF4-FFF2-40B4-BE49-F238E27FC236}">
                      <a16:creationId xmlns:a16="http://schemas.microsoft.com/office/drawing/2014/main" id="{06E0FB7C-3C82-F448-9B86-61CC768408A0}"/>
                    </a:ext>
                  </a:extLst>
                </p:cNvPr>
                <p:cNvPicPr/>
                <p:nvPr/>
              </p:nvPicPr>
              <p:blipFill>
                <a:blip r:embed="rId97"/>
                <a:stretch>
                  <a:fillRect/>
                </a:stretch>
              </p:blipFill>
              <p:spPr>
                <a:xfrm>
                  <a:off x="5233638" y="1610054"/>
                  <a:ext cx="121680" cy="142920"/>
                </a:xfrm>
                <a:prstGeom prst="rect">
                  <a:avLst/>
                </a:prstGeom>
              </p:spPr>
            </p:pic>
          </mc:Fallback>
        </mc:AlternateContent>
      </p:grpSp>
      <p:grpSp>
        <p:nvGrpSpPr>
          <p:cNvPr id="67" name="Group 66">
            <a:extLst>
              <a:ext uri="{FF2B5EF4-FFF2-40B4-BE49-F238E27FC236}">
                <a16:creationId xmlns:a16="http://schemas.microsoft.com/office/drawing/2014/main" id="{DCFA0AA8-D777-4649-BC43-42CB3B26C567}"/>
              </a:ext>
            </a:extLst>
          </p:cNvPr>
          <p:cNvGrpSpPr/>
          <p:nvPr/>
        </p:nvGrpSpPr>
        <p:grpSpPr>
          <a:xfrm>
            <a:off x="6698118" y="1066094"/>
            <a:ext cx="1253160" cy="575640"/>
            <a:chOff x="6698118" y="1066094"/>
            <a:chExt cx="1253160" cy="575640"/>
          </a:xfrm>
        </p:grpSpPr>
        <mc:AlternateContent xmlns:mc="http://schemas.openxmlformats.org/markup-compatibility/2006">
          <mc:Choice xmlns:p14="http://schemas.microsoft.com/office/powerpoint/2010/main" Requires="p14">
            <p:contentPart p14:bwMode="auto" r:id="rId98">
              <p14:nvContentPartPr>
                <p14:cNvPr id="63" name="Ink 62">
                  <a:extLst>
                    <a:ext uri="{FF2B5EF4-FFF2-40B4-BE49-F238E27FC236}">
                      <a16:creationId xmlns:a16="http://schemas.microsoft.com/office/drawing/2014/main" id="{607DF245-2503-8E42-BEDC-A108CBFF8BBA}"/>
                    </a:ext>
                  </a:extLst>
                </p14:cNvPr>
                <p14:cNvContentPartPr/>
                <p14:nvPr/>
              </p14:nvContentPartPr>
              <p14:xfrm>
                <a:off x="6744558" y="1066094"/>
                <a:ext cx="1206720" cy="540360"/>
              </p14:xfrm>
            </p:contentPart>
          </mc:Choice>
          <mc:Fallback>
            <p:pic>
              <p:nvPicPr>
                <p:cNvPr id="63" name="Ink 62">
                  <a:extLst>
                    <a:ext uri="{FF2B5EF4-FFF2-40B4-BE49-F238E27FC236}">
                      <a16:creationId xmlns:a16="http://schemas.microsoft.com/office/drawing/2014/main" id="{607DF245-2503-8E42-BEDC-A108CBFF8BBA}"/>
                    </a:ext>
                  </a:extLst>
                </p:cNvPr>
                <p:cNvPicPr/>
                <p:nvPr/>
              </p:nvPicPr>
              <p:blipFill>
                <a:blip r:embed="rId99"/>
                <a:stretch>
                  <a:fillRect/>
                </a:stretch>
              </p:blipFill>
              <p:spPr>
                <a:xfrm>
                  <a:off x="6740238" y="1061774"/>
                  <a:ext cx="1215360" cy="549000"/>
                </a:xfrm>
                <a:prstGeom prst="rect">
                  <a:avLst/>
                </a:prstGeom>
              </p:spPr>
            </p:pic>
          </mc:Fallback>
        </mc:AlternateContent>
        <mc:AlternateContent xmlns:mc="http://schemas.openxmlformats.org/markup-compatibility/2006">
          <mc:Choice xmlns:p14="http://schemas.microsoft.com/office/powerpoint/2010/main" Requires="p14">
            <p:contentPart p14:bwMode="auto" r:id="rId100">
              <p14:nvContentPartPr>
                <p14:cNvPr id="64" name="Ink 63">
                  <a:extLst>
                    <a:ext uri="{FF2B5EF4-FFF2-40B4-BE49-F238E27FC236}">
                      <a16:creationId xmlns:a16="http://schemas.microsoft.com/office/drawing/2014/main" id="{8FA7138C-4C32-2245-8CA4-AFB082900E63}"/>
                    </a:ext>
                  </a:extLst>
                </p14:cNvPr>
                <p14:cNvContentPartPr/>
                <p14:nvPr/>
              </p14:nvContentPartPr>
              <p14:xfrm>
                <a:off x="6776598" y="1445174"/>
                <a:ext cx="511920" cy="171720"/>
              </p14:xfrm>
            </p:contentPart>
          </mc:Choice>
          <mc:Fallback>
            <p:pic>
              <p:nvPicPr>
                <p:cNvPr id="64" name="Ink 63">
                  <a:extLst>
                    <a:ext uri="{FF2B5EF4-FFF2-40B4-BE49-F238E27FC236}">
                      <a16:creationId xmlns:a16="http://schemas.microsoft.com/office/drawing/2014/main" id="{8FA7138C-4C32-2245-8CA4-AFB082900E63}"/>
                    </a:ext>
                  </a:extLst>
                </p:cNvPr>
                <p:cNvPicPr/>
                <p:nvPr/>
              </p:nvPicPr>
              <p:blipFill>
                <a:blip r:embed="rId101"/>
                <a:stretch>
                  <a:fillRect/>
                </a:stretch>
              </p:blipFill>
              <p:spPr>
                <a:xfrm>
                  <a:off x="6772278" y="1440854"/>
                  <a:ext cx="520560" cy="180360"/>
                </a:xfrm>
                <a:prstGeom prst="rect">
                  <a:avLst/>
                </a:prstGeom>
              </p:spPr>
            </p:pic>
          </mc:Fallback>
        </mc:AlternateContent>
        <mc:AlternateContent xmlns:mc="http://schemas.openxmlformats.org/markup-compatibility/2006">
          <mc:Choice xmlns:p14="http://schemas.microsoft.com/office/powerpoint/2010/main" Requires="p14">
            <p:contentPart p14:bwMode="auto" r:id="rId102">
              <p14:nvContentPartPr>
                <p14:cNvPr id="65" name="Ink 64">
                  <a:extLst>
                    <a:ext uri="{FF2B5EF4-FFF2-40B4-BE49-F238E27FC236}">
                      <a16:creationId xmlns:a16="http://schemas.microsoft.com/office/drawing/2014/main" id="{C833BBD4-040D-4A4D-AE37-956E15FED41E}"/>
                    </a:ext>
                  </a:extLst>
                </p14:cNvPr>
                <p14:cNvContentPartPr/>
                <p14:nvPr/>
              </p14:nvContentPartPr>
              <p14:xfrm>
                <a:off x="6706758" y="1467494"/>
                <a:ext cx="551160" cy="174240"/>
              </p14:xfrm>
            </p:contentPart>
          </mc:Choice>
          <mc:Fallback>
            <p:pic>
              <p:nvPicPr>
                <p:cNvPr id="65" name="Ink 64">
                  <a:extLst>
                    <a:ext uri="{FF2B5EF4-FFF2-40B4-BE49-F238E27FC236}">
                      <a16:creationId xmlns:a16="http://schemas.microsoft.com/office/drawing/2014/main" id="{C833BBD4-040D-4A4D-AE37-956E15FED41E}"/>
                    </a:ext>
                  </a:extLst>
                </p:cNvPr>
                <p:cNvPicPr/>
                <p:nvPr/>
              </p:nvPicPr>
              <p:blipFill>
                <a:blip r:embed="rId103"/>
                <a:stretch>
                  <a:fillRect/>
                </a:stretch>
              </p:blipFill>
              <p:spPr>
                <a:xfrm>
                  <a:off x="6702438" y="1463174"/>
                  <a:ext cx="559800" cy="182880"/>
                </a:xfrm>
                <a:prstGeom prst="rect">
                  <a:avLst/>
                </a:prstGeom>
              </p:spPr>
            </p:pic>
          </mc:Fallback>
        </mc:AlternateContent>
        <mc:AlternateContent xmlns:mc="http://schemas.openxmlformats.org/markup-compatibility/2006">
          <mc:Choice xmlns:p14="http://schemas.microsoft.com/office/powerpoint/2010/main" Requires="p14">
            <p:contentPart p14:bwMode="auto" r:id="rId104">
              <p14:nvContentPartPr>
                <p14:cNvPr id="66" name="Ink 65">
                  <a:extLst>
                    <a:ext uri="{FF2B5EF4-FFF2-40B4-BE49-F238E27FC236}">
                      <a16:creationId xmlns:a16="http://schemas.microsoft.com/office/drawing/2014/main" id="{67BBC1F5-C3CD-F54A-89CE-F9477A2A2190}"/>
                    </a:ext>
                  </a:extLst>
                </p14:cNvPr>
                <p14:cNvContentPartPr/>
                <p14:nvPr/>
              </p14:nvContentPartPr>
              <p14:xfrm>
                <a:off x="6698118" y="1326734"/>
                <a:ext cx="646560" cy="294840"/>
              </p14:xfrm>
            </p:contentPart>
          </mc:Choice>
          <mc:Fallback>
            <p:pic>
              <p:nvPicPr>
                <p:cNvPr id="66" name="Ink 65">
                  <a:extLst>
                    <a:ext uri="{FF2B5EF4-FFF2-40B4-BE49-F238E27FC236}">
                      <a16:creationId xmlns:a16="http://schemas.microsoft.com/office/drawing/2014/main" id="{67BBC1F5-C3CD-F54A-89CE-F9477A2A2190}"/>
                    </a:ext>
                  </a:extLst>
                </p:cNvPr>
                <p:cNvPicPr/>
                <p:nvPr/>
              </p:nvPicPr>
              <p:blipFill>
                <a:blip r:embed="rId105"/>
                <a:stretch>
                  <a:fillRect/>
                </a:stretch>
              </p:blipFill>
              <p:spPr>
                <a:xfrm>
                  <a:off x="6693798" y="1322414"/>
                  <a:ext cx="655200" cy="303480"/>
                </a:xfrm>
                <a:prstGeom prst="rect">
                  <a:avLst/>
                </a:prstGeom>
              </p:spPr>
            </p:pic>
          </mc:Fallback>
        </mc:AlternateContent>
      </p:grpSp>
    </p:spTree>
    <p:extLst>
      <p:ext uri="{BB962C8B-B14F-4D97-AF65-F5344CB8AC3E}">
        <p14:creationId xmlns:p14="http://schemas.microsoft.com/office/powerpoint/2010/main" val="23655845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2591329-975F-CE4D-8E3E-DE29B33DA469}"/>
              </a:ext>
            </a:extLst>
          </p:cNvPr>
          <p:cNvSpPr/>
          <p:nvPr/>
        </p:nvSpPr>
        <p:spPr>
          <a:xfrm>
            <a:off x="1092819" y="702527"/>
            <a:ext cx="10671717" cy="5632311"/>
          </a:xfrm>
          <a:prstGeom prst="rect">
            <a:avLst/>
          </a:prstGeom>
        </p:spPr>
        <p:txBody>
          <a:bodyPr wrap="square">
            <a:spAutoFit/>
          </a:bodyPr>
          <a:lstStyle/>
          <a:p>
            <a:pPr marL="342900" indent="-342900">
              <a:buAutoNum type="arabicPeriod"/>
            </a:pPr>
            <a:r>
              <a:rPr lang="en-GB" dirty="0"/>
              <a:t>Flaw: A major flaw is that ice cream consumption generally increases in the months of June, July, and August regardless of advertisements. This effect is called a history effect and leads people to interpret outcomes as the result of one variable when another variable (in this case, one having to do with the passage of time) is actually responsible. </a:t>
            </a:r>
          </a:p>
          <a:p>
            <a:pPr marL="342900" indent="-342900">
              <a:buAutoNum type="arabicPeriod"/>
            </a:pPr>
            <a:endParaRPr lang="en-GB" dirty="0"/>
          </a:p>
          <a:p>
            <a:pPr marL="342900" indent="-342900">
              <a:buAutoNum type="arabicPeriod"/>
            </a:pPr>
            <a:r>
              <a:rPr lang="en-GB" dirty="0"/>
              <a:t>Flaw: A major flaw is that both increased liquor shops and increased crime rates can be explained by larger populations. In bigger cities, there are both more liquor shops and more crime. This problem refers to the third-variable problem. Namely, a third variable can cause both situations; however, people erroneously believe that there is a causal relationship between the two primary variables rather than recognize that a third variable can cause both. </a:t>
            </a:r>
          </a:p>
          <a:p>
            <a:pPr marL="342900" indent="-342900">
              <a:buAutoNum type="arabicPeriod"/>
            </a:pPr>
            <a:endParaRPr lang="en-GB" dirty="0"/>
          </a:p>
          <a:p>
            <a:pPr marL="342900" indent="-342900">
              <a:buAutoNum type="arabicPeriod"/>
            </a:pPr>
            <a:endParaRPr lang="en-GB" dirty="0"/>
          </a:p>
          <a:p>
            <a:r>
              <a:rPr lang="en-GB" dirty="0"/>
              <a:t>                            Hence, the </a:t>
            </a:r>
            <a:r>
              <a:rPr lang="en-GB" dirty="0">
                <a:solidFill>
                  <a:srgbClr val="00B050"/>
                </a:solidFill>
              </a:rPr>
              <a:t>correct</a:t>
            </a:r>
            <a:r>
              <a:rPr lang="en-GB" dirty="0"/>
              <a:t> Interpretation of the numbers are necessary!!!!</a:t>
            </a:r>
          </a:p>
          <a:p>
            <a:pPr marL="342900" indent="-342900">
              <a:buAutoNum type="arabicPeriod"/>
            </a:pPr>
            <a:endParaRPr lang="en-GB" dirty="0"/>
          </a:p>
          <a:p>
            <a:endParaRPr lang="en-GB" dirty="0"/>
          </a:p>
          <a:p>
            <a:endParaRPr lang="en-GB" dirty="0"/>
          </a:p>
          <a:p>
            <a:endParaRPr lang="en-GB" dirty="0"/>
          </a:p>
          <a:p>
            <a:endParaRPr lang="en-GB" dirty="0"/>
          </a:p>
          <a:p>
            <a:endParaRPr lang="en-GB" dirty="0"/>
          </a:p>
          <a:p>
            <a:endParaRPr lang="en-US" dirty="0"/>
          </a:p>
        </p:txBody>
      </p:sp>
    </p:spTree>
    <p:extLst>
      <p:ext uri="{BB962C8B-B14F-4D97-AF65-F5344CB8AC3E}">
        <p14:creationId xmlns:p14="http://schemas.microsoft.com/office/powerpoint/2010/main" val="17985076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018B775-2865-1B45-86D1-4102A34D6D3C}"/>
              </a:ext>
            </a:extLst>
          </p:cNvPr>
          <p:cNvSpPr txBox="1"/>
          <p:nvPr/>
        </p:nvSpPr>
        <p:spPr>
          <a:xfrm>
            <a:off x="1159727" y="512956"/>
            <a:ext cx="9857678" cy="4801314"/>
          </a:xfrm>
          <a:prstGeom prst="rect">
            <a:avLst/>
          </a:prstGeom>
          <a:noFill/>
        </p:spPr>
        <p:txBody>
          <a:bodyPr wrap="square" rtlCol="0">
            <a:spAutoFit/>
          </a:bodyPr>
          <a:lstStyle/>
          <a:p>
            <a:r>
              <a:rPr lang="en-GB" dirty="0">
                <a:solidFill>
                  <a:srgbClr val="000000"/>
                </a:solidFill>
                <a:latin typeface="Arial" panose="020B0604020202020204" pitchFamily="34" charset="0"/>
              </a:rPr>
              <a:t>Types of Statistics:</a:t>
            </a:r>
          </a:p>
          <a:p>
            <a:endParaRPr lang="en-GB" dirty="0">
              <a:solidFill>
                <a:srgbClr val="000000"/>
              </a:solidFill>
              <a:latin typeface="Arial" panose="020B0604020202020204" pitchFamily="34" charset="0"/>
            </a:endParaRPr>
          </a:p>
          <a:p>
            <a:endParaRPr lang="en-GB" dirty="0">
              <a:solidFill>
                <a:srgbClr val="000000"/>
              </a:solidFill>
              <a:latin typeface="Arial" panose="020B0604020202020204" pitchFamily="34" charset="0"/>
            </a:endParaRPr>
          </a:p>
          <a:p>
            <a:r>
              <a:rPr lang="en-GB" dirty="0">
                <a:solidFill>
                  <a:srgbClr val="000000"/>
                </a:solidFill>
                <a:latin typeface="Arial" panose="020B0604020202020204" pitchFamily="34" charset="0"/>
              </a:rPr>
              <a:t>1. Descriptive statistics deals with the processing of data without attempting to draw any inferences from it. The characteristics of the data are described in simple terms. Events that are dealt with include everyday happenings such as accidents, prices of goods, business, incomes, epidemics, sports data, population data.</a:t>
            </a:r>
          </a:p>
          <a:p>
            <a:endParaRPr lang="en-GB" dirty="0">
              <a:solidFill>
                <a:srgbClr val="000000"/>
              </a:solidFill>
              <a:latin typeface="Arial" panose="020B0604020202020204" pitchFamily="34" charset="0"/>
            </a:endParaRPr>
          </a:p>
          <a:p>
            <a:endParaRPr lang="en-GB" dirty="0">
              <a:solidFill>
                <a:srgbClr val="000000"/>
              </a:solidFill>
              <a:latin typeface="Arial" panose="020B0604020202020204" pitchFamily="34" charset="0"/>
            </a:endParaRPr>
          </a:p>
          <a:p>
            <a:endParaRPr lang="en-GB" dirty="0">
              <a:solidFill>
                <a:srgbClr val="000000"/>
              </a:solidFill>
              <a:latin typeface="Arial" panose="020B0604020202020204" pitchFamily="34" charset="0"/>
            </a:endParaRPr>
          </a:p>
          <a:p>
            <a:endParaRPr lang="en-GB" dirty="0">
              <a:solidFill>
                <a:srgbClr val="000000"/>
              </a:solidFill>
              <a:latin typeface="Arial" panose="020B0604020202020204" pitchFamily="34" charset="0"/>
            </a:endParaRPr>
          </a:p>
          <a:p>
            <a:br>
              <a:rPr lang="en-GB" dirty="0">
                <a:solidFill>
                  <a:srgbClr val="000000"/>
                </a:solidFill>
                <a:latin typeface="Arial" panose="020B0604020202020204" pitchFamily="34" charset="0"/>
              </a:rPr>
            </a:br>
            <a:r>
              <a:rPr lang="en-GB" dirty="0">
                <a:solidFill>
                  <a:srgbClr val="000000"/>
                </a:solidFill>
                <a:latin typeface="Arial" panose="020B0604020202020204" pitchFamily="34" charset="0"/>
              </a:rPr>
              <a:t>2. Inferential statistics is a scientific discipline that uses mathematical tools to make forecasts and projections by analysing the given data. This is of use to people employed in such fields as engineering, economics, biology, the social sciences, business, agriculture and communications.</a:t>
            </a:r>
            <a:endParaRPr lang="en-US" dirty="0"/>
          </a:p>
          <a:p>
            <a:endParaRPr lang="en-US" dirty="0"/>
          </a:p>
        </p:txBody>
      </p:sp>
    </p:spTree>
    <p:extLst>
      <p:ext uri="{BB962C8B-B14F-4D97-AF65-F5344CB8AC3E}">
        <p14:creationId xmlns:p14="http://schemas.microsoft.com/office/powerpoint/2010/main" val="8029299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A2A7EB0-7124-194E-882F-05E5B4B70C9E}"/>
              </a:ext>
            </a:extLst>
          </p:cNvPr>
          <p:cNvPicPr>
            <a:picLocks noChangeAspect="1"/>
          </p:cNvPicPr>
          <p:nvPr/>
        </p:nvPicPr>
        <p:blipFill>
          <a:blip r:embed="rId3"/>
          <a:stretch>
            <a:fillRect/>
          </a:stretch>
        </p:blipFill>
        <p:spPr>
          <a:xfrm>
            <a:off x="715108" y="0"/>
            <a:ext cx="11476892" cy="6858000"/>
          </a:xfrm>
          <a:prstGeom prst="rect">
            <a:avLst/>
          </a:prstGeom>
        </p:spPr>
      </p:pic>
      <p:sp>
        <p:nvSpPr>
          <p:cNvPr id="2" name="Rectangle 1">
            <a:extLst>
              <a:ext uri="{FF2B5EF4-FFF2-40B4-BE49-F238E27FC236}">
                <a16:creationId xmlns:a16="http://schemas.microsoft.com/office/drawing/2014/main" id="{E2C0969A-7E50-4D46-B9C6-5ABBB12CFA65}"/>
              </a:ext>
            </a:extLst>
          </p:cNvPr>
          <p:cNvSpPr/>
          <p:nvPr/>
        </p:nvSpPr>
        <p:spPr>
          <a:xfrm>
            <a:off x="836341" y="144966"/>
            <a:ext cx="11229279" cy="1938992"/>
          </a:xfrm>
          <a:prstGeom prst="rect">
            <a:avLst/>
          </a:prstGeom>
        </p:spPr>
        <p:txBody>
          <a:bodyPr wrap="square">
            <a:spAutoFit/>
          </a:bodyPr>
          <a:lstStyle/>
          <a:p>
            <a:endParaRPr lang="en-GB" sz="2000" b="1" dirty="0">
              <a:solidFill>
                <a:srgbClr val="FF0000"/>
              </a:solidFill>
              <a:latin typeface="arial" panose="020B0604020202020204" pitchFamily="34" charset="0"/>
            </a:endParaRPr>
          </a:p>
          <a:p>
            <a:endParaRPr lang="en-GB" sz="2000" b="1" dirty="0">
              <a:solidFill>
                <a:srgbClr val="FF0000"/>
              </a:solidFill>
              <a:latin typeface="arial" panose="020B0604020202020204" pitchFamily="34" charset="0"/>
            </a:endParaRPr>
          </a:p>
          <a:p>
            <a:endParaRPr lang="en-GB" sz="2000" b="1" dirty="0">
              <a:solidFill>
                <a:srgbClr val="FF0000"/>
              </a:solidFill>
              <a:latin typeface="arial" panose="020B0604020202020204" pitchFamily="34" charset="0"/>
            </a:endParaRPr>
          </a:p>
          <a:p>
            <a:endParaRPr lang="en-GB" sz="2000" b="1" dirty="0">
              <a:solidFill>
                <a:srgbClr val="FF0000"/>
              </a:solidFill>
              <a:latin typeface="arial" panose="020B0604020202020204" pitchFamily="34" charset="0"/>
            </a:endParaRPr>
          </a:p>
          <a:p>
            <a:endParaRPr lang="en-GB" sz="2000" b="1" dirty="0">
              <a:solidFill>
                <a:srgbClr val="FF0000"/>
              </a:solidFill>
              <a:latin typeface="arial" panose="020B0604020202020204" pitchFamily="34" charset="0"/>
            </a:endParaRPr>
          </a:p>
          <a:p>
            <a:endParaRPr lang="en-GB" sz="2000" b="1" dirty="0">
              <a:solidFill>
                <a:srgbClr val="FF0000"/>
              </a:solidFill>
              <a:latin typeface="arial" panose="020B0604020202020204" pitchFamily="34" charset="0"/>
            </a:endParaRPr>
          </a:p>
        </p:txBody>
      </p:sp>
      <p:pic>
        <p:nvPicPr>
          <p:cNvPr id="5" name="Picture 4">
            <a:extLst>
              <a:ext uri="{FF2B5EF4-FFF2-40B4-BE49-F238E27FC236}">
                <a16:creationId xmlns:a16="http://schemas.microsoft.com/office/drawing/2014/main" id="{2F6E2847-1547-0A48-B5C8-CED319252C0B}"/>
              </a:ext>
            </a:extLst>
          </p:cNvPr>
          <p:cNvPicPr>
            <a:picLocks noChangeAspect="1"/>
          </p:cNvPicPr>
          <p:nvPr/>
        </p:nvPicPr>
        <p:blipFill>
          <a:blip r:embed="rId4"/>
          <a:stretch>
            <a:fillRect/>
          </a:stretch>
        </p:blipFill>
        <p:spPr>
          <a:xfrm>
            <a:off x="3115764" y="0"/>
            <a:ext cx="6670431" cy="3668737"/>
          </a:xfrm>
          <a:prstGeom prst="rect">
            <a:avLst/>
          </a:prstGeom>
        </p:spPr>
      </p:pic>
      <p:sp>
        <p:nvSpPr>
          <p:cNvPr id="12" name="Rectangle 11">
            <a:extLst>
              <a:ext uri="{FF2B5EF4-FFF2-40B4-BE49-F238E27FC236}">
                <a16:creationId xmlns:a16="http://schemas.microsoft.com/office/drawing/2014/main" id="{076A93BC-1B05-8E45-89D0-2A4B018BA4D3}"/>
              </a:ext>
            </a:extLst>
          </p:cNvPr>
          <p:cNvSpPr/>
          <p:nvPr/>
        </p:nvSpPr>
        <p:spPr>
          <a:xfrm>
            <a:off x="1195754" y="4034158"/>
            <a:ext cx="4665784" cy="1208852"/>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a:p>
            <a:r>
              <a:rPr lang="en-US" b="1" dirty="0"/>
              <a:t>Population?</a:t>
            </a:r>
          </a:p>
          <a:p>
            <a:endParaRPr lang="en-US" b="1" dirty="0"/>
          </a:p>
          <a:p>
            <a:r>
              <a:rPr lang="en-US" b="1" dirty="0"/>
              <a:t>Refers to the total amount of things.</a:t>
            </a:r>
          </a:p>
          <a:p>
            <a:pPr algn="ctr"/>
            <a:endParaRPr lang="en-US" dirty="0"/>
          </a:p>
        </p:txBody>
      </p:sp>
      <p:sp>
        <p:nvSpPr>
          <p:cNvPr id="13" name="Rectangle 12">
            <a:extLst>
              <a:ext uri="{FF2B5EF4-FFF2-40B4-BE49-F238E27FC236}">
                <a16:creationId xmlns:a16="http://schemas.microsoft.com/office/drawing/2014/main" id="{41417D8C-03E7-BE49-9FDF-A75DA78271D6}"/>
              </a:ext>
            </a:extLst>
          </p:cNvPr>
          <p:cNvSpPr/>
          <p:nvPr/>
        </p:nvSpPr>
        <p:spPr>
          <a:xfrm>
            <a:off x="6717320" y="3991908"/>
            <a:ext cx="4618894" cy="1208853"/>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a:p>
            <a:r>
              <a:rPr lang="en-US" b="1" dirty="0"/>
              <a:t>Sample?</a:t>
            </a:r>
          </a:p>
          <a:p>
            <a:endParaRPr lang="en-US" b="1" dirty="0"/>
          </a:p>
          <a:p>
            <a:r>
              <a:rPr lang="en-US" b="1" dirty="0"/>
              <a:t>Small part of population that is used for study.</a:t>
            </a:r>
          </a:p>
          <a:p>
            <a:pPr algn="ctr"/>
            <a:endParaRPr lang="en-US" dirty="0"/>
          </a:p>
        </p:txBody>
      </p:sp>
      <p:sp>
        <p:nvSpPr>
          <p:cNvPr id="14" name="Rectangle 13">
            <a:extLst>
              <a:ext uri="{FF2B5EF4-FFF2-40B4-BE49-F238E27FC236}">
                <a16:creationId xmlns:a16="http://schemas.microsoft.com/office/drawing/2014/main" id="{6B8B7273-BA54-A440-8C5F-5799E1130B98}"/>
              </a:ext>
            </a:extLst>
          </p:cNvPr>
          <p:cNvSpPr/>
          <p:nvPr/>
        </p:nvSpPr>
        <p:spPr>
          <a:xfrm>
            <a:off x="1195754" y="5357366"/>
            <a:ext cx="4665784" cy="120885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b="1" dirty="0"/>
          </a:p>
          <a:p>
            <a:r>
              <a:rPr lang="en-US" b="1" dirty="0"/>
              <a:t>Sample Size?</a:t>
            </a:r>
          </a:p>
          <a:p>
            <a:endParaRPr lang="en-US" b="1" dirty="0"/>
          </a:p>
          <a:p>
            <a:r>
              <a:rPr lang="en-US" b="1" dirty="0"/>
              <a:t>Total amount of things in a sample.</a:t>
            </a:r>
          </a:p>
          <a:p>
            <a:pPr algn="ctr"/>
            <a:endParaRPr lang="en-US" dirty="0"/>
          </a:p>
        </p:txBody>
      </p:sp>
      <p:sp>
        <p:nvSpPr>
          <p:cNvPr id="15" name="Rectangle 14">
            <a:extLst>
              <a:ext uri="{FF2B5EF4-FFF2-40B4-BE49-F238E27FC236}">
                <a16:creationId xmlns:a16="http://schemas.microsoft.com/office/drawing/2014/main" id="{425BEC4B-F86C-FC45-AE93-69BE21273082}"/>
              </a:ext>
            </a:extLst>
          </p:cNvPr>
          <p:cNvSpPr/>
          <p:nvPr/>
        </p:nvSpPr>
        <p:spPr>
          <a:xfrm>
            <a:off x="6717320" y="5357366"/>
            <a:ext cx="4665784" cy="1208853"/>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b="1" dirty="0"/>
          </a:p>
          <a:p>
            <a:r>
              <a:rPr lang="en-US" b="1" dirty="0"/>
              <a:t>Variable?</a:t>
            </a:r>
          </a:p>
          <a:p>
            <a:endParaRPr lang="en-US" b="1" dirty="0"/>
          </a:p>
          <a:p>
            <a:r>
              <a:rPr lang="en-US" b="1" dirty="0"/>
              <a:t>What we are studying. (Measurable, Countable, Categorized)</a:t>
            </a:r>
          </a:p>
          <a:p>
            <a:pPr algn="ctr"/>
            <a:endParaRPr lang="en-US" dirty="0"/>
          </a:p>
        </p:txBody>
      </p:sp>
      <p:grpSp>
        <p:nvGrpSpPr>
          <p:cNvPr id="24" name="Group 23">
            <a:extLst>
              <a:ext uri="{FF2B5EF4-FFF2-40B4-BE49-F238E27FC236}">
                <a16:creationId xmlns:a16="http://schemas.microsoft.com/office/drawing/2014/main" id="{2BF95F95-9363-F447-9B8B-D1E707A22FEA}"/>
              </a:ext>
            </a:extLst>
          </p:cNvPr>
          <p:cNvGrpSpPr/>
          <p:nvPr/>
        </p:nvGrpSpPr>
        <p:grpSpPr>
          <a:xfrm>
            <a:off x="4889898" y="4539452"/>
            <a:ext cx="824760" cy="398160"/>
            <a:chOff x="4889898" y="4539452"/>
            <a:chExt cx="824760" cy="398160"/>
          </a:xfrm>
        </p:grpSpPr>
        <mc:AlternateContent xmlns:mc="http://schemas.openxmlformats.org/markup-compatibility/2006">
          <mc:Choice xmlns:p14="http://schemas.microsoft.com/office/powerpoint/2010/main" Requires="p14">
            <p:contentPart p14:bwMode="auto" r:id="rId5">
              <p14:nvContentPartPr>
                <p14:cNvPr id="22" name="Ink 21">
                  <a:extLst>
                    <a:ext uri="{FF2B5EF4-FFF2-40B4-BE49-F238E27FC236}">
                      <a16:creationId xmlns:a16="http://schemas.microsoft.com/office/drawing/2014/main" id="{521DE616-9A2D-FA43-A5D3-CBFB95FC6B86}"/>
                    </a:ext>
                  </a:extLst>
                </p14:cNvPr>
                <p14:cNvContentPartPr/>
                <p14:nvPr/>
              </p14:nvContentPartPr>
              <p14:xfrm>
                <a:off x="4889898" y="4539452"/>
                <a:ext cx="687960" cy="398160"/>
              </p14:xfrm>
            </p:contentPart>
          </mc:Choice>
          <mc:Fallback>
            <p:pic>
              <p:nvPicPr>
                <p:cNvPr id="22" name="Ink 21">
                  <a:extLst>
                    <a:ext uri="{FF2B5EF4-FFF2-40B4-BE49-F238E27FC236}">
                      <a16:creationId xmlns:a16="http://schemas.microsoft.com/office/drawing/2014/main" id="{521DE616-9A2D-FA43-A5D3-CBFB95FC6B86}"/>
                    </a:ext>
                  </a:extLst>
                </p:cNvPr>
                <p:cNvPicPr/>
                <p:nvPr/>
              </p:nvPicPr>
              <p:blipFill>
                <a:blip r:embed="rId6"/>
                <a:stretch>
                  <a:fillRect/>
                </a:stretch>
              </p:blipFill>
              <p:spPr>
                <a:xfrm>
                  <a:off x="4881258" y="4530812"/>
                  <a:ext cx="705600" cy="41580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23" name="Ink 22">
                  <a:extLst>
                    <a:ext uri="{FF2B5EF4-FFF2-40B4-BE49-F238E27FC236}">
                      <a16:creationId xmlns:a16="http://schemas.microsoft.com/office/drawing/2014/main" id="{A3F250D5-CAD8-4542-ACC2-40B864CAAD41}"/>
                    </a:ext>
                  </a:extLst>
                </p14:cNvPr>
                <p14:cNvContentPartPr/>
                <p14:nvPr/>
              </p14:nvContentPartPr>
              <p14:xfrm>
                <a:off x="5112378" y="4594892"/>
                <a:ext cx="602280" cy="319320"/>
              </p14:xfrm>
            </p:contentPart>
          </mc:Choice>
          <mc:Fallback>
            <p:pic>
              <p:nvPicPr>
                <p:cNvPr id="23" name="Ink 22">
                  <a:extLst>
                    <a:ext uri="{FF2B5EF4-FFF2-40B4-BE49-F238E27FC236}">
                      <a16:creationId xmlns:a16="http://schemas.microsoft.com/office/drawing/2014/main" id="{A3F250D5-CAD8-4542-ACC2-40B864CAAD41}"/>
                    </a:ext>
                  </a:extLst>
                </p:cNvPr>
                <p:cNvPicPr/>
                <p:nvPr/>
              </p:nvPicPr>
              <p:blipFill>
                <a:blip r:embed="rId8"/>
                <a:stretch>
                  <a:fillRect/>
                </a:stretch>
              </p:blipFill>
              <p:spPr>
                <a:xfrm>
                  <a:off x="5103738" y="4585892"/>
                  <a:ext cx="619920" cy="33696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9">
            <p14:nvContentPartPr>
              <p14:cNvPr id="112" name="Ink 111">
                <a:extLst>
                  <a:ext uri="{FF2B5EF4-FFF2-40B4-BE49-F238E27FC236}">
                    <a16:creationId xmlns:a16="http://schemas.microsoft.com/office/drawing/2014/main" id="{FB7964B3-C95E-B942-A1F2-A683C7277D55}"/>
                  </a:ext>
                </a:extLst>
              </p14:cNvPr>
              <p14:cNvContentPartPr/>
              <p14:nvPr/>
            </p14:nvContentPartPr>
            <p14:xfrm>
              <a:off x="8837658" y="1697252"/>
              <a:ext cx="3600" cy="12240"/>
            </p14:xfrm>
          </p:contentPart>
        </mc:Choice>
        <mc:Fallback>
          <p:pic>
            <p:nvPicPr>
              <p:cNvPr id="112" name="Ink 111">
                <a:extLst>
                  <a:ext uri="{FF2B5EF4-FFF2-40B4-BE49-F238E27FC236}">
                    <a16:creationId xmlns:a16="http://schemas.microsoft.com/office/drawing/2014/main" id="{FB7964B3-C95E-B942-A1F2-A683C7277D55}"/>
                  </a:ext>
                </a:extLst>
              </p:cNvPr>
              <p:cNvPicPr/>
              <p:nvPr/>
            </p:nvPicPr>
            <p:blipFill>
              <a:blip r:embed="rId10"/>
              <a:stretch>
                <a:fillRect/>
              </a:stretch>
            </p:blipFill>
            <p:spPr>
              <a:xfrm>
                <a:off x="8829018" y="1688252"/>
                <a:ext cx="21240" cy="29880"/>
              </a:xfrm>
              <a:prstGeom prst="rect">
                <a:avLst/>
              </a:prstGeom>
            </p:spPr>
          </p:pic>
        </mc:Fallback>
      </mc:AlternateContent>
      <p:grpSp>
        <p:nvGrpSpPr>
          <p:cNvPr id="135" name="Group 134">
            <a:extLst>
              <a:ext uri="{FF2B5EF4-FFF2-40B4-BE49-F238E27FC236}">
                <a16:creationId xmlns:a16="http://schemas.microsoft.com/office/drawing/2014/main" id="{81BDAAE0-0BA6-6849-B070-449CA9C83495}"/>
              </a:ext>
            </a:extLst>
          </p:cNvPr>
          <p:cNvGrpSpPr/>
          <p:nvPr/>
        </p:nvGrpSpPr>
        <p:grpSpPr>
          <a:xfrm>
            <a:off x="7584858" y="4304012"/>
            <a:ext cx="921960" cy="287280"/>
            <a:chOff x="7584858" y="4304012"/>
            <a:chExt cx="921960" cy="287280"/>
          </a:xfrm>
        </p:grpSpPr>
        <mc:AlternateContent xmlns:mc="http://schemas.openxmlformats.org/markup-compatibility/2006">
          <mc:Choice xmlns:p14="http://schemas.microsoft.com/office/powerpoint/2010/main" Requires="p14">
            <p:contentPart p14:bwMode="auto" r:id="rId11">
              <p14:nvContentPartPr>
                <p14:cNvPr id="133" name="Ink 132">
                  <a:extLst>
                    <a:ext uri="{FF2B5EF4-FFF2-40B4-BE49-F238E27FC236}">
                      <a16:creationId xmlns:a16="http://schemas.microsoft.com/office/drawing/2014/main" id="{27CCB311-B314-C04B-9814-24567F001F72}"/>
                    </a:ext>
                  </a:extLst>
                </p14:cNvPr>
                <p14:cNvContentPartPr/>
                <p14:nvPr/>
              </p14:nvContentPartPr>
              <p14:xfrm>
                <a:off x="7584858" y="4328492"/>
                <a:ext cx="542520" cy="262800"/>
              </p14:xfrm>
            </p:contentPart>
          </mc:Choice>
          <mc:Fallback>
            <p:pic>
              <p:nvPicPr>
                <p:cNvPr id="133" name="Ink 132">
                  <a:extLst>
                    <a:ext uri="{FF2B5EF4-FFF2-40B4-BE49-F238E27FC236}">
                      <a16:creationId xmlns:a16="http://schemas.microsoft.com/office/drawing/2014/main" id="{27CCB311-B314-C04B-9814-24567F001F72}"/>
                    </a:ext>
                  </a:extLst>
                </p:cNvPr>
                <p:cNvPicPr/>
                <p:nvPr/>
              </p:nvPicPr>
              <p:blipFill>
                <a:blip r:embed="rId12"/>
                <a:stretch>
                  <a:fillRect/>
                </a:stretch>
              </p:blipFill>
              <p:spPr>
                <a:xfrm>
                  <a:off x="7575858" y="4319492"/>
                  <a:ext cx="560160" cy="28044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134" name="Ink 133">
                  <a:extLst>
                    <a:ext uri="{FF2B5EF4-FFF2-40B4-BE49-F238E27FC236}">
                      <a16:creationId xmlns:a16="http://schemas.microsoft.com/office/drawing/2014/main" id="{8BF4E63C-73FD-1A4A-9DB5-0D10A50DBBC1}"/>
                    </a:ext>
                  </a:extLst>
                </p14:cNvPr>
                <p14:cNvContentPartPr/>
                <p14:nvPr/>
              </p14:nvContentPartPr>
              <p14:xfrm>
                <a:off x="7823538" y="4304012"/>
                <a:ext cx="683280" cy="237960"/>
              </p14:xfrm>
            </p:contentPart>
          </mc:Choice>
          <mc:Fallback>
            <p:pic>
              <p:nvPicPr>
                <p:cNvPr id="134" name="Ink 133">
                  <a:extLst>
                    <a:ext uri="{FF2B5EF4-FFF2-40B4-BE49-F238E27FC236}">
                      <a16:creationId xmlns:a16="http://schemas.microsoft.com/office/drawing/2014/main" id="{8BF4E63C-73FD-1A4A-9DB5-0D10A50DBBC1}"/>
                    </a:ext>
                  </a:extLst>
                </p:cNvPr>
                <p:cNvPicPr/>
                <p:nvPr/>
              </p:nvPicPr>
              <p:blipFill>
                <a:blip r:embed="rId14"/>
                <a:stretch>
                  <a:fillRect/>
                </a:stretch>
              </p:blipFill>
              <p:spPr>
                <a:xfrm>
                  <a:off x="7814538" y="4295012"/>
                  <a:ext cx="700920" cy="255600"/>
                </a:xfrm>
                <a:prstGeom prst="rect">
                  <a:avLst/>
                </a:prstGeom>
              </p:spPr>
            </p:pic>
          </mc:Fallback>
        </mc:AlternateContent>
      </p:grpSp>
      <p:grpSp>
        <p:nvGrpSpPr>
          <p:cNvPr id="139" name="Group 138">
            <a:extLst>
              <a:ext uri="{FF2B5EF4-FFF2-40B4-BE49-F238E27FC236}">
                <a16:creationId xmlns:a16="http://schemas.microsoft.com/office/drawing/2014/main" id="{9610550B-4E40-5C4E-BAEF-6CB8D7734F4B}"/>
              </a:ext>
            </a:extLst>
          </p:cNvPr>
          <p:cNvGrpSpPr/>
          <p:nvPr/>
        </p:nvGrpSpPr>
        <p:grpSpPr>
          <a:xfrm>
            <a:off x="7595658" y="4949132"/>
            <a:ext cx="346680" cy="174600"/>
            <a:chOff x="7595658" y="4949132"/>
            <a:chExt cx="346680" cy="174600"/>
          </a:xfrm>
        </p:grpSpPr>
        <mc:AlternateContent xmlns:mc="http://schemas.openxmlformats.org/markup-compatibility/2006">
          <mc:Choice xmlns:p14="http://schemas.microsoft.com/office/powerpoint/2010/main" Requires="p14">
            <p:contentPart p14:bwMode="auto" r:id="rId15">
              <p14:nvContentPartPr>
                <p14:cNvPr id="136" name="Ink 135">
                  <a:extLst>
                    <a:ext uri="{FF2B5EF4-FFF2-40B4-BE49-F238E27FC236}">
                      <a16:creationId xmlns:a16="http://schemas.microsoft.com/office/drawing/2014/main" id="{57651929-944E-AD48-B243-6908AA94939A}"/>
                    </a:ext>
                  </a:extLst>
                </p14:cNvPr>
                <p14:cNvContentPartPr/>
                <p14:nvPr/>
              </p14:nvContentPartPr>
              <p14:xfrm>
                <a:off x="7595658" y="5015372"/>
                <a:ext cx="240840" cy="108360"/>
              </p14:xfrm>
            </p:contentPart>
          </mc:Choice>
          <mc:Fallback>
            <p:pic>
              <p:nvPicPr>
                <p:cNvPr id="136" name="Ink 135">
                  <a:extLst>
                    <a:ext uri="{FF2B5EF4-FFF2-40B4-BE49-F238E27FC236}">
                      <a16:creationId xmlns:a16="http://schemas.microsoft.com/office/drawing/2014/main" id="{57651929-944E-AD48-B243-6908AA94939A}"/>
                    </a:ext>
                  </a:extLst>
                </p:cNvPr>
                <p:cNvPicPr/>
                <p:nvPr/>
              </p:nvPicPr>
              <p:blipFill>
                <a:blip r:embed="rId16"/>
                <a:stretch>
                  <a:fillRect/>
                </a:stretch>
              </p:blipFill>
              <p:spPr>
                <a:xfrm>
                  <a:off x="7586658" y="5006732"/>
                  <a:ext cx="258480" cy="12600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137" name="Ink 136">
                  <a:extLst>
                    <a:ext uri="{FF2B5EF4-FFF2-40B4-BE49-F238E27FC236}">
                      <a16:creationId xmlns:a16="http://schemas.microsoft.com/office/drawing/2014/main" id="{28BAFB01-18AA-7241-84C1-50AA5FD6398B}"/>
                    </a:ext>
                  </a:extLst>
                </p14:cNvPr>
                <p14:cNvContentPartPr/>
                <p14:nvPr/>
              </p14:nvContentPartPr>
              <p14:xfrm>
                <a:off x="7614738" y="4965692"/>
                <a:ext cx="257400" cy="148680"/>
              </p14:xfrm>
            </p:contentPart>
          </mc:Choice>
          <mc:Fallback>
            <p:pic>
              <p:nvPicPr>
                <p:cNvPr id="137" name="Ink 136">
                  <a:extLst>
                    <a:ext uri="{FF2B5EF4-FFF2-40B4-BE49-F238E27FC236}">
                      <a16:creationId xmlns:a16="http://schemas.microsoft.com/office/drawing/2014/main" id="{28BAFB01-18AA-7241-84C1-50AA5FD6398B}"/>
                    </a:ext>
                  </a:extLst>
                </p:cNvPr>
                <p:cNvPicPr/>
                <p:nvPr/>
              </p:nvPicPr>
              <p:blipFill>
                <a:blip r:embed="rId18"/>
                <a:stretch>
                  <a:fillRect/>
                </a:stretch>
              </p:blipFill>
              <p:spPr>
                <a:xfrm>
                  <a:off x="7605738" y="4957052"/>
                  <a:ext cx="275040" cy="16632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138" name="Ink 137">
                  <a:extLst>
                    <a:ext uri="{FF2B5EF4-FFF2-40B4-BE49-F238E27FC236}">
                      <a16:creationId xmlns:a16="http://schemas.microsoft.com/office/drawing/2014/main" id="{8D8A020F-0A3C-FF4B-814F-7F7ED5A6FB9F}"/>
                    </a:ext>
                  </a:extLst>
                </p14:cNvPr>
                <p14:cNvContentPartPr/>
                <p14:nvPr/>
              </p14:nvContentPartPr>
              <p14:xfrm>
                <a:off x="7639938" y="4949132"/>
                <a:ext cx="302400" cy="93240"/>
              </p14:xfrm>
            </p:contentPart>
          </mc:Choice>
          <mc:Fallback>
            <p:pic>
              <p:nvPicPr>
                <p:cNvPr id="138" name="Ink 137">
                  <a:extLst>
                    <a:ext uri="{FF2B5EF4-FFF2-40B4-BE49-F238E27FC236}">
                      <a16:creationId xmlns:a16="http://schemas.microsoft.com/office/drawing/2014/main" id="{8D8A020F-0A3C-FF4B-814F-7F7ED5A6FB9F}"/>
                    </a:ext>
                  </a:extLst>
                </p:cNvPr>
                <p:cNvPicPr/>
                <p:nvPr/>
              </p:nvPicPr>
              <p:blipFill>
                <a:blip r:embed="rId20"/>
                <a:stretch>
                  <a:fillRect/>
                </a:stretch>
              </p:blipFill>
              <p:spPr>
                <a:xfrm>
                  <a:off x="7631298" y="4940492"/>
                  <a:ext cx="320040" cy="110880"/>
                </a:xfrm>
                <a:prstGeom prst="rect">
                  <a:avLst/>
                </a:prstGeom>
              </p:spPr>
            </p:pic>
          </mc:Fallback>
        </mc:AlternateContent>
      </p:grpSp>
      <p:grpSp>
        <p:nvGrpSpPr>
          <p:cNvPr id="174" name="Group 173">
            <a:extLst>
              <a:ext uri="{FF2B5EF4-FFF2-40B4-BE49-F238E27FC236}">
                <a16:creationId xmlns:a16="http://schemas.microsoft.com/office/drawing/2014/main" id="{0C11595D-AC3C-6145-B730-3B7F5685629D}"/>
              </a:ext>
            </a:extLst>
          </p:cNvPr>
          <p:cNvGrpSpPr/>
          <p:nvPr/>
        </p:nvGrpSpPr>
        <p:grpSpPr>
          <a:xfrm>
            <a:off x="795618" y="456692"/>
            <a:ext cx="1949760" cy="1837440"/>
            <a:chOff x="795618" y="456692"/>
            <a:chExt cx="1949760" cy="1837440"/>
          </a:xfrm>
        </p:grpSpPr>
        <mc:AlternateContent xmlns:mc="http://schemas.openxmlformats.org/markup-compatibility/2006">
          <mc:Choice xmlns:p14="http://schemas.microsoft.com/office/powerpoint/2010/main" Requires="p14">
            <p:contentPart p14:bwMode="auto" r:id="rId21">
              <p14:nvContentPartPr>
                <p14:cNvPr id="146" name="Ink 145">
                  <a:extLst>
                    <a:ext uri="{FF2B5EF4-FFF2-40B4-BE49-F238E27FC236}">
                      <a16:creationId xmlns:a16="http://schemas.microsoft.com/office/drawing/2014/main" id="{1394B5C4-15FF-184B-8D0C-46380C3333D6}"/>
                    </a:ext>
                  </a:extLst>
                </p14:cNvPr>
                <p14:cNvContentPartPr/>
                <p14:nvPr/>
              </p14:nvContentPartPr>
              <p14:xfrm>
                <a:off x="795618" y="456692"/>
                <a:ext cx="1949760" cy="1837440"/>
              </p14:xfrm>
            </p:contentPart>
          </mc:Choice>
          <mc:Fallback>
            <p:pic>
              <p:nvPicPr>
                <p:cNvPr id="146" name="Ink 145">
                  <a:extLst>
                    <a:ext uri="{FF2B5EF4-FFF2-40B4-BE49-F238E27FC236}">
                      <a16:creationId xmlns:a16="http://schemas.microsoft.com/office/drawing/2014/main" id="{1394B5C4-15FF-184B-8D0C-46380C3333D6}"/>
                    </a:ext>
                  </a:extLst>
                </p:cNvPr>
                <p:cNvPicPr/>
                <p:nvPr/>
              </p:nvPicPr>
              <p:blipFill>
                <a:blip r:embed="rId22"/>
                <a:stretch>
                  <a:fillRect/>
                </a:stretch>
              </p:blipFill>
              <p:spPr>
                <a:xfrm>
                  <a:off x="786618" y="448052"/>
                  <a:ext cx="1967400" cy="1855080"/>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147" name="Ink 146">
                  <a:extLst>
                    <a:ext uri="{FF2B5EF4-FFF2-40B4-BE49-F238E27FC236}">
                      <a16:creationId xmlns:a16="http://schemas.microsoft.com/office/drawing/2014/main" id="{1DF8510C-84B0-324F-B58A-B36A2C7AD687}"/>
                    </a:ext>
                  </a:extLst>
                </p14:cNvPr>
                <p14:cNvContentPartPr/>
                <p14:nvPr/>
              </p14:nvContentPartPr>
              <p14:xfrm>
                <a:off x="1378818" y="931892"/>
                <a:ext cx="106560" cy="105120"/>
              </p14:xfrm>
            </p:contentPart>
          </mc:Choice>
          <mc:Fallback>
            <p:pic>
              <p:nvPicPr>
                <p:cNvPr id="147" name="Ink 146">
                  <a:extLst>
                    <a:ext uri="{FF2B5EF4-FFF2-40B4-BE49-F238E27FC236}">
                      <a16:creationId xmlns:a16="http://schemas.microsoft.com/office/drawing/2014/main" id="{1DF8510C-84B0-324F-B58A-B36A2C7AD687}"/>
                    </a:ext>
                  </a:extLst>
                </p:cNvPr>
                <p:cNvPicPr/>
                <p:nvPr/>
              </p:nvPicPr>
              <p:blipFill>
                <a:blip r:embed="rId24"/>
                <a:stretch>
                  <a:fillRect/>
                </a:stretch>
              </p:blipFill>
              <p:spPr>
                <a:xfrm>
                  <a:off x="1369818" y="923252"/>
                  <a:ext cx="124200" cy="122760"/>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148" name="Ink 147">
                  <a:extLst>
                    <a:ext uri="{FF2B5EF4-FFF2-40B4-BE49-F238E27FC236}">
                      <a16:creationId xmlns:a16="http://schemas.microsoft.com/office/drawing/2014/main" id="{E7AFD9ED-3FF3-EE40-9ED9-F5849BCB493F}"/>
                    </a:ext>
                  </a:extLst>
                </p14:cNvPr>
                <p14:cNvContentPartPr/>
                <p14:nvPr/>
              </p14:nvContentPartPr>
              <p14:xfrm>
                <a:off x="1644498" y="872492"/>
                <a:ext cx="165600" cy="213120"/>
              </p14:xfrm>
            </p:contentPart>
          </mc:Choice>
          <mc:Fallback>
            <p:pic>
              <p:nvPicPr>
                <p:cNvPr id="148" name="Ink 147">
                  <a:extLst>
                    <a:ext uri="{FF2B5EF4-FFF2-40B4-BE49-F238E27FC236}">
                      <a16:creationId xmlns:a16="http://schemas.microsoft.com/office/drawing/2014/main" id="{E7AFD9ED-3FF3-EE40-9ED9-F5849BCB493F}"/>
                    </a:ext>
                  </a:extLst>
                </p:cNvPr>
                <p:cNvPicPr/>
                <p:nvPr/>
              </p:nvPicPr>
              <p:blipFill>
                <a:blip r:embed="rId26"/>
                <a:stretch>
                  <a:fillRect/>
                </a:stretch>
              </p:blipFill>
              <p:spPr>
                <a:xfrm>
                  <a:off x="1635858" y="863492"/>
                  <a:ext cx="183240" cy="230760"/>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149" name="Ink 148">
                  <a:extLst>
                    <a:ext uri="{FF2B5EF4-FFF2-40B4-BE49-F238E27FC236}">
                      <a16:creationId xmlns:a16="http://schemas.microsoft.com/office/drawing/2014/main" id="{A11BAC9E-1CAD-7A40-AF1E-2B3C7BD35611}"/>
                    </a:ext>
                  </a:extLst>
                </p14:cNvPr>
                <p14:cNvContentPartPr/>
                <p14:nvPr/>
              </p14:nvContentPartPr>
              <p14:xfrm>
                <a:off x="1339578" y="954932"/>
                <a:ext cx="152280" cy="163440"/>
              </p14:xfrm>
            </p:contentPart>
          </mc:Choice>
          <mc:Fallback>
            <p:pic>
              <p:nvPicPr>
                <p:cNvPr id="149" name="Ink 148">
                  <a:extLst>
                    <a:ext uri="{FF2B5EF4-FFF2-40B4-BE49-F238E27FC236}">
                      <a16:creationId xmlns:a16="http://schemas.microsoft.com/office/drawing/2014/main" id="{A11BAC9E-1CAD-7A40-AF1E-2B3C7BD35611}"/>
                    </a:ext>
                  </a:extLst>
                </p:cNvPr>
                <p:cNvPicPr/>
                <p:nvPr/>
              </p:nvPicPr>
              <p:blipFill>
                <a:blip r:embed="rId28"/>
                <a:stretch>
                  <a:fillRect/>
                </a:stretch>
              </p:blipFill>
              <p:spPr>
                <a:xfrm>
                  <a:off x="1330938" y="945932"/>
                  <a:ext cx="169920" cy="181080"/>
                </a:xfrm>
                <a:prstGeom prst="rect">
                  <a:avLst/>
                </a:prstGeom>
              </p:spPr>
            </p:pic>
          </mc:Fallback>
        </mc:AlternateContent>
        <mc:AlternateContent xmlns:mc="http://schemas.openxmlformats.org/markup-compatibility/2006">
          <mc:Choice xmlns:p14="http://schemas.microsoft.com/office/powerpoint/2010/main" Requires="p14">
            <p:contentPart p14:bwMode="auto" r:id="rId29">
              <p14:nvContentPartPr>
                <p14:cNvPr id="150" name="Ink 149">
                  <a:extLst>
                    <a:ext uri="{FF2B5EF4-FFF2-40B4-BE49-F238E27FC236}">
                      <a16:creationId xmlns:a16="http://schemas.microsoft.com/office/drawing/2014/main" id="{9025B0EB-33DF-A540-A985-EAEEBF855208}"/>
                    </a:ext>
                  </a:extLst>
                </p14:cNvPr>
                <p14:cNvContentPartPr/>
                <p14:nvPr/>
              </p14:nvContentPartPr>
              <p14:xfrm>
                <a:off x="1273338" y="973292"/>
                <a:ext cx="237960" cy="217440"/>
              </p14:xfrm>
            </p:contentPart>
          </mc:Choice>
          <mc:Fallback>
            <p:pic>
              <p:nvPicPr>
                <p:cNvPr id="150" name="Ink 149">
                  <a:extLst>
                    <a:ext uri="{FF2B5EF4-FFF2-40B4-BE49-F238E27FC236}">
                      <a16:creationId xmlns:a16="http://schemas.microsoft.com/office/drawing/2014/main" id="{9025B0EB-33DF-A540-A985-EAEEBF855208}"/>
                    </a:ext>
                  </a:extLst>
                </p:cNvPr>
                <p:cNvPicPr/>
                <p:nvPr/>
              </p:nvPicPr>
              <p:blipFill>
                <a:blip r:embed="rId30"/>
                <a:stretch>
                  <a:fillRect/>
                </a:stretch>
              </p:blipFill>
              <p:spPr>
                <a:xfrm>
                  <a:off x="1264698" y="964292"/>
                  <a:ext cx="255600" cy="235080"/>
                </a:xfrm>
                <a:prstGeom prst="rect">
                  <a:avLst/>
                </a:prstGeom>
              </p:spPr>
            </p:pic>
          </mc:Fallback>
        </mc:AlternateContent>
        <mc:AlternateContent xmlns:mc="http://schemas.openxmlformats.org/markup-compatibility/2006">
          <mc:Choice xmlns:p14="http://schemas.microsoft.com/office/powerpoint/2010/main" Requires="p14">
            <p:contentPart p14:bwMode="auto" r:id="rId31">
              <p14:nvContentPartPr>
                <p14:cNvPr id="151" name="Ink 150">
                  <a:extLst>
                    <a:ext uri="{FF2B5EF4-FFF2-40B4-BE49-F238E27FC236}">
                      <a16:creationId xmlns:a16="http://schemas.microsoft.com/office/drawing/2014/main" id="{D1111F60-9631-D345-84C3-E7510D747E29}"/>
                    </a:ext>
                  </a:extLst>
                </p14:cNvPr>
                <p14:cNvContentPartPr/>
                <p14:nvPr/>
              </p14:nvContentPartPr>
              <p14:xfrm>
                <a:off x="1615338" y="957092"/>
                <a:ext cx="240480" cy="226080"/>
              </p14:xfrm>
            </p:contentPart>
          </mc:Choice>
          <mc:Fallback>
            <p:pic>
              <p:nvPicPr>
                <p:cNvPr id="151" name="Ink 150">
                  <a:extLst>
                    <a:ext uri="{FF2B5EF4-FFF2-40B4-BE49-F238E27FC236}">
                      <a16:creationId xmlns:a16="http://schemas.microsoft.com/office/drawing/2014/main" id="{D1111F60-9631-D345-84C3-E7510D747E29}"/>
                    </a:ext>
                  </a:extLst>
                </p:cNvPr>
                <p:cNvPicPr/>
                <p:nvPr/>
              </p:nvPicPr>
              <p:blipFill>
                <a:blip r:embed="rId32"/>
                <a:stretch>
                  <a:fillRect/>
                </a:stretch>
              </p:blipFill>
              <p:spPr>
                <a:xfrm>
                  <a:off x="1606338" y="948092"/>
                  <a:ext cx="258120" cy="243720"/>
                </a:xfrm>
                <a:prstGeom prst="rect">
                  <a:avLst/>
                </a:prstGeom>
              </p:spPr>
            </p:pic>
          </mc:Fallback>
        </mc:AlternateContent>
        <mc:AlternateContent xmlns:mc="http://schemas.openxmlformats.org/markup-compatibility/2006">
          <mc:Choice xmlns:p14="http://schemas.microsoft.com/office/powerpoint/2010/main" Requires="p14">
            <p:contentPart p14:bwMode="auto" r:id="rId33">
              <p14:nvContentPartPr>
                <p14:cNvPr id="152" name="Ink 151">
                  <a:extLst>
                    <a:ext uri="{FF2B5EF4-FFF2-40B4-BE49-F238E27FC236}">
                      <a16:creationId xmlns:a16="http://schemas.microsoft.com/office/drawing/2014/main" id="{6ABF273F-1C40-394E-BD2B-E96B145BB2EC}"/>
                    </a:ext>
                  </a:extLst>
                </p14:cNvPr>
                <p14:cNvContentPartPr/>
                <p14:nvPr/>
              </p14:nvContentPartPr>
              <p14:xfrm>
                <a:off x="2023938" y="899492"/>
                <a:ext cx="223920" cy="190080"/>
              </p14:xfrm>
            </p:contentPart>
          </mc:Choice>
          <mc:Fallback>
            <p:pic>
              <p:nvPicPr>
                <p:cNvPr id="152" name="Ink 151">
                  <a:extLst>
                    <a:ext uri="{FF2B5EF4-FFF2-40B4-BE49-F238E27FC236}">
                      <a16:creationId xmlns:a16="http://schemas.microsoft.com/office/drawing/2014/main" id="{6ABF273F-1C40-394E-BD2B-E96B145BB2EC}"/>
                    </a:ext>
                  </a:extLst>
                </p:cNvPr>
                <p:cNvPicPr/>
                <p:nvPr/>
              </p:nvPicPr>
              <p:blipFill>
                <a:blip r:embed="rId34"/>
                <a:stretch>
                  <a:fillRect/>
                </a:stretch>
              </p:blipFill>
              <p:spPr>
                <a:xfrm>
                  <a:off x="2014938" y="890492"/>
                  <a:ext cx="241560" cy="207720"/>
                </a:xfrm>
                <a:prstGeom prst="rect">
                  <a:avLst/>
                </a:prstGeom>
              </p:spPr>
            </p:pic>
          </mc:Fallback>
        </mc:AlternateContent>
        <mc:AlternateContent xmlns:mc="http://schemas.openxmlformats.org/markup-compatibility/2006">
          <mc:Choice xmlns:p14="http://schemas.microsoft.com/office/powerpoint/2010/main" Requires="p14">
            <p:contentPart p14:bwMode="auto" r:id="rId35">
              <p14:nvContentPartPr>
                <p14:cNvPr id="153" name="Ink 152">
                  <a:extLst>
                    <a:ext uri="{FF2B5EF4-FFF2-40B4-BE49-F238E27FC236}">
                      <a16:creationId xmlns:a16="http://schemas.microsoft.com/office/drawing/2014/main" id="{5E96C4E4-3B6A-0F49-A75B-CE9387B5ADA0}"/>
                    </a:ext>
                  </a:extLst>
                </p14:cNvPr>
                <p14:cNvContentPartPr/>
                <p14:nvPr/>
              </p14:nvContentPartPr>
              <p14:xfrm>
                <a:off x="1283058" y="1439492"/>
                <a:ext cx="109800" cy="176760"/>
              </p14:xfrm>
            </p:contentPart>
          </mc:Choice>
          <mc:Fallback>
            <p:pic>
              <p:nvPicPr>
                <p:cNvPr id="153" name="Ink 152">
                  <a:extLst>
                    <a:ext uri="{FF2B5EF4-FFF2-40B4-BE49-F238E27FC236}">
                      <a16:creationId xmlns:a16="http://schemas.microsoft.com/office/drawing/2014/main" id="{5E96C4E4-3B6A-0F49-A75B-CE9387B5ADA0}"/>
                    </a:ext>
                  </a:extLst>
                </p:cNvPr>
                <p:cNvPicPr/>
                <p:nvPr/>
              </p:nvPicPr>
              <p:blipFill>
                <a:blip r:embed="rId36"/>
                <a:stretch>
                  <a:fillRect/>
                </a:stretch>
              </p:blipFill>
              <p:spPr>
                <a:xfrm>
                  <a:off x="1274418" y="1430852"/>
                  <a:ext cx="127440" cy="194400"/>
                </a:xfrm>
                <a:prstGeom prst="rect">
                  <a:avLst/>
                </a:prstGeom>
              </p:spPr>
            </p:pic>
          </mc:Fallback>
        </mc:AlternateContent>
        <mc:AlternateContent xmlns:mc="http://schemas.openxmlformats.org/markup-compatibility/2006">
          <mc:Choice xmlns:p14="http://schemas.microsoft.com/office/powerpoint/2010/main" Requires="p14">
            <p:contentPart p14:bwMode="auto" r:id="rId37">
              <p14:nvContentPartPr>
                <p14:cNvPr id="154" name="Ink 153">
                  <a:extLst>
                    <a:ext uri="{FF2B5EF4-FFF2-40B4-BE49-F238E27FC236}">
                      <a16:creationId xmlns:a16="http://schemas.microsoft.com/office/drawing/2014/main" id="{36957E16-1171-3E43-8F8D-4FC4B35007A1}"/>
                    </a:ext>
                  </a:extLst>
                </p14:cNvPr>
                <p14:cNvContentPartPr/>
                <p14:nvPr/>
              </p14:nvContentPartPr>
              <p14:xfrm>
                <a:off x="1528578" y="1426892"/>
                <a:ext cx="113760" cy="38880"/>
              </p14:xfrm>
            </p:contentPart>
          </mc:Choice>
          <mc:Fallback>
            <p:pic>
              <p:nvPicPr>
                <p:cNvPr id="154" name="Ink 153">
                  <a:extLst>
                    <a:ext uri="{FF2B5EF4-FFF2-40B4-BE49-F238E27FC236}">
                      <a16:creationId xmlns:a16="http://schemas.microsoft.com/office/drawing/2014/main" id="{36957E16-1171-3E43-8F8D-4FC4B35007A1}"/>
                    </a:ext>
                  </a:extLst>
                </p:cNvPr>
                <p:cNvPicPr/>
                <p:nvPr/>
              </p:nvPicPr>
              <p:blipFill>
                <a:blip r:embed="rId38"/>
                <a:stretch>
                  <a:fillRect/>
                </a:stretch>
              </p:blipFill>
              <p:spPr>
                <a:xfrm>
                  <a:off x="1519938" y="1418252"/>
                  <a:ext cx="131400" cy="56520"/>
                </a:xfrm>
                <a:prstGeom prst="rect">
                  <a:avLst/>
                </a:prstGeom>
              </p:spPr>
            </p:pic>
          </mc:Fallback>
        </mc:AlternateContent>
        <mc:AlternateContent xmlns:mc="http://schemas.openxmlformats.org/markup-compatibility/2006">
          <mc:Choice xmlns:p14="http://schemas.microsoft.com/office/powerpoint/2010/main" Requires="p14">
            <p:contentPart p14:bwMode="auto" r:id="rId39">
              <p14:nvContentPartPr>
                <p14:cNvPr id="155" name="Ink 154">
                  <a:extLst>
                    <a:ext uri="{FF2B5EF4-FFF2-40B4-BE49-F238E27FC236}">
                      <a16:creationId xmlns:a16="http://schemas.microsoft.com/office/drawing/2014/main" id="{FA0FB610-F1DB-584B-A6F6-A46391BF1748}"/>
                    </a:ext>
                  </a:extLst>
                </p14:cNvPr>
                <p14:cNvContentPartPr/>
                <p14:nvPr/>
              </p14:nvContentPartPr>
              <p14:xfrm>
                <a:off x="1785258" y="1390172"/>
                <a:ext cx="104040" cy="73080"/>
              </p14:xfrm>
            </p:contentPart>
          </mc:Choice>
          <mc:Fallback>
            <p:pic>
              <p:nvPicPr>
                <p:cNvPr id="155" name="Ink 154">
                  <a:extLst>
                    <a:ext uri="{FF2B5EF4-FFF2-40B4-BE49-F238E27FC236}">
                      <a16:creationId xmlns:a16="http://schemas.microsoft.com/office/drawing/2014/main" id="{FA0FB610-F1DB-584B-A6F6-A46391BF1748}"/>
                    </a:ext>
                  </a:extLst>
                </p:cNvPr>
                <p:cNvPicPr/>
                <p:nvPr/>
              </p:nvPicPr>
              <p:blipFill>
                <a:blip r:embed="rId40"/>
                <a:stretch>
                  <a:fillRect/>
                </a:stretch>
              </p:blipFill>
              <p:spPr>
                <a:xfrm>
                  <a:off x="1776258" y="1381172"/>
                  <a:ext cx="121680" cy="90720"/>
                </a:xfrm>
                <a:prstGeom prst="rect">
                  <a:avLst/>
                </a:prstGeom>
              </p:spPr>
            </p:pic>
          </mc:Fallback>
        </mc:AlternateContent>
        <mc:AlternateContent xmlns:mc="http://schemas.openxmlformats.org/markup-compatibility/2006">
          <mc:Choice xmlns:p14="http://schemas.microsoft.com/office/powerpoint/2010/main" Requires="p14">
            <p:contentPart p14:bwMode="auto" r:id="rId41">
              <p14:nvContentPartPr>
                <p14:cNvPr id="156" name="Ink 155">
                  <a:extLst>
                    <a:ext uri="{FF2B5EF4-FFF2-40B4-BE49-F238E27FC236}">
                      <a16:creationId xmlns:a16="http://schemas.microsoft.com/office/drawing/2014/main" id="{62E26D1C-C7F2-6541-8505-BA63113FEA01}"/>
                    </a:ext>
                  </a:extLst>
                </p14:cNvPr>
                <p14:cNvContentPartPr/>
                <p14:nvPr/>
              </p14:nvContentPartPr>
              <p14:xfrm>
                <a:off x="2032218" y="1301252"/>
                <a:ext cx="120960" cy="123840"/>
              </p14:xfrm>
            </p:contentPart>
          </mc:Choice>
          <mc:Fallback>
            <p:pic>
              <p:nvPicPr>
                <p:cNvPr id="156" name="Ink 155">
                  <a:extLst>
                    <a:ext uri="{FF2B5EF4-FFF2-40B4-BE49-F238E27FC236}">
                      <a16:creationId xmlns:a16="http://schemas.microsoft.com/office/drawing/2014/main" id="{62E26D1C-C7F2-6541-8505-BA63113FEA01}"/>
                    </a:ext>
                  </a:extLst>
                </p:cNvPr>
                <p:cNvPicPr/>
                <p:nvPr/>
              </p:nvPicPr>
              <p:blipFill>
                <a:blip r:embed="rId42"/>
                <a:stretch>
                  <a:fillRect/>
                </a:stretch>
              </p:blipFill>
              <p:spPr>
                <a:xfrm>
                  <a:off x="2023218" y="1292252"/>
                  <a:ext cx="138600" cy="141480"/>
                </a:xfrm>
                <a:prstGeom prst="rect">
                  <a:avLst/>
                </a:prstGeom>
              </p:spPr>
            </p:pic>
          </mc:Fallback>
        </mc:AlternateContent>
        <mc:AlternateContent xmlns:mc="http://schemas.openxmlformats.org/markup-compatibility/2006">
          <mc:Choice xmlns:p14="http://schemas.microsoft.com/office/powerpoint/2010/main" Requires="p14">
            <p:contentPart p14:bwMode="auto" r:id="rId43">
              <p14:nvContentPartPr>
                <p14:cNvPr id="157" name="Ink 156">
                  <a:extLst>
                    <a:ext uri="{FF2B5EF4-FFF2-40B4-BE49-F238E27FC236}">
                      <a16:creationId xmlns:a16="http://schemas.microsoft.com/office/drawing/2014/main" id="{A366D394-B8D9-F74D-A2BF-EE0C57DF1EE6}"/>
                    </a:ext>
                  </a:extLst>
                </p14:cNvPr>
                <p14:cNvContentPartPr/>
                <p14:nvPr/>
              </p14:nvContentPartPr>
              <p14:xfrm>
                <a:off x="2215458" y="1225292"/>
                <a:ext cx="180720" cy="123480"/>
              </p14:xfrm>
            </p:contentPart>
          </mc:Choice>
          <mc:Fallback>
            <p:pic>
              <p:nvPicPr>
                <p:cNvPr id="157" name="Ink 156">
                  <a:extLst>
                    <a:ext uri="{FF2B5EF4-FFF2-40B4-BE49-F238E27FC236}">
                      <a16:creationId xmlns:a16="http://schemas.microsoft.com/office/drawing/2014/main" id="{A366D394-B8D9-F74D-A2BF-EE0C57DF1EE6}"/>
                    </a:ext>
                  </a:extLst>
                </p:cNvPr>
                <p:cNvPicPr/>
                <p:nvPr/>
              </p:nvPicPr>
              <p:blipFill>
                <a:blip r:embed="rId44"/>
                <a:stretch>
                  <a:fillRect/>
                </a:stretch>
              </p:blipFill>
              <p:spPr>
                <a:xfrm>
                  <a:off x="2206458" y="1216652"/>
                  <a:ext cx="198360" cy="141120"/>
                </a:xfrm>
                <a:prstGeom prst="rect">
                  <a:avLst/>
                </a:prstGeom>
              </p:spPr>
            </p:pic>
          </mc:Fallback>
        </mc:AlternateContent>
        <mc:AlternateContent xmlns:mc="http://schemas.openxmlformats.org/markup-compatibility/2006">
          <mc:Choice xmlns:p14="http://schemas.microsoft.com/office/powerpoint/2010/main" Requires="p14">
            <p:contentPart p14:bwMode="auto" r:id="rId45">
              <p14:nvContentPartPr>
                <p14:cNvPr id="158" name="Ink 157">
                  <a:extLst>
                    <a:ext uri="{FF2B5EF4-FFF2-40B4-BE49-F238E27FC236}">
                      <a16:creationId xmlns:a16="http://schemas.microsoft.com/office/drawing/2014/main" id="{6F4E91E3-9A0C-F648-AD55-08DB343F2F05}"/>
                    </a:ext>
                  </a:extLst>
                </p14:cNvPr>
                <p14:cNvContentPartPr/>
                <p14:nvPr/>
              </p14:nvContentPartPr>
              <p14:xfrm>
                <a:off x="1553058" y="1433732"/>
                <a:ext cx="93960" cy="172800"/>
              </p14:xfrm>
            </p:contentPart>
          </mc:Choice>
          <mc:Fallback>
            <p:pic>
              <p:nvPicPr>
                <p:cNvPr id="158" name="Ink 157">
                  <a:extLst>
                    <a:ext uri="{FF2B5EF4-FFF2-40B4-BE49-F238E27FC236}">
                      <a16:creationId xmlns:a16="http://schemas.microsoft.com/office/drawing/2014/main" id="{6F4E91E3-9A0C-F648-AD55-08DB343F2F05}"/>
                    </a:ext>
                  </a:extLst>
                </p:cNvPr>
                <p:cNvPicPr/>
                <p:nvPr/>
              </p:nvPicPr>
              <p:blipFill>
                <a:blip r:embed="rId46"/>
                <a:stretch>
                  <a:fillRect/>
                </a:stretch>
              </p:blipFill>
              <p:spPr>
                <a:xfrm>
                  <a:off x="1544058" y="1424732"/>
                  <a:ext cx="111600" cy="190440"/>
                </a:xfrm>
                <a:prstGeom prst="rect">
                  <a:avLst/>
                </a:prstGeom>
              </p:spPr>
            </p:pic>
          </mc:Fallback>
        </mc:AlternateContent>
        <mc:AlternateContent xmlns:mc="http://schemas.openxmlformats.org/markup-compatibility/2006">
          <mc:Choice xmlns:p14="http://schemas.microsoft.com/office/powerpoint/2010/main" Requires="p14">
            <p:contentPart p14:bwMode="auto" r:id="rId47">
              <p14:nvContentPartPr>
                <p14:cNvPr id="159" name="Ink 158">
                  <a:extLst>
                    <a:ext uri="{FF2B5EF4-FFF2-40B4-BE49-F238E27FC236}">
                      <a16:creationId xmlns:a16="http://schemas.microsoft.com/office/drawing/2014/main" id="{9FF8262C-24FB-424B-9EDE-CFEE13955677}"/>
                    </a:ext>
                  </a:extLst>
                </p14:cNvPr>
                <p14:cNvContentPartPr/>
                <p14:nvPr/>
              </p14:nvContentPartPr>
              <p14:xfrm>
                <a:off x="1693098" y="1382612"/>
                <a:ext cx="126000" cy="170280"/>
              </p14:xfrm>
            </p:contentPart>
          </mc:Choice>
          <mc:Fallback>
            <p:pic>
              <p:nvPicPr>
                <p:cNvPr id="159" name="Ink 158">
                  <a:extLst>
                    <a:ext uri="{FF2B5EF4-FFF2-40B4-BE49-F238E27FC236}">
                      <a16:creationId xmlns:a16="http://schemas.microsoft.com/office/drawing/2014/main" id="{9FF8262C-24FB-424B-9EDE-CFEE13955677}"/>
                    </a:ext>
                  </a:extLst>
                </p:cNvPr>
                <p:cNvPicPr/>
                <p:nvPr/>
              </p:nvPicPr>
              <p:blipFill>
                <a:blip r:embed="rId48"/>
                <a:stretch>
                  <a:fillRect/>
                </a:stretch>
              </p:blipFill>
              <p:spPr>
                <a:xfrm>
                  <a:off x="1684098" y="1373972"/>
                  <a:ext cx="143640" cy="187920"/>
                </a:xfrm>
                <a:prstGeom prst="rect">
                  <a:avLst/>
                </a:prstGeom>
              </p:spPr>
            </p:pic>
          </mc:Fallback>
        </mc:AlternateContent>
        <mc:AlternateContent xmlns:mc="http://schemas.openxmlformats.org/markup-compatibility/2006">
          <mc:Choice xmlns:p14="http://schemas.microsoft.com/office/powerpoint/2010/main" Requires="p14">
            <p:contentPart p14:bwMode="auto" r:id="rId49">
              <p14:nvContentPartPr>
                <p14:cNvPr id="160" name="Ink 159">
                  <a:extLst>
                    <a:ext uri="{FF2B5EF4-FFF2-40B4-BE49-F238E27FC236}">
                      <a16:creationId xmlns:a16="http://schemas.microsoft.com/office/drawing/2014/main" id="{839840FD-A98D-2D41-9185-DE946E9EBCB5}"/>
                    </a:ext>
                  </a:extLst>
                </p14:cNvPr>
                <p14:cNvContentPartPr/>
                <p14:nvPr/>
              </p14:nvContentPartPr>
              <p14:xfrm>
                <a:off x="2008818" y="1307732"/>
                <a:ext cx="117720" cy="169200"/>
              </p14:xfrm>
            </p:contentPart>
          </mc:Choice>
          <mc:Fallback>
            <p:pic>
              <p:nvPicPr>
                <p:cNvPr id="160" name="Ink 159">
                  <a:extLst>
                    <a:ext uri="{FF2B5EF4-FFF2-40B4-BE49-F238E27FC236}">
                      <a16:creationId xmlns:a16="http://schemas.microsoft.com/office/drawing/2014/main" id="{839840FD-A98D-2D41-9185-DE946E9EBCB5}"/>
                    </a:ext>
                  </a:extLst>
                </p:cNvPr>
                <p:cNvPicPr/>
                <p:nvPr/>
              </p:nvPicPr>
              <p:blipFill>
                <a:blip r:embed="rId50"/>
                <a:stretch>
                  <a:fillRect/>
                </a:stretch>
              </p:blipFill>
              <p:spPr>
                <a:xfrm>
                  <a:off x="2000178" y="1299092"/>
                  <a:ext cx="135360" cy="186840"/>
                </a:xfrm>
                <a:prstGeom prst="rect">
                  <a:avLst/>
                </a:prstGeom>
              </p:spPr>
            </p:pic>
          </mc:Fallback>
        </mc:AlternateContent>
        <mc:AlternateContent xmlns:mc="http://schemas.openxmlformats.org/markup-compatibility/2006">
          <mc:Choice xmlns:p14="http://schemas.microsoft.com/office/powerpoint/2010/main" Requires="p14">
            <p:contentPart p14:bwMode="auto" r:id="rId51">
              <p14:nvContentPartPr>
                <p14:cNvPr id="162" name="Ink 161">
                  <a:extLst>
                    <a:ext uri="{FF2B5EF4-FFF2-40B4-BE49-F238E27FC236}">
                      <a16:creationId xmlns:a16="http://schemas.microsoft.com/office/drawing/2014/main" id="{6FC7CBF5-D613-8941-BD42-7217F6D0AC52}"/>
                    </a:ext>
                  </a:extLst>
                </p14:cNvPr>
                <p14:cNvContentPartPr/>
                <p14:nvPr/>
              </p14:nvContentPartPr>
              <p14:xfrm>
                <a:off x="1470978" y="1829732"/>
                <a:ext cx="148320" cy="97920"/>
              </p14:xfrm>
            </p:contentPart>
          </mc:Choice>
          <mc:Fallback>
            <p:pic>
              <p:nvPicPr>
                <p:cNvPr id="162" name="Ink 161">
                  <a:extLst>
                    <a:ext uri="{FF2B5EF4-FFF2-40B4-BE49-F238E27FC236}">
                      <a16:creationId xmlns:a16="http://schemas.microsoft.com/office/drawing/2014/main" id="{6FC7CBF5-D613-8941-BD42-7217F6D0AC52}"/>
                    </a:ext>
                  </a:extLst>
                </p:cNvPr>
                <p:cNvPicPr/>
                <p:nvPr/>
              </p:nvPicPr>
              <p:blipFill>
                <a:blip r:embed="rId52"/>
                <a:stretch>
                  <a:fillRect/>
                </a:stretch>
              </p:blipFill>
              <p:spPr>
                <a:xfrm>
                  <a:off x="1462338" y="1820732"/>
                  <a:ext cx="165960" cy="115560"/>
                </a:xfrm>
                <a:prstGeom prst="rect">
                  <a:avLst/>
                </a:prstGeom>
              </p:spPr>
            </p:pic>
          </mc:Fallback>
        </mc:AlternateContent>
        <mc:AlternateContent xmlns:mc="http://schemas.openxmlformats.org/markup-compatibility/2006">
          <mc:Choice xmlns:p14="http://schemas.microsoft.com/office/powerpoint/2010/main" Requires="p14">
            <p:contentPart p14:bwMode="auto" r:id="rId53">
              <p14:nvContentPartPr>
                <p14:cNvPr id="163" name="Ink 162">
                  <a:extLst>
                    <a:ext uri="{FF2B5EF4-FFF2-40B4-BE49-F238E27FC236}">
                      <a16:creationId xmlns:a16="http://schemas.microsoft.com/office/drawing/2014/main" id="{CCD1D774-4F57-2B4F-8EC9-930F803A732F}"/>
                    </a:ext>
                  </a:extLst>
                </p14:cNvPr>
                <p14:cNvContentPartPr/>
                <p14:nvPr/>
              </p14:nvContentPartPr>
              <p14:xfrm>
                <a:off x="1694178" y="1764572"/>
                <a:ext cx="120240" cy="109800"/>
              </p14:xfrm>
            </p:contentPart>
          </mc:Choice>
          <mc:Fallback>
            <p:pic>
              <p:nvPicPr>
                <p:cNvPr id="163" name="Ink 162">
                  <a:extLst>
                    <a:ext uri="{FF2B5EF4-FFF2-40B4-BE49-F238E27FC236}">
                      <a16:creationId xmlns:a16="http://schemas.microsoft.com/office/drawing/2014/main" id="{CCD1D774-4F57-2B4F-8EC9-930F803A732F}"/>
                    </a:ext>
                  </a:extLst>
                </p:cNvPr>
                <p:cNvPicPr/>
                <p:nvPr/>
              </p:nvPicPr>
              <p:blipFill>
                <a:blip r:embed="rId54"/>
                <a:stretch>
                  <a:fillRect/>
                </a:stretch>
              </p:blipFill>
              <p:spPr>
                <a:xfrm>
                  <a:off x="1685538" y="1755932"/>
                  <a:ext cx="137880" cy="127440"/>
                </a:xfrm>
                <a:prstGeom prst="rect">
                  <a:avLst/>
                </a:prstGeom>
              </p:spPr>
            </p:pic>
          </mc:Fallback>
        </mc:AlternateContent>
        <mc:AlternateContent xmlns:mc="http://schemas.openxmlformats.org/markup-compatibility/2006">
          <mc:Choice xmlns:p14="http://schemas.microsoft.com/office/powerpoint/2010/main" Requires="p14">
            <p:contentPart p14:bwMode="auto" r:id="rId55">
              <p14:nvContentPartPr>
                <p14:cNvPr id="164" name="Ink 163">
                  <a:extLst>
                    <a:ext uri="{FF2B5EF4-FFF2-40B4-BE49-F238E27FC236}">
                      <a16:creationId xmlns:a16="http://schemas.microsoft.com/office/drawing/2014/main" id="{4E6D8840-8647-CD4E-917D-F09B34AE0A5D}"/>
                    </a:ext>
                  </a:extLst>
                </p14:cNvPr>
                <p14:cNvContentPartPr/>
                <p14:nvPr/>
              </p14:nvContentPartPr>
              <p14:xfrm>
                <a:off x="1822698" y="1755212"/>
                <a:ext cx="176760" cy="102600"/>
              </p14:xfrm>
            </p:contentPart>
          </mc:Choice>
          <mc:Fallback>
            <p:pic>
              <p:nvPicPr>
                <p:cNvPr id="164" name="Ink 163">
                  <a:extLst>
                    <a:ext uri="{FF2B5EF4-FFF2-40B4-BE49-F238E27FC236}">
                      <a16:creationId xmlns:a16="http://schemas.microsoft.com/office/drawing/2014/main" id="{4E6D8840-8647-CD4E-917D-F09B34AE0A5D}"/>
                    </a:ext>
                  </a:extLst>
                </p:cNvPr>
                <p:cNvPicPr/>
                <p:nvPr/>
              </p:nvPicPr>
              <p:blipFill>
                <a:blip r:embed="rId56"/>
                <a:stretch>
                  <a:fillRect/>
                </a:stretch>
              </p:blipFill>
              <p:spPr>
                <a:xfrm>
                  <a:off x="1814058" y="1746572"/>
                  <a:ext cx="194400" cy="120240"/>
                </a:xfrm>
                <a:prstGeom prst="rect">
                  <a:avLst/>
                </a:prstGeom>
              </p:spPr>
            </p:pic>
          </mc:Fallback>
        </mc:AlternateContent>
        <mc:AlternateContent xmlns:mc="http://schemas.openxmlformats.org/markup-compatibility/2006">
          <mc:Choice xmlns:p14="http://schemas.microsoft.com/office/powerpoint/2010/main" Requires="p14">
            <p:contentPart p14:bwMode="auto" r:id="rId57">
              <p14:nvContentPartPr>
                <p14:cNvPr id="165" name="Ink 164">
                  <a:extLst>
                    <a:ext uri="{FF2B5EF4-FFF2-40B4-BE49-F238E27FC236}">
                      <a16:creationId xmlns:a16="http://schemas.microsoft.com/office/drawing/2014/main" id="{38EF7B46-A047-7144-9D30-BA14A682602A}"/>
                    </a:ext>
                  </a:extLst>
                </p14:cNvPr>
                <p14:cNvContentPartPr/>
                <p14:nvPr/>
              </p14:nvContentPartPr>
              <p14:xfrm>
                <a:off x="2032578" y="1697612"/>
                <a:ext cx="146160" cy="140040"/>
              </p14:xfrm>
            </p:contentPart>
          </mc:Choice>
          <mc:Fallback>
            <p:pic>
              <p:nvPicPr>
                <p:cNvPr id="165" name="Ink 164">
                  <a:extLst>
                    <a:ext uri="{FF2B5EF4-FFF2-40B4-BE49-F238E27FC236}">
                      <a16:creationId xmlns:a16="http://schemas.microsoft.com/office/drawing/2014/main" id="{38EF7B46-A047-7144-9D30-BA14A682602A}"/>
                    </a:ext>
                  </a:extLst>
                </p:cNvPr>
                <p:cNvPicPr/>
                <p:nvPr/>
              </p:nvPicPr>
              <p:blipFill>
                <a:blip r:embed="rId58"/>
                <a:stretch>
                  <a:fillRect/>
                </a:stretch>
              </p:blipFill>
              <p:spPr>
                <a:xfrm>
                  <a:off x="2023938" y="1688972"/>
                  <a:ext cx="163800" cy="157680"/>
                </a:xfrm>
                <a:prstGeom prst="rect">
                  <a:avLst/>
                </a:prstGeom>
              </p:spPr>
            </p:pic>
          </mc:Fallback>
        </mc:AlternateContent>
        <mc:AlternateContent xmlns:mc="http://schemas.openxmlformats.org/markup-compatibility/2006">
          <mc:Choice xmlns:p14="http://schemas.microsoft.com/office/powerpoint/2010/main" Requires="p14">
            <p:contentPart p14:bwMode="auto" r:id="rId59">
              <p14:nvContentPartPr>
                <p14:cNvPr id="166" name="Ink 165">
                  <a:extLst>
                    <a:ext uri="{FF2B5EF4-FFF2-40B4-BE49-F238E27FC236}">
                      <a16:creationId xmlns:a16="http://schemas.microsoft.com/office/drawing/2014/main" id="{114A1217-6025-CE49-B18A-353BF079F903}"/>
                    </a:ext>
                  </a:extLst>
                </p14:cNvPr>
                <p14:cNvContentPartPr/>
                <p14:nvPr/>
              </p14:nvContentPartPr>
              <p14:xfrm>
                <a:off x="1980738" y="1322132"/>
                <a:ext cx="139320" cy="149760"/>
              </p14:xfrm>
            </p:contentPart>
          </mc:Choice>
          <mc:Fallback>
            <p:pic>
              <p:nvPicPr>
                <p:cNvPr id="166" name="Ink 165">
                  <a:extLst>
                    <a:ext uri="{FF2B5EF4-FFF2-40B4-BE49-F238E27FC236}">
                      <a16:creationId xmlns:a16="http://schemas.microsoft.com/office/drawing/2014/main" id="{114A1217-6025-CE49-B18A-353BF079F903}"/>
                    </a:ext>
                  </a:extLst>
                </p:cNvPr>
                <p:cNvPicPr/>
                <p:nvPr/>
              </p:nvPicPr>
              <p:blipFill>
                <a:blip r:embed="rId60"/>
                <a:stretch>
                  <a:fillRect/>
                </a:stretch>
              </p:blipFill>
              <p:spPr>
                <a:xfrm>
                  <a:off x="1972098" y="1313492"/>
                  <a:ext cx="156960" cy="167400"/>
                </a:xfrm>
                <a:prstGeom prst="rect">
                  <a:avLst/>
                </a:prstGeom>
              </p:spPr>
            </p:pic>
          </mc:Fallback>
        </mc:AlternateContent>
        <mc:AlternateContent xmlns:mc="http://schemas.openxmlformats.org/markup-compatibility/2006">
          <mc:Choice xmlns:p14="http://schemas.microsoft.com/office/powerpoint/2010/main" Requires="p14">
            <p:contentPart p14:bwMode="auto" r:id="rId61">
              <p14:nvContentPartPr>
                <p14:cNvPr id="167" name="Ink 166">
                  <a:extLst>
                    <a:ext uri="{FF2B5EF4-FFF2-40B4-BE49-F238E27FC236}">
                      <a16:creationId xmlns:a16="http://schemas.microsoft.com/office/drawing/2014/main" id="{999A385A-90C8-954C-8B5A-7CCC258D704D}"/>
                    </a:ext>
                  </a:extLst>
                </p14:cNvPr>
                <p14:cNvContentPartPr/>
                <p14:nvPr/>
              </p14:nvContentPartPr>
              <p14:xfrm>
                <a:off x="1540458" y="1809932"/>
                <a:ext cx="99360" cy="146880"/>
              </p14:xfrm>
            </p:contentPart>
          </mc:Choice>
          <mc:Fallback>
            <p:pic>
              <p:nvPicPr>
                <p:cNvPr id="167" name="Ink 166">
                  <a:extLst>
                    <a:ext uri="{FF2B5EF4-FFF2-40B4-BE49-F238E27FC236}">
                      <a16:creationId xmlns:a16="http://schemas.microsoft.com/office/drawing/2014/main" id="{999A385A-90C8-954C-8B5A-7CCC258D704D}"/>
                    </a:ext>
                  </a:extLst>
                </p:cNvPr>
                <p:cNvPicPr/>
                <p:nvPr/>
              </p:nvPicPr>
              <p:blipFill>
                <a:blip r:embed="rId62"/>
                <a:stretch>
                  <a:fillRect/>
                </a:stretch>
              </p:blipFill>
              <p:spPr>
                <a:xfrm>
                  <a:off x="1531818" y="1801292"/>
                  <a:ext cx="117000" cy="164520"/>
                </a:xfrm>
                <a:prstGeom prst="rect">
                  <a:avLst/>
                </a:prstGeom>
              </p:spPr>
            </p:pic>
          </mc:Fallback>
        </mc:AlternateContent>
        <mc:AlternateContent xmlns:mc="http://schemas.openxmlformats.org/markup-compatibility/2006">
          <mc:Choice xmlns:p14="http://schemas.microsoft.com/office/powerpoint/2010/main" Requires="p14">
            <p:contentPart p14:bwMode="auto" r:id="rId63">
              <p14:nvContentPartPr>
                <p14:cNvPr id="168" name="Ink 167">
                  <a:extLst>
                    <a:ext uri="{FF2B5EF4-FFF2-40B4-BE49-F238E27FC236}">
                      <a16:creationId xmlns:a16="http://schemas.microsoft.com/office/drawing/2014/main" id="{2728934C-055B-CE47-B7D9-1D3A75A13027}"/>
                    </a:ext>
                  </a:extLst>
                </p14:cNvPr>
                <p14:cNvContentPartPr/>
                <p14:nvPr/>
              </p14:nvContentPartPr>
              <p14:xfrm>
                <a:off x="1687338" y="1780052"/>
                <a:ext cx="114120" cy="145800"/>
              </p14:xfrm>
            </p:contentPart>
          </mc:Choice>
          <mc:Fallback>
            <p:pic>
              <p:nvPicPr>
                <p:cNvPr id="168" name="Ink 167">
                  <a:extLst>
                    <a:ext uri="{FF2B5EF4-FFF2-40B4-BE49-F238E27FC236}">
                      <a16:creationId xmlns:a16="http://schemas.microsoft.com/office/drawing/2014/main" id="{2728934C-055B-CE47-B7D9-1D3A75A13027}"/>
                    </a:ext>
                  </a:extLst>
                </p:cNvPr>
                <p:cNvPicPr/>
                <p:nvPr/>
              </p:nvPicPr>
              <p:blipFill>
                <a:blip r:embed="rId64"/>
                <a:stretch>
                  <a:fillRect/>
                </a:stretch>
              </p:blipFill>
              <p:spPr>
                <a:xfrm>
                  <a:off x="1678698" y="1771052"/>
                  <a:ext cx="131760" cy="163440"/>
                </a:xfrm>
                <a:prstGeom prst="rect">
                  <a:avLst/>
                </a:prstGeom>
              </p:spPr>
            </p:pic>
          </mc:Fallback>
        </mc:AlternateContent>
        <mc:AlternateContent xmlns:mc="http://schemas.openxmlformats.org/markup-compatibility/2006">
          <mc:Choice xmlns:p14="http://schemas.microsoft.com/office/powerpoint/2010/main" Requires="p14">
            <p:contentPart p14:bwMode="auto" r:id="rId65">
              <p14:nvContentPartPr>
                <p14:cNvPr id="169" name="Ink 168">
                  <a:extLst>
                    <a:ext uri="{FF2B5EF4-FFF2-40B4-BE49-F238E27FC236}">
                      <a16:creationId xmlns:a16="http://schemas.microsoft.com/office/drawing/2014/main" id="{403F4B3B-D8DA-4F47-83C5-B72A7013A740}"/>
                    </a:ext>
                  </a:extLst>
                </p14:cNvPr>
                <p14:cNvContentPartPr/>
                <p14:nvPr/>
              </p14:nvContentPartPr>
              <p14:xfrm>
                <a:off x="1847178" y="1709492"/>
                <a:ext cx="97560" cy="153720"/>
              </p14:xfrm>
            </p:contentPart>
          </mc:Choice>
          <mc:Fallback>
            <p:pic>
              <p:nvPicPr>
                <p:cNvPr id="169" name="Ink 168">
                  <a:extLst>
                    <a:ext uri="{FF2B5EF4-FFF2-40B4-BE49-F238E27FC236}">
                      <a16:creationId xmlns:a16="http://schemas.microsoft.com/office/drawing/2014/main" id="{403F4B3B-D8DA-4F47-83C5-B72A7013A740}"/>
                    </a:ext>
                  </a:extLst>
                </p:cNvPr>
                <p:cNvPicPr/>
                <p:nvPr/>
              </p:nvPicPr>
              <p:blipFill>
                <a:blip r:embed="rId66"/>
                <a:stretch>
                  <a:fillRect/>
                </a:stretch>
              </p:blipFill>
              <p:spPr>
                <a:xfrm>
                  <a:off x="1838178" y="1700492"/>
                  <a:ext cx="115200" cy="171360"/>
                </a:xfrm>
                <a:prstGeom prst="rect">
                  <a:avLst/>
                </a:prstGeom>
              </p:spPr>
            </p:pic>
          </mc:Fallback>
        </mc:AlternateContent>
        <mc:AlternateContent xmlns:mc="http://schemas.openxmlformats.org/markup-compatibility/2006">
          <mc:Choice xmlns:p14="http://schemas.microsoft.com/office/powerpoint/2010/main" Requires="p14">
            <p:contentPart p14:bwMode="auto" r:id="rId67">
              <p14:nvContentPartPr>
                <p14:cNvPr id="171" name="Ink 170">
                  <a:extLst>
                    <a:ext uri="{FF2B5EF4-FFF2-40B4-BE49-F238E27FC236}">
                      <a16:creationId xmlns:a16="http://schemas.microsoft.com/office/drawing/2014/main" id="{8CFFE025-DE1C-1E4E-81D4-3CF6A1E1A36D}"/>
                    </a:ext>
                  </a:extLst>
                </p14:cNvPr>
                <p14:cNvContentPartPr/>
                <p14:nvPr/>
              </p14:nvContentPartPr>
              <p14:xfrm>
                <a:off x="1005498" y="781052"/>
                <a:ext cx="750240" cy="628920"/>
              </p14:xfrm>
            </p:contentPart>
          </mc:Choice>
          <mc:Fallback>
            <p:pic>
              <p:nvPicPr>
                <p:cNvPr id="171" name="Ink 170">
                  <a:extLst>
                    <a:ext uri="{FF2B5EF4-FFF2-40B4-BE49-F238E27FC236}">
                      <a16:creationId xmlns:a16="http://schemas.microsoft.com/office/drawing/2014/main" id="{8CFFE025-DE1C-1E4E-81D4-3CF6A1E1A36D}"/>
                    </a:ext>
                  </a:extLst>
                </p:cNvPr>
                <p:cNvPicPr/>
                <p:nvPr/>
              </p:nvPicPr>
              <p:blipFill>
                <a:blip r:embed="rId68"/>
                <a:stretch>
                  <a:fillRect/>
                </a:stretch>
              </p:blipFill>
              <p:spPr>
                <a:xfrm>
                  <a:off x="996858" y="772052"/>
                  <a:ext cx="767880" cy="646560"/>
                </a:xfrm>
                <a:prstGeom prst="rect">
                  <a:avLst/>
                </a:prstGeom>
              </p:spPr>
            </p:pic>
          </mc:Fallback>
        </mc:AlternateContent>
        <mc:AlternateContent xmlns:mc="http://schemas.openxmlformats.org/markup-compatibility/2006">
          <mc:Choice xmlns:p14="http://schemas.microsoft.com/office/powerpoint/2010/main" Requires="p14">
            <p:contentPart p14:bwMode="auto" r:id="rId69">
              <p14:nvContentPartPr>
                <p14:cNvPr id="172" name="Ink 171">
                  <a:extLst>
                    <a:ext uri="{FF2B5EF4-FFF2-40B4-BE49-F238E27FC236}">
                      <a16:creationId xmlns:a16="http://schemas.microsoft.com/office/drawing/2014/main" id="{921ED2FE-0B72-A148-8ED0-C8617DF5CF87}"/>
                    </a:ext>
                  </a:extLst>
                </p14:cNvPr>
                <p14:cNvContentPartPr/>
                <p14:nvPr/>
              </p14:nvContentPartPr>
              <p14:xfrm>
                <a:off x="1620738" y="1265972"/>
                <a:ext cx="372600" cy="461160"/>
              </p14:xfrm>
            </p:contentPart>
          </mc:Choice>
          <mc:Fallback>
            <p:pic>
              <p:nvPicPr>
                <p:cNvPr id="172" name="Ink 171">
                  <a:extLst>
                    <a:ext uri="{FF2B5EF4-FFF2-40B4-BE49-F238E27FC236}">
                      <a16:creationId xmlns:a16="http://schemas.microsoft.com/office/drawing/2014/main" id="{921ED2FE-0B72-A148-8ED0-C8617DF5CF87}"/>
                    </a:ext>
                  </a:extLst>
                </p:cNvPr>
                <p:cNvPicPr/>
                <p:nvPr/>
              </p:nvPicPr>
              <p:blipFill>
                <a:blip r:embed="rId70"/>
                <a:stretch>
                  <a:fillRect/>
                </a:stretch>
              </p:blipFill>
              <p:spPr>
                <a:xfrm>
                  <a:off x="1612098" y="1257332"/>
                  <a:ext cx="390240" cy="478800"/>
                </a:xfrm>
                <a:prstGeom prst="rect">
                  <a:avLst/>
                </a:prstGeom>
              </p:spPr>
            </p:pic>
          </mc:Fallback>
        </mc:AlternateContent>
        <mc:AlternateContent xmlns:mc="http://schemas.openxmlformats.org/markup-compatibility/2006">
          <mc:Choice xmlns:p14="http://schemas.microsoft.com/office/powerpoint/2010/main" Requires="p14">
            <p:contentPart p14:bwMode="auto" r:id="rId71">
              <p14:nvContentPartPr>
                <p14:cNvPr id="173" name="Ink 172">
                  <a:extLst>
                    <a:ext uri="{FF2B5EF4-FFF2-40B4-BE49-F238E27FC236}">
                      <a16:creationId xmlns:a16="http://schemas.microsoft.com/office/drawing/2014/main" id="{02C5E655-A9D8-BB45-A5AE-B850B3318D76}"/>
                    </a:ext>
                  </a:extLst>
                </p14:cNvPr>
                <p14:cNvContentPartPr/>
                <p14:nvPr/>
              </p14:nvContentPartPr>
              <p14:xfrm>
                <a:off x="1971738" y="1575932"/>
                <a:ext cx="395640" cy="429120"/>
              </p14:xfrm>
            </p:contentPart>
          </mc:Choice>
          <mc:Fallback>
            <p:pic>
              <p:nvPicPr>
                <p:cNvPr id="173" name="Ink 172">
                  <a:extLst>
                    <a:ext uri="{FF2B5EF4-FFF2-40B4-BE49-F238E27FC236}">
                      <a16:creationId xmlns:a16="http://schemas.microsoft.com/office/drawing/2014/main" id="{02C5E655-A9D8-BB45-A5AE-B850B3318D76}"/>
                    </a:ext>
                  </a:extLst>
                </p:cNvPr>
                <p:cNvPicPr/>
                <p:nvPr/>
              </p:nvPicPr>
              <p:blipFill>
                <a:blip r:embed="rId72"/>
                <a:stretch>
                  <a:fillRect/>
                </a:stretch>
              </p:blipFill>
              <p:spPr>
                <a:xfrm>
                  <a:off x="1962738" y="1567292"/>
                  <a:ext cx="413280" cy="44676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73">
            <p14:nvContentPartPr>
              <p14:cNvPr id="175" name="Ink 174">
                <a:extLst>
                  <a:ext uri="{FF2B5EF4-FFF2-40B4-BE49-F238E27FC236}">
                    <a16:creationId xmlns:a16="http://schemas.microsoft.com/office/drawing/2014/main" id="{55C51A75-D0AA-5943-985A-3FFB262321A9}"/>
                  </a:ext>
                </a:extLst>
              </p14:cNvPr>
              <p14:cNvContentPartPr/>
              <p14:nvPr/>
            </p14:nvContentPartPr>
            <p14:xfrm>
              <a:off x="1263258" y="5860292"/>
              <a:ext cx="1465560" cy="79200"/>
            </p14:xfrm>
          </p:contentPart>
        </mc:Choice>
        <mc:Fallback>
          <p:pic>
            <p:nvPicPr>
              <p:cNvPr id="175" name="Ink 174">
                <a:extLst>
                  <a:ext uri="{FF2B5EF4-FFF2-40B4-BE49-F238E27FC236}">
                    <a16:creationId xmlns:a16="http://schemas.microsoft.com/office/drawing/2014/main" id="{55C51A75-D0AA-5943-985A-3FFB262321A9}"/>
                  </a:ext>
                </a:extLst>
              </p:cNvPr>
              <p:cNvPicPr/>
              <p:nvPr/>
            </p:nvPicPr>
            <p:blipFill>
              <a:blip r:embed="rId74"/>
              <a:stretch>
                <a:fillRect/>
              </a:stretch>
            </p:blipFill>
            <p:spPr>
              <a:xfrm>
                <a:off x="1254618" y="5851652"/>
                <a:ext cx="1483200" cy="96840"/>
              </a:xfrm>
              <a:prstGeom prst="rect">
                <a:avLst/>
              </a:prstGeom>
            </p:spPr>
          </p:pic>
        </mc:Fallback>
      </mc:AlternateContent>
      <mc:AlternateContent xmlns:mc="http://schemas.openxmlformats.org/markup-compatibility/2006">
        <mc:Choice xmlns:p14="http://schemas.microsoft.com/office/powerpoint/2010/main" Requires="p14">
          <p:contentPart p14:bwMode="auto" r:id="rId75">
            <p14:nvContentPartPr>
              <p14:cNvPr id="176" name="Ink 175">
                <a:extLst>
                  <a:ext uri="{FF2B5EF4-FFF2-40B4-BE49-F238E27FC236}">
                    <a16:creationId xmlns:a16="http://schemas.microsoft.com/office/drawing/2014/main" id="{10971591-4536-BC46-B81F-7B9632A84C19}"/>
                  </a:ext>
                </a:extLst>
              </p14:cNvPr>
              <p14:cNvContentPartPr/>
              <p14:nvPr/>
            </p14:nvContentPartPr>
            <p14:xfrm>
              <a:off x="3740778" y="5917532"/>
              <a:ext cx="1147680" cy="682920"/>
            </p14:xfrm>
          </p:contentPart>
        </mc:Choice>
        <mc:Fallback>
          <p:pic>
            <p:nvPicPr>
              <p:cNvPr id="176" name="Ink 175">
                <a:extLst>
                  <a:ext uri="{FF2B5EF4-FFF2-40B4-BE49-F238E27FC236}">
                    <a16:creationId xmlns:a16="http://schemas.microsoft.com/office/drawing/2014/main" id="{10971591-4536-BC46-B81F-7B9632A84C19}"/>
                  </a:ext>
                </a:extLst>
              </p:cNvPr>
              <p:cNvPicPr/>
              <p:nvPr/>
            </p:nvPicPr>
            <p:blipFill>
              <a:blip r:embed="rId76"/>
              <a:stretch>
                <a:fillRect/>
              </a:stretch>
            </p:blipFill>
            <p:spPr>
              <a:xfrm>
                <a:off x="3731778" y="5908532"/>
                <a:ext cx="1165320" cy="700560"/>
              </a:xfrm>
              <a:prstGeom prst="rect">
                <a:avLst/>
              </a:prstGeom>
            </p:spPr>
          </p:pic>
        </mc:Fallback>
      </mc:AlternateContent>
      <p:grpSp>
        <p:nvGrpSpPr>
          <p:cNvPr id="179" name="Group 178">
            <a:extLst>
              <a:ext uri="{FF2B5EF4-FFF2-40B4-BE49-F238E27FC236}">
                <a16:creationId xmlns:a16="http://schemas.microsoft.com/office/drawing/2014/main" id="{D9926A4C-806E-B84F-8C0A-176BAAFDA840}"/>
              </a:ext>
            </a:extLst>
          </p:cNvPr>
          <p:cNvGrpSpPr/>
          <p:nvPr/>
        </p:nvGrpSpPr>
        <p:grpSpPr>
          <a:xfrm>
            <a:off x="2898378" y="5468972"/>
            <a:ext cx="613080" cy="301320"/>
            <a:chOff x="2898378" y="5468972"/>
            <a:chExt cx="613080" cy="301320"/>
          </a:xfrm>
        </p:grpSpPr>
        <mc:AlternateContent xmlns:mc="http://schemas.openxmlformats.org/markup-compatibility/2006">
          <mc:Choice xmlns:p14="http://schemas.microsoft.com/office/powerpoint/2010/main" Requires="p14">
            <p:contentPart p14:bwMode="auto" r:id="rId77">
              <p14:nvContentPartPr>
                <p14:cNvPr id="177" name="Ink 176">
                  <a:extLst>
                    <a:ext uri="{FF2B5EF4-FFF2-40B4-BE49-F238E27FC236}">
                      <a16:creationId xmlns:a16="http://schemas.microsoft.com/office/drawing/2014/main" id="{FAE0273B-A6A7-774D-999A-52D6E6F3B9EA}"/>
                    </a:ext>
                  </a:extLst>
                </p14:cNvPr>
                <p14:cNvContentPartPr/>
                <p14:nvPr/>
              </p14:nvContentPartPr>
              <p14:xfrm>
                <a:off x="2898378" y="5468972"/>
                <a:ext cx="446040" cy="301320"/>
              </p14:xfrm>
            </p:contentPart>
          </mc:Choice>
          <mc:Fallback>
            <p:pic>
              <p:nvPicPr>
                <p:cNvPr id="177" name="Ink 176">
                  <a:extLst>
                    <a:ext uri="{FF2B5EF4-FFF2-40B4-BE49-F238E27FC236}">
                      <a16:creationId xmlns:a16="http://schemas.microsoft.com/office/drawing/2014/main" id="{FAE0273B-A6A7-774D-999A-52D6E6F3B9EA}"/>
                    </a:ext>
                  </a:extLst>
                </p:cNvPr>
                <p:cNvPicPr/>
                <p:nvPr/>
              </p:nvPicPr>
              <p:blipFill>
                <a:blip r:embed="rId78"/>
                <a:stretch>
                  <a:fillRect/>
                </a:stretch>
              </p:blipFill>
              <p:spPr>
                <a:xfrm>
                  <a:off x="2889738" y="5460332"/>
                  <a:ext cx="463680" cy="318960"/>
                </a:xfrm>
                <a:prstGeom prst="rect">
                  <a:avLst/>
                </a:prstGeom>
              </p:spPr>
            </p:pic>
          </mc:Fallback>
        </mc:AlternateContent>
        <mc:AlternateContent xmlns:mc="http://schemas.openxmlformats.org/markup-compatibility/2006">
          <mc:Choice xmlns:p14="http://schemas.microsoft.com/office/powerpoint/2010/main" Requires="p14">
            <p:contentPart p14:bwMode="auto" r:id="rId79">
              <p14:nvContentPartPr>
                <p14:cNvPr id="178" name="Ink 177">
                  <a:extLst>
                    <a:ext uri="{FF2B5EF4-FFF2-40B4-BE49-F238E27FC236}">
                      <a16:creationId xmlns:a16="http://schemas.microsoft.com/office/drawing/2014/main" id="{1CEAF214-6E34-D54E-9F57-D4C211FB5A2A}"/>
                    </a:ext>
                  </a:extLst>
                </p14:cNvPr>
                <p14:cNvContentPartPr/>
                <p14:nvPr/>
              </p14:nvContentPartPr>
              <p14:xfrm>
                <a:off x="3052458" y="5484452"/>
                <a:ext cx="459000" cy="246240"/>
              </p14:xfrm>
            </p:contentPart>
          </mc:Choice>
          <mc:Fallback>
            <p:pic>
              <p:nvPicPr>
                <p:cNvPr id="178" name="Ink 177">
                  <a:extLst>
                    <a:ext uri="{FF2B5EF4-FFF2-40B4-BE49-F238E27FC236}">
                      <a16:creationId xmlns:a16="http://schemas.microsoft.com/office/drawing/2014/main" id="{1CEAF214-6E34-D54E-9F57-D4C211FB5A2A}"/>
                    </a:ext>
                  </a:extLst>
                </p:cNvPr>
                <p:cNvPicPr/>
                <p:nvPr/>
              </p:nvPicPr>
              <p:blipFill>
                <a:blip r:embed="rId80"/>
                <a:stretch>
                  <a:fillRect/>
                </a:stretch>
              </p:blipFill>
              <p:spPr>
                <a:xfrm>
                  <a:off x="3043818" y="5475452"/>
                  <a:ext cx="476640" cy="263880"/>
                </a:xfrm>
                <a:prstGeom prst="rect">
                  <a:avLst/>
                </a:prstGeom>
              </p:spPr>
            </p:pic>
          </mc:Fallback>
        </mc:AlternateContent>
      </p:grpSp>
      <p:grpSp>
        <p:nvGrpSpPr>
          <p:cNvPr id="196" name="Group 195">
            <a:extLst>
              <a:ext uri="{FF2B5EF4-FFF2-40B4-BE49-F238E27FC236}">
                <a16:creationId xmlns:a16="http://schemas.microsoft.com/office/drawing/2014/main" id="{E54E8258-BF91-1B46-BB35-6120D94F84DB}"/>
              </a:ext>
            </a:extLst>
          </p:cNvPr>
          <p:cNvGrpSpPr/>
          <p:nvPr/>
        </p:nvGrpSpPr>
        <p:grpSpPr>
          <a:xfrm>
            <a:off x="5686578" y="181652"/>
            <a:ext cx="1605600" cy="1132920"/>
            <a:chOff x="5686578" y="181652"/>
            <a:chExt cx="1605600" cy="1132920"/>
          </a:xfrm>
        </p:grpSpPr>
        <mc:AlternateContent xmlns:mc="http://schemas.openxmlformats.org/markup-compatibility/2006">
          <mc:Choice xmlns:p14="http://schemas.microsoft.com/office/powerpoint/2010/main" Requires="p14">
            <p:contentPart p14:bwMode="auto" r:id="rId81">
              <p14:nvContentPartPr>
                <p14:cNvPr id="187" name="Ink 186">
                  <a:extLst>
                    <a:ext uri="{FF2B5EF4-FFF2-40B4-BE49-F238E27FC236}">
                      <a16:creationId xmlns:a16="http://schemas.microsoft.com/office/drawing/2014/main" id="{ED68E7F1-259B-9C48-AAFB-BE20BB721DD2}"/>
                    </a:ext>
                  </a:extLst>
                </p14:cNvPr>
                <p14:cNvContentPartPr/>
                <p14:nvPr/>
              </p14:nvContentPartPr>
              <p14:xfrm>
                <a:off x="5686578" y="529052"/>
                <a:ext cx="534600" cy="198000"/>
              </p14:xfrm>
            </p:contentPart>
          </mc:Choice>
          <mc:Fallback>
            <p:pic>
              <p:nvPicPr>
                <p:cNvPr id="187" name="Ink 186">
                  <a:extLst>
                    <a:ext uri="{FF2B5EF4-FFF2-40B4-BE49-F238E27FC236}">
                      <a16:creationId xmlns:a16="http://schemas.microsoft.com/office/drawing/2014/main" id="{ED68E7F1-259B-9C48-AAFB-BE20BB721DD2}"/>
                    </a:ext>
                  </a:extLst>
                </p:cNvPr>
                <p:cNvPicPr/>
                <p:nvPr/>
              </p:nvPicPr>
              <p:blipFill>
                <a:blip r:embed="rId82"/>
                <a:stretch>
                  <a:fillRect/>
                </a:stretch>
              </p:blipFill>
              <p:spPr>
                <a:xfrm>
                  <a:off x="5677578" y="520412"/>
                  <a:ext cx="552240" cy="215640"/>
                </a:xfrm>
                <a:prstGeom prst="rect">
                  <a:avLst/>
                </a:prstGeom>
              </p:spPr>
            </p:pic>
          </mc:Fallback>
        </mc:AlternateContent>
        <mc:AlternateContent xmlns:mc="http://schemas.openxmlformats.org/markup-compatibility/2006">
          <mc:Choice xmlns:p14="http://schemas.microsoft.com/office/powerpoint/2010/main" Requires="p14">
            <p:contentPart p14:bwMode="auto" r:id="rId83">
              <p14:nvContentPartPr>
                <p14:cNvPr id="188" name="Ink 187">
                  <a:extLst>
                    <a:ext uri="{FF2B5EF4-FFF2-40B4-BE49-F238E27FC236}">
                      <a16:creationId xmlns:a16="http://schemas.microsoft.com/office/drawing/2014/main" id="{FAC5D298-CE4F-764A-A8DD-5D77AD4CF13F}"/>
                    </a:ext>
                  </a:extLst>
                </p14:cNvPr>
                <p14:cNvContentPartPr/>
                <p14:nvPr/>
              </p14:nvContentPartPr>
              <p14:xfrm>
                <a:off x="5877018" y="612212"/>
                <a:ext cx="676800" cy="542160"/>
              </p14:xfrm>
            </p:contentPart>
          </mc:Choice>
          <mc:Fallback>
            <p:pic>
              <p:nvPicPr>
                <p:cNvPr id="188" name="Ink 187">
                  <a:extLst>
                    <a:ext uri="{FF2B5EF4-FFF2-40B4-BE49-F238E27FC236}">
                      <a16:creationId xmlns:a16="http://schemas.microsoft.com/office/drawing/2014/main" id="{FAC5D298-CE4F-764A-A8DD-5D77AD4CF13F}"/>
                    </a:ext>
                  </a:extLst>
                </p:cNvPr>
                <p:cNvPicPr/>
                <p:nvPr/>
              </p:nvPicPr>
              <p:blipFill>
                <a:blip r:embed="rId84"/>
                <a:stretch>
                  <a:fillRect/>
                </a:stretch>
              </p:blipFill>
              <p:spPr>
                <a:xfrm>
                  <a:off x="5868378" y="603572"/>
                  <a:ext cx="694440" cy="559800"/>
                </a:xfrm>
                <a:prstGeom prst="rect">
                  <a:avLst/>
                </a:prstGeom>
              </p:spPr>
            </p:pic>
          </mc:Fallback>
        </mc:AlternateContent>
        <mc:AlternateContent xmlns:mc="http://schemas.openxmlformats.org/markup-compatibility/2006">
          <mc:Choice xmlns:p14="http://schemas.microsoft.com/office/powerpoint/2010/main" Requires="p14">
            <p:contentPart p14:bwMode="auto" r:id="rId85">
              <p14:nvContentPartPr>
                <p14:cNvPr id="189" name="Ink 188">
                  <a:extLst>
                    <a:ext uri="{FF2B5EF4-FFF2-40B4-BE49-F238E27FC236}">
                      <a16:creationId xmlns:a16="http://schemas.microsoft.com/office/drawing/2014/main" id="{877901E3-D6BC-9F4C-A5F0-3E594EF29FAE}"/>
                    </a:ext>
                  </a:extLst>
                </p14:cNvPr>
                <p14:cNvContentPartPr/>
                <p14:nvPr/>
              </p14:nvContentPartPr>
              <p14:xfrm>
                <a:off x="6149178" y="556772"/>
                <a:ext cx="456840" cy="757800"/>
              </p14:xfrm>
            </p:contentPart>
          </mc:Choice>
          <mc:Fallback>
            <p:pic>
              <p:nvPicPr>
                <p:cNvPr id="189" name="Ink 188">
                  <a:extLst>
                    <a:ext uri="{FF2B5EF4-FFF2-40B4-BE49-F238E27FC236}">
                      <a16:creationId xmlns:a16="http://schemas.microsoft.com/office/drawing/2014/main" id="{877901E3-D6BC-9F4C-A5F0-3E594EF29FAE}"/>
                    </a:ext>
                  </a:extLst>
                </p:cNvPr>
                <p:cNvPicPr/>
                <p:nvPr/>
              </p:nvPicPr>
              <p:blipFill>
                <a:blip r:embed="rId86"/>
                <a:stretch>
                  <a:fillRect/>
                </a:stretch>
              </p:blipFill>
              <p:spPr>
                <a:xfrm>
                  <a:off x="6140178" y="548132"/>
                  <a:ext cx="474480" cy="775440"/>
                </a:xfrm>
                <a:prstGeom prst="rect">
                  <a:avLst/>
                </a:prstGeom>
              </p:spPr>
            </p:pic>
          </mc:Fallback>
        </mc:AlternateContent>
        <mc:AlternateContent xmlns:mc="http://schemas.openxmlformats.org/markup-compatibility/2006">
          <mc:Choice xmlns:p14="http://schemas.microsoft.com/office/powerpoint/2010/main" Requires="p14">
            <p:contentPart p14:bwMode="auto" r:id="rId87">
              <p14:nvContentPartPr>
                <p14:cNvPr id="190" name="Ink 189">
                  <a:extLst>
                    <a:ext uri="{FF2B5EF4-FFF2-40B4-BE49-F238E27FC236}">
                      <a16:creationId xmlns:a16="http://schemas.microsoft.com/office/drawing/2014/main" id="{9E2429BE-4132-4B49-A939-722492AE47F2}"/>
                    </a:ext>
                  </a:extLst>
                </p14:cNvPr>
                <p14:cNvContentPartPr/>
                <p14:nvPr/>
              </p14:nvContentPartPr>
              <p14:xfrm>
                <a:off x="6468498" y="181652"/>
                <a:ext cx="823680" cy="726840"/>
              </p14:xfrm>
            </p:contentPart>
          </mc:Choice>
          <mc:Fallback>
            <p:pic>
              <p:nvPicPr>
                <p:cNvPr id="190" name="Ink 189">
                  <a:extLst>
                    <a:ext uri="{FF2B5EF4-FFF2-40B4-BE49-F238E27FC236}">
                      <a16:creationId xmlns:a16="http://schemas.microsoft.com/office/drawing/2014/main" id="{9E2429BE-4132-4B49-A939-722492AE47F2}"/>
                    </a:ext>
                  </a:extLst>
                </p:cNvPr>
                <p:cNvPicPr/>
                <p:nvPr/>
              </p:nvPicPr>
              <p:blipFill>
                <a:blip r:embed="rId88"/>
                <a:stretch>
                  <a:fillRect/>
                </a:stretch>
              </p:blipFill>
              <p:spPr>
                <a:xfrm>
                  <a:off x="6459498" y="173012"/>
                  <a:ext cx="841320" cy="74448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89">
            <p14:nvContentPartPr>
              <p14:cNvPr id="197" name="Ink 196">
                <a:extLst>
                  <a:ext uri="{FF2B5EF4-FFF2-40B4-BE49-F238E27FC236}">
                    <a16:creationId xmlns:a16="http://schemas.microsoft.com/office/drawing/2014/main" id="{7734072E-E61F-824F-89B8-894A6A8E0F63}"/>
                  </a:ext>
                </a:extLst>
              </p14:cNvPr>
              <p14:cNvContentPartPr/>
              <p14:nvPr/>
            </p14:nvContentPartPr>
            <p14:xfrm>
              <a:off x="10449738" y="3142652"/>
              <a:ext cx="304200" cy="388080"/>
            </p14:xfrm>
          </p:contentPart>
        </mc:Choice>
        <mc:Fallback>
          <p:pic>
            <p:nvPicPr>
              <p:cNvPr id="197" name="Ink 196">
                <a:extLst>
                  <a:ext uri="{FF2B5EF4-FFF2-40B4-BE49-F238E27FC236}">
                    <a16:creationId xmlns:a16="http://schemas.microsoft.com/office/drawing/2014/main" id="{7734072E-E61F-824F-89B8-894A6A8E0F63}"/>
                  </a:ext>
                </a:extLst>
              </p:cNvPr>
              <p:cNvPicPr/>
              <p:nvPr/>
            </p:nvPicPr>
            <p:blipFill>
              <a:blip r:embed="rId90"/>
              <a:stretch>
                <a:fillRect/>
              </a:stretch>
            </p:blipFill>
            <p:spPr>
              <a:xfrm>
                <a:off x="10440738" y="3134012"/>
                <a:ext cx="321840" cy="405720"/>
              </a:xfrm>
              <a:prstGeom prst="rect">
                <a:avLst/>
              </a:prstGeom>
            </p:spPr>
          </p:pic>
        </mc:Fallback>
      </mc:AlternateContent>
      <mc:AlternateContent xmlns:mc="http://schemas.openxmlformats.org/markup-compatibility/2006">
        <mc:Choice xmlns:p14="http://schemas.microsoft.com/office/powerpoint/2010/main" Requires="p14">
          <p:contentPart p14:bwMode="auto" r:id="rId91">
            <p14:nvContentPartPr>
              <p14:cNvPr id="198" name="Ink 197">
                <a:extLst>
                  <a:ext uri="{FF2B5EF4-FFF2-40B4-BE49-F238E27FC236}">
                    <a16:creationId xmlns:a16="http://schemas.microsoft.com/office/drawing/2014/main" id="{0885971D-1AA4-7549-A247-3E136677BAAF}"/>
                  </a:ext>
                </a:extLst>
              </p14:cNvPr>
              <p14:cNvContentPartPr/>
              <p14:nvPr/>
            </p14:nvContentPartPr>
            <p14:xfrm>
              <a:off x="9293778" y="880772"/>
              <a:ext cx="758880" cy="375120"/>
            </p14:xfrm>
          </p:contentPart>
        </mc:Choice>
        <mc:Fallback>
          <p:pic>
            <p:nvPicPr>
              <p:cNvPr id="198" name="Ink 197">
                <a:extLst>
                  <a:ext uri="{FF2B5EF4-FFF2-40B4-BE49-F238E27FC236}">
                    <a16:creationId xmlns:a16="http://schemas.microsoft.com/office/drawing/2014/main" id="{0885971D-1AA4-7549-A247-3E136677BAAF}"/>
                  </a:ext>
                </a:extLst>
              </p:cNvPr>
              <p:cNvPicPr/>
              <p:nvPr/>
            </p:nvPicPr>
            <p:blipFill>
              <a:blip r:embed="rId92"/>
              <a:stretch>
                <a:fillRect/>
              </a:stretch>
            </p:blipFill>
            <p:spPr>
              <a:xfrm>
                <a:off x="9284778" y="872132"/>
                <a:ext cx="776520" cy="392760"/>
              </a:xfrm>
              <a:prstGeom prst="rect">
                <a:avLst/>
              </a:prstGeom>
            </p:spPr>
          </p:pic>
        </mc:Fallback>
      </mc:AlternateContent>
      <p:grpSp>
        <p:nvGrpSpPr>
          <p:cNvPr id="207" name="Group 206">
            <a:extLst>
              <a:ext uri="{FF2B5EF4-FFF2-40B4-BE49-F238E27FC236}">
                <a16:creationId xmlns:a16="http://schemas.microsoft.com/office/drawing/2014/main" id="{221F2630-30B4-7340-83AE-488FC7A4D329}"/>
              </a:ext>
            </a:extLst>
          </p:cNvPr>
          <p:cNvGrpSpPr/>
          <p:nvPr/>
        </p:nvGrpSpPr>
        <p:grpSpPr>
          <a:xfrm>
            <a:off x="7363098" y="143132"/>
            <a:ext cx="262800" cy="423360"/>
            <a:chOff x="7363098" y="143132"/>
            <a:chExt cx="262800" cy="423360"/>
          </a:xfrm>
        </p:grpSpPr>
        <mc:AlternateContent xmlns:mc="http://schemas.openxmlformats.org/markup-compatibility/2006">
          <mc:Choice xmlns:p14="http://schemas.microsoft.com/office/powerpoint/2010/main" Requires="p14">
            <p:contentPart p14:bwMode="auto" r:id="rId93">
              <p14:nvContentPartPr>
                <p14:cNvPr id="199" name="Ink 198">
                  <a:extLst>
                    <a:ext uri="{FF2B5EF4-FFF2-40B4-BE49-F238E27FC236}">
                      <a16:creationId xmlns:a16="http://schemas.microsoft.com/office/drawing/2014/main" id="{1902D1E6-8DDC-8E44-8144-3E6297A8A30B}"/>
                    </a:ext>
                  </a:extLst>
                </p14:cNvPr>
                <p14:cNvContentPartPr/>
                <p14:nvPr/>
              </p14:nvContentPartPr>
              <p14:xfrm>
                <a:off x="7363098" y="143132"/>
                <a:ext cx="197640" cy="275040"/>
              </p14:xfrm>
            </p:contentPart>
          </mc:Choice>
          <mc:Fallback>
            <p:pic>
              <p:nvPicPr>
                <p:cNvPr id="199" name="Ink 198">
                  <a:extLst>
                    <a:ext uri="{FF2B5EF4-FFF2-40B4-BE49-F238E27FC236}">
                      <a16:creationId xmlns:a16="http://schemas.microsoft.com/office/drawing/2014/main" id="{1902D1E6-8DDC-8E44-8144-3E6297A8A30B}"/>
                    </a:ext>
                  </a:extLst>
                </p:cNvPr>
                <p:cNvPicPr/>
                <p:nvPr/>
              </p:nvPicPr>
              <p:blipFill>
                <a:blip r:embed="rId94"/>
                <a:stretch>
                  <a:fillRect/>
                </a:stretch>
              </p:blipFill>
              <p:spPr>
                <a:xfrm>
                  <a:off x="7354458" y="134492"/>
                  <a:ext cx="215280" cy="292680"/>
                </a:xfrm>
                <a:prstGeom prst="rect">
                  <a:avLst/>
                </a:prstGeom>
              </p:spPr>
            </p:pic>
          </mc:Fallback>
        </mc:AlternateContent>
        <mc:AlternateContent xmlns:mc="http://schemas.openxmlformats.org/markup-compatibility/2006">
          <mc:Choice xmlns:p14="http://schemas.microsoft.com/office/powerpoint/2010/main" Requires="p14">
            <p:contentPart p14:bwMode="auto" r:id="rId95">
              <p14:nvContentPartPr>
                <p14:cNvPr id="200" name="Ink 199">
                  <a:extLst>
                    <a:ext uri="{FF2B5EF4-FFF2-40B4-BE49-F238E27FC236}">
                      <a16:creationId xmlns:a16="http://schemas.microsoft.com/office/drawing/2014/main" id="{B07F5722-25DE-EB4A-A26E-8A11436316C1}"/>
                    </a:ext>
                  </a:extLst>
                </p14:cNvPr>
                <p14:cNvContentPartPr/>
                <p14:nvPr/>
              </p14:nvContentPartPr>
              <p14:xfrm>
                <a:off x="7614738" y="347972"/>
                <a:ext cx="11160" cy="218520"/>
              </p14:xfrm>
            </p:contentPart>
          </mc:Choice>
          <mc:Fallback>
            <p:pic>
              <p:nvPicPr>
                <p:cNvPr id="200" name="Ink 199">
                  <a:extLst>
                    <a:ext uri="{FF2B5EF4-FFF2-40B4-BE49-F238E27FC236}">
                      <a16:creationId xmlns:a16="http://schemas.microsoft.com/office/drawing/2014/main" id="{B07F5722-25DE-EB4A-A26E-8A11436316C1}"/>
                    </a:ext>
                  </a:extLst>
                </p:cNvPr>
                <p:cNvPicPr/>
                <p:nvPr/>
              </p:nvPicPr>
              <p:blipFill>
                <a:blip r:embed="rId96"/>
                <a:stretch>
                  <a:fillRect/>
                </a:stretch>
              </p:blipFill>
              <p:spPr>
                <a:xfrm>
                  <a:off x="7605738" y="338972"/>
                  <a:ext cx="28800" cy="236160"/>
                </a:xfrm>
                <a:prstGeom prst="rect">
                  <a:avLst/>
                </a:prstGeom>
              </p:spPr>
            </p:pic>
          </mc:Fallback>
        </mc:AlternateContent>
      </p:grpSp>
      <p:grpSp>
        <p:nvGrpSpPr>
          <p:cNvPr id="205" name="Group 204">
            <a:extLst>
              <a:ext uri="{FF2B5EF4-FFF2-40B4-BE49-F238E27FC236}">
                <a16:creationId xmlns:a16="http://schemas.microsoft.com/office/drawing/2014/main" id="{7108106D-4FE0-634A-8AF6-1C06C906546B}"/>
              </a:ext>
            </a:extLst>
          </p:cNvPr>
          <p:cNvGrpSpPr/>
          <p:nvPr/>
        </p:nvGrpSpPr>
        <p:grpSpPr>
          <a:xfrm>
            <a:off x="5847138" y="2555852"/>
            <a:ext cx="2970360" cy="1183320"/>
            <a:chOff x="5847138" y="2555852"/>
            <a:chExt cx="2970360" cy="1183320"/>
          </a:xfrm>
        </p:grpSpPr>
        <mc:AlternateContent xmlns:mc="http://schemas.openxmlformats.org/markup-compatibility/2006">
          <mc:Choice xmlns:p14="http://schemas.microsoft.com/office/powerpoint/2010/main" Requires="p14">
            <p:contentPart p14:bwMode="auto" r:id="rId97">
              <p14:nvContentPartPr>
                <p14:cNvPr id="120" name="Ink 119">
                  <a:extLst>
                    <a:ext uri="{FF2B5EF4-FFF2-40B4-BE49-F238E27FC236}">
                      <a16:creationId xmlns:a16="http://schemas.microsoft.com/office/drawing/2014/main" id="{D1212485-27CC-154A-A349-B8E73D41BB1B}"/>
                    </a:ext>
                  </a:extLst>
                </p14:cNvPr>
                <p14:cNvContentPartPr/>
                <p14:nvPr/>
              </p14:nvContentPartPr>
              <p14:xfrm>
                <a:off x="5881698" y="2883452"/>
                <a:ext cx="45720" cy="94680"/>
              </p14:xfrm>
            </p:contentPart>
          </mc:Choice>
          <mc:Fallback>
            <p:pic>
              <p:nvPicPr>
                <p:cNvPr id="120" name="Ink 119">
                  <a:extLst>
                    <a:ext uri="{FF2B5EF4-FFF2-40B4-BE49-F238E27FC236}">
                      <a16:creationId xmlns:a16="http://schemas.microsoft.com/office/drawing/2014/main" id="{D1212485-27CC-154A-A349-B8E73D41BB1B}"/>
                    </a:ext>
                  </a:extLst>
                </p:cNvPr>
                <p:cNvPicPr/>
                <p:nvPr/>
              </p:nvPicPr>
              <p:blipFill>
                <a:blip r:embed="rId98"/>
                <a:stretch>
                  <a:fillRect/>
                </a:stretch>
              </p:blipFill>
              <p:spPr>
                <a:xfrm>
                  <a:off x="5872698" y="2874812"/>
                  <a:ext cx="63360" cy="112320"/>
                </a:xfrm>
                <a:prstGeom prst="rect">
                  <a:avLst/>
                </a:prstGeom>
              </p:spPr>
            </p:pic>
          </mc:Fallback>
        </mc:AlternateContent>
        <mc:AlternateContent xmlns:mc="http://schemas.openxmlformats.org/markup-compatibility/2006">
          <mc:Choice xmlns:p14="http://schemas.microsoft.com/office/powerpoint/2010/main" Requires="p14">
            <p:contentPart p14:bwMode="auto" r:id="rId99">
              <p14:nvContentPartPr>
                <p14:cNvPr id="122" name="Ink 121">
                  <a:extLst>
                    <a:ext uri="{FF2B5EF4-FFF2-40B4-BE49-F238E27FC236}">
                      <a16:creationId xmlns:a16="http://schemas.microsoft.com/office/drawing/2014/main" id="{86D93E85-E629-1648-B18D-CFDCC92DE27C}"/>
                    </a:ext>
                  </a:extLst>
                </p14:cNvPr>
                <p14:cNvContentPartPr/>
                <p14:nvPr/>
              </p14:nvContentPartPr>
              <p14:xfrm>
                <a:off x="5935698" y="2727212"/>
                <a:ext cx="94680" cy="137880"/>
              </p14:xfrm>
            </p:contentPart>
          </mc:Choice>
          <mc:Fallback>
            <p:pic>
              <p:nvPicPr>
                <p:cNvPr id="122" name="Ink 121">
                  <a:extLst>
                    <a:ext uri="{FF2B5EF4-FFF2-40B4-BE49-F238E27FC236}">
                      <a16:creationId xmlns:a16="http://schemas.microsoft.com/office/drawing/2014/main" id="{86D93E85-E629-1648-B18D-CFDCC92DE27C}"/>
                    </a:ext>
                  </a:extLst>
                </p:cNvPr>
                <p:cNvPicPr/>
                <p:nvPr/>
              </p:nvPicPr>
              <p:blipFill>
                <a:blip r:embed="rId100"/>
                <a:stretch>
                  <a:fillRect/>
                </a:stretch>
              </p:blipFill>
              <p:spPr>
                <a:xfrm>
                  <a:off x="5927058" y="2718212"/>
                  <a:ext cx="112320" cy="155520"/>
                </a:xfrm>
                <a:prstGeom prst="rect">
                  <a:avLst/>
                </a:prstGeom>
              </p:spPr>
            </p:pic>
          </mc:Fallback>
        </mc:AlternateContent>
        <mc:AlternateContent xmlns:mc="http://schemas.openxmlformats.org/markup-compatibility/2006">
          <mc:Choice xmlns:p14="http://schemas.microsoft.com/office/powerpoint/2010/main" Requires="p14">
            <p:contentPart p14:bwMode="auto" r:id="rId101">
              <p14:nvContentPartPr>
                <p14:cNvPr id="140" name="Ink 139">
                  <a:extLst>
                    <a:ext uri="{FF2B5EF4-FFF2-40B4-BE49-F238E27FC236}">
                      <a16:creationId xmlns:a16="http://schemas.microsoft.com/office/drawing/2014/main" id="{7FD30869-B91A-9D4D-9CED-C3A635263307}"/>
                    </a:ext>
                  </a:extLst>
                </p14:cNvPr>
                <p14:cNvContentPartPr/>
                <p14:nvPr/>
              </p14:nvContentPartPr>
              <p14:xfrm>
                <a:off x="7481538" y="2777972"/>
                <a:ext cx="1064880" cy="313560"/>
              </p14:xfrm>
            </p:contentPart>
          </mc:Choice>
          <mc:Fallback>
            <p:pic>
              <p:nvPicPr>
                <p:cNvPr id="140" name="Ink 139">
                  <a:extLst>
                    <a:ext uri="{FF2B5EF4-FFF2-40B4-BE49-F238E27FC236}">
                      <a16:creationId xmlns:a16="http://schemas.microsoft.com/office/drawing/2014/main" id="{7FD30869-B91A-9D4D-9CED-C3A635263307}"/>
                    </a:ext>
                  </a:extLst>
                </p:cNvPr>
                <p:cNvPicPr/>
                <p:nvPr/>
              </p:nvPicPr>
              <p:blipFill>
                <a:blip r:embed="rId102"/>
                <a:stretch>
                  <a:fillRect/>
                </a:stretch>
              </p:blipFill>
              <p:spPr>
                <a:xfrm>
                  <a:off x="7472538" y="2769332"/>
                  <a:ext cx="1082520" cy="331200"/>
                </a:xfrm>
                <a:prstGeom prst="rect">
                  <a:avLst/>
                </a:prstGeom>
              </p:spPr>
            </p:pic>
          </mc:Fallback>
        </mc:AlternateContent>
        <mc:AlternateContent xmlns:mc="http://schemas.openxmlformats.org/markup-compatibility/2006">
          <mc:Choice xmlns:p14="http://schemas.microsoft.com/office/powerpoint/2010/main" Requires="p14">
            <p:contentPart p14:bwMode="auto" r:id="rId103">
              <p14:nvContentPartPr>
                <p14:cNvPr id="141" name="Ink 140">
                  <a:extLst>
                    <a:ext uri="{FF2B5EF4-FFF2-40B4-BE49-F238E27FC236}">
                      <a16:creationId xmlns:a16="http://schemas.microsoft.com/office/drawing/2014/main" id="{2C475B41-1389-2D47-BD5B-27E3DDAD05A8}"/>
                    </a:ext>
                  </a:extLst>
                </p14:cNvPr>
                <p14:cNvContentPartPr/>
                <p14:nvPr/>
              </p14:nvContentPartPr>
              <p14:xfrm>
                <a:off x="8453538" y="2811812"/>
                <a:ext cx="198720" cy="47160"/>
              </p14:xfrm>
            </p:contentPart>
          </mc:Choice>
          <mc:Fallback>
            <p:pic>
              <p:nvPicPr>
                <p:cNvPr id="141" name="Ink 140">
                  <a:extLst>
                    <a:ext uri="{FF2B5EF4-FFF2-40B4-BE49-F238E27FC236}">
                      <a16:creationId xmlns:a16="http://schemas.microsoft.com/office/drawing/2014/main" id="{2C475B41-1389-2D47-BD5B-27E3DDAD05A8}"/>
                    </a:ext>
                  </a:extLst>
                </p:cNvPr>
                <p:cNvPicPr/>
                <p:nvPr/>
              </p:nvPicPr>
              <p:blipFill>
                <a:blip r:embed="rId104"/>
                <a:stretch>
                  <a:fillRect/>
                </a:stretch>
              </p:blipFill>
              <p:spPr>
                <a:xfrm>
                  <a:off x="8444538" y="2803172"/>
                  <a:ext cx="216360" cy="64800"/>
                </a:xfrm>
                <a:prstGeom prst="rect">
                  <a:avLst/>
                </a:prstGeom>
              </p:spPr>
            </p:pic>
          </mc:Fallback>
        </mc:AlternateContent>
        <mc:AlternateContent xmlns:mc="http://schemas.openxmlformats.org/markup-compatibility/2006">
          <mc:Choice xmlns:p14="http://schemas.microsoft.com/office/powerpoint/2010/main" Requires="p14">
            <p:contentPart p14:bwMode="auto" r:id="rId105">
              <p14:nvContentPartPr>
                <p14:cNvPr id="142" name="Ink 141">
                  <a:extLst>
                    <a:ext uri="{FF2B5EF4-FFF2-40B4-BE49-F238E27FC236}">
                      <a16:creationId xmlns:a16="http://schemas.microsoft.com/office/drawing/2014/main" id="{3592CB99-65AC-134C-88D5-4FEE881AE83D}"/>
                    </a:ext>
                  </a:extLst>
                </p14:cNvPr>
                <p14:cNvContentPartPr/>
                <p14:nvPr/>
              </p14:nvContentPartPr>
              <p14:xfrm>
                <a:off x="7539138" y="3199892"/>
                <a:ext cx="1278360" cy="77040"/>
              </p14:xfrm>
            </p:contentPart>
          </mc:Choice>
          <mc:Fallback>
            <p:pic>
              <p:nvPicPr>
                <p:cNvPr id="142" name="Ink 141">
                  <a:extLst>
                    <a:ext uri="{FF2B5EF4-FFF2-40B4-BE49-F238E27FC236}">
                      <a16:creationId xmlns:a16="http://schemas.microsoft.com/office/drawing/2014/main" id="{3592CB99-65AC-134C-88D5-4FEE881AE83D}"/>
                    </a:ext>
                  </a:extLst>
                </p:cNvPr>
                <p:cNvPicPr/>
                <p:nvPr/>
              </p:nvPicPr>
              <p:blipFill>
                <a:blip r:embed="rId106"/>
                <a:stretch>
                  <a:fillRect/>
                </a:stretch>
              </p:blipFill>
              <p:spPr>
                <a:xfrm>
                  <a:off x="7530138" y="3190892"/>
                  <a:ext cx="1296000" cy="94680"/>
                </a:xfrm>
                <a:prstGeom prst="rect">
                  <a:avLst/>
                </a:prstGeom>
              </p:spPr>
            </p:pic>
          </mc:Fallback>
        </mc:AlternateContent>
        <mc:AlternateContent xmlns:mc="http://schemas.openxmlformats.org/markup-compatibility/2006">
          <mc:Choice xmlns:p14="http://schemas.microsoft.com/office/powerpoint/2010/main" Requires="p14">
            <p:contentPart p14:bwMode="auto" r:id="rId107">
              <p14:nvContentPartPr>
                <p14:cNvPr id="143" name="Ink 142">
                  <a:extLst>
                    <a:ext uri="{FF2B5EF4-FFF2-40B4-BE49-F238E27FC236}">
                      <a16:creationId xmlns:a16="http://schemas.microsoft.com/office/drawing/2014/main" id="{7B7CEF00-33E9-6340-B43F-6CEDDC36EFF2}"/>
                    </a:ext>
                  </a:extLst>
                </p14:cNvPr>
                <p14:cNvContentPartPr/>
                <p14:nvPr/>
              </p14:nvContentPartPr>
              <p14:xfrm>
                <a:off x="7593138" y="3253532"/>
                <a:ext cx="1199160" cy="119520"/>
              </p14:xfrm>
            </p:contentPart>
          </mc:Choice>
          <mc:Fallback>
            <p:pic>
              <p:nvPicPr>
                <p:cNvPr id="143" name="Ink 142">
                  <a:extLst>
                    <a:ext uri="{FF2B5EF4-FFF2-40B4-BE49-F238E27FC236}">
                      <a16:creationId xmlns:a16="http://schemas.microsoft.com/office/drawing/2014/main" id="{7B7CEF00-33E9-6340-B43F-6CEDDC36EFF2}"/>
                    </a:ext>
                  </a:extLst>
                </p:cNvPr>
                <p:cNvPicPr/>
                <p:nvPr/>
              </p:nvPicPr>
              <p:blipFill>
                <a:blip r:embed="rId108"/>
                <a:stretch>
                  <a:fillRect/>
                </a:stretch>
              </p:blipFill>
              <p:spPr>
                <a:xfrm>
                  <a:off x="7584498" y="3244532"/>
                  <a:ext cx="1216800" cy="137160"/>
                </a:xfrm>
                <a:prstGeom prst="rect">
                  <a:avLst/>
                </a:prstGeom>
              </p:spPr>
            </p:pic>
          </mc:Fallback>
        </mc:AlternateContent>
        <mc:AlternateContent xmlns:mc="http://schemas.openxmlformats.org/markup-compatibility/2006">
          <mc:Choice xmlns:p14="http://schemas.microsoft.com/office/powerpoint/2010/main" Requires="p14">
            <p:contentPart p14:bwMode="auto" r:id="rId109">
              <p14:nvContentPartPr>
                <p14:cNvPr id="191" name="Ink 190">
                  <a:extLst>
                    <a:ext uri="{FF2B5EF4-FFF2-40B4-BE49-F238E27FC236}">
                      <a16:creationId xmlns:a16="http://schemas.microsoft.com/office/drawing/2014/main" id="{3C06388A-4053-E848-A6C1-5296D5662414}"/>
                    </a:ext>
                  </a:extLst>
                </p14:cNvPr>
                <p14:cNvContentPartPr/>
                <p14:nvPr/>
              </p14:nvContentPartPr>
              <p14:xfrm>
                <a:off x="6356538" y="2583572"/>
                <a:ext cx="470880" cy="126000"/>
              </p14:xfrm>
            </p:contentPart>
          </mc:Choice>
          <mc:Fallback>
            <p:pic>
              <p:nvPicPr>
                <p:cNvPr id="191" name="Ink 190">
                  <a:extLst>
                    <a:ext uri="{FF2B5EF4-FFF2-40B4-BE49-F238E27FC236}">
                      <a16:creationId xmlns:a16="http://schemas.microsoft.com/office/drawing/2014/main" id="{3C06388A-4053-E848-A6C1-5296D5662414}"/>
                    </a:ext>
                  </a:extLst>
                </p:cNvPr>
                <p:cNvPicPr/>
                <p:nvPr/>
              </p:nvPicPr>
              <p:blipFill>
                <a:blip r:embed="rId110"/>
                <a:stretch>
                  <a:fillRect/>
                </a:stretch>
              </p:blipFill>
              <p:spPr>
                <a:xfrm>
                  <a:off x="6347898" y="2574932"/>
                  <a:ext cx="488520" cy="143640"/>
                </a:xfrm>
                <a:prstGeom prst="rect">
                  <a:avLst/>
                </a:prstGeom>
              </p:spPr>
            </p:pic>
          </mc:Fallback>
        </mc:AlternateContent>
        <mc:AlternateContent xmlns:mc="http://schemas.openxmlformats.org/markup-compatibility/2006">
          <mc:Choice xmlns:p14="http://schemas.microsoft.com/office/powerpoint/2010/main" Requires="p14">
            <p:contentPart p14:bwMode="auto" r:id="rId111">
              <p14:nvContentPartPr>
                <p14:cNvPr id="192" name="Ink 191">
                  <a:extLst>
                    <a:ext uri="{FF2B5EF4-FFF2-40B4-BE49-F238E27FC236}">
                      <a16:creationId xmlns:a16="http://schemas.microsoft.com/office/drawing/2014/main" id="{795E6C72-691E-B546-A500-DFC3EC7A6C27}"/>
                    </a:ext>
                  </a:extLst>
                </p14:cNvPr>
                <p14:cNvContentPartPr/>
                <p14:nvPr/>
              </p14:nvContentPartPr>
              <p14:xfrm>
                <a:off x="5994378" y="2797412"/>
                <a:ext cx="671760" cy="146880"/>
              </p14:xfrm>
            </p:contentPart>
          </mc:Choice>
          <mc:Fallback>
            <p:pic>
              <p:nvPicPr>
                <p:cNvPr id="192" name="Ink 191">
                  <a:extLst>
                    <a:ext uri="{FF2B5EF4-FFF2-40B4-BE49-F238E27FC236}">
                      <a16:creationId xmlns:a16="http://schemas.microsoft.com/office/drawing/2014/main" id="{795E6C72-691E-B546-A500-DFC3EC7A6C27}"/>
                    </a:ext>
                  </a:extLst>
                </p:cNvPr>
                <p:cNvPicPr/>
                <p:nvPr/>
              </p:nvPicPr>
              <p:blipFill>
                <a:blip r:embed="rId112"/>
                <a:stretch>
                  <a:fillRect/>
                </a:stretch>
              </p:blipFill>
              <p:spPr>
                <a:xfrm>
                  <a:off x="5985738" y="2788772"/>
                  <a:ext cx="689400" cy="164520"/>
                </a:xfrm>
                <a:prstGeom prst="rect">
                  <a:avLst/>
                </a:prstGeom>
              </p:spPr>
            </p:pic>
          </mc:Fallback>
        </mc:AlternateContent>
        <mc:AlternateContent xmlns:mc="http://schemas.openxmlformats.org/markup-compatibility/2006">
          <mc:Choice xmlns:p14="http://schemas.microsoft.com/office/powerpoint/2010/main" Requires="p14">
            <p:contentPart p14:bwMode="auto" r:id="rId113">
              <p14:nvContentPartPr>
                <p14:cNvPr id="193" name="Ink 192">
                  <a:extLst>
                    <a:ext uri="{FF2B5EF4-FFF2-40B4-BE49-F238E27FC236}">
                      <a16:creationId xmlns:a16="http://schemas.microsoft.com/office/drawing/2014/main" id="{99762427-A2C5-EF49-97FE-4BFD3EDC92AA}"/>
                    </a:ext>
                  </a:extLst>
                </p14:cNvPr>
                <p14:cNvContentPartPr/>
                <p14:nvPr/>
              </p14:nvContentPartPr>
              <p14:xfrm>
                <a:off x="5847138" y="3002972"/>
                <a:ext cx="947160" cy="126000"/>
              </p14:xfrm>
            </p:contentPart>
          </mc:Choice>
          <mc:Fallback>
            <p:pic>
              <p:nvPicPr>
                <p:cNvPr id="193" name="Ink 192">
                  <a:extLst>
                    <a:ext uri="{FF2B5EF4-FFF2-40B4-BE49-F238E27FC236}">
                      <a16:creationId xmlns:a16="http://schemas.microsoft.com/office/drawing/2014/main" id="{99762427-A2C5-EF49-97FE-4BFD3EDC92AA}"/>
                    </a:ext>
                  </a:extLst>
                </p:cNvPr>
                <p:cNvPicPr/>
                <p:nvPr/>
              </p:nvPicPr>
              <p:blipFill>
                <a:blip r:embed="rId114"/>
                <a:stretch>
                  <a:fillRect/>
                </a:stretch>
              </p:blipFill>
              <p:spPr>
                <a:xfrm>
                  <a:off x="5838498" y="2994332"/>
                  <a:ext cx="964800" cy="143640"/>
                </a:xfrm>
                <a:prstGeom prst="rect">
                  <a:avLst/>
                </a:prstGeom>
              </p:spPr>
            </p:pic>
          </mc:Fallback>
        </mc:AlternateContent>
        <mc:AlternateContent xmlns:mc="http://schemas.openxmlformats.org/markup-compatibility/2006">
          <mc:Choice xmlns:p14="http://schemas.microsoft.com/office/powerpoint/2010/main" Requires="p14">
            <p:contentPart p14:bwMode="auto" r:id="rId115">
              <p14:nvContentPartPr>
                <p14:cNvPr id="194" name="Ink 193">
                  <a:extLst>
                    <a:ext uri="{FF2B5EF4-FFF2-40B4-BE49-F238E27FC236}">
                      <a16:creationId xmlns:a16="http://schemas.microsoft.com/office/drawing/2014/main" id="{8E1CF93B-0C4F-DF44-9DCA-4B076491FA38}"/>
                    </a:ext>
                  </a:extLst>
                </p14:cNvPr>
                <p14:cNvContentPartPr/>
                <p14:nvPr/>
              </p14:nvContentPartPr>
              <p14:xfrm>
                <a:off x="6809778" y="2555852"/>
                <a:ext cx="465480" cy="597960"/>
              </p14:xfrm>
            </p:contentPart>
          </mc:Choice>
          <mc:Fallback>
            <p:pic>
              <p:nvPicPr>
                <p:cNvPr id="194" name="Ink 193">
                  <a:extLst>
                    <a:ext uri="{FF2B5EF4-FFF2-40B4-BE49-F238E27FC236}">
                      <a16:creationId xmlns:a16="http://schemas.microsoft.com/office/drawing/2014/main" id="{8E1CF93B-0C4F-DF44-9DCA-4B076491FA38}"/>
                    </a:ext>
                  </a:extLst>
                </p:cNvPr>
                <p:cNvPicPr/>
                <p:nvPr/>
              </p:nvPicPr>
              <p:blipFill>
                <a:blip r:embed="rId116"/>
                <a:stretch>
                  <a:fillRect/>
                </a:stretch>
              </p:blipFill>
              <p:spPr>
                <a:xfrm>
                  <a:off x="6801138" y="2547212"/>
                  <a:ext cx="483120" cy="615600"/>
                </a:xfrm>
                <a:prstGeom prst="rect">
                  <a:avLst/>
                </a:prstGeom>
              </p:spPr>
            </p:pic>
          </mc:Fallback>
        </mc:AlternateContent>
        <mc:AlternateContent xmlns:mc="http://schemas.openxmlformats.org/markup-compatibility/2006">
          <mc:Choice xmlns:p14="http://schemas.microsoft.com/office/powerpoint/2010/main" Requires="p14">
            <p:contentPart p14:bwMode="auto" r:id="rId117">
              <p14:nvContentPartPr>
                <p14:cNvPr id="203" name="Ink 202">
                  <a:extLst>
                    <a:ext uri="{FF2B5EF4-FFF2-40B4-BE49-F238E27FC236}">
                      <a16:creationId xmlns:a16="http://schemas.microsoft.com/office/drawing/2014/main" id="{A85B7BF2-773F-854F-B30B-134C390127B4}"/>
                    </a:ext>
                  </a:extLst>
                </p14:cNvPr>
                <p14:cNvContentPartPr/>
                <p14:nvPr/>
              </p14:nvContentPartPr>
              <p14:xfrm>
                <a:off x="6643458" y="3197012"/>
                <a:ext cx="258120" cy="306360"/>
              </p14:xfrm>
            </p:contentPart>
          </mc:Choice>
          <mc:Fallback>
            <p:pic>
              <p:nvPicPr>
                <p:cNvPr id="203" name="Ink 202">
                  <a:extLst>
                    <a:ext uri="{FF2B5EF4-FFF2-40B4-BE49-F238E27FC236}">
                      <a16:creationId xmlns:a16="http://schemas.microsoft.com/office/drawing/2014/main" id="{A85B7BF2-773F-854F-B30B-134C390127B4}"/>
                    </a:ext>
                  </a:extLst>
                </p:cNvPr>
                <p:cNvPicPr/>
                <p:nvPr/>
              </p:nvPicPr>
              <p:blipFill>
                <a:blip r:embed="rId118"/>
                <a:stretch>
                  <a:fillRect/>
                </a:stretch>
              </p:blipFill>
              <p:spPr>
                <a:xfrm>
                  <a:off x="6634818" y="3188372"/>
                  <a:ext cx="275760" cy="324000"/>
                </a:xfrm>
                <a:prstGeom prst="rect">
                  <a:avLst/>
                </a:prstGeom>
              </p:spPr>
            </p:pic>
          </mc:Fallback>
        </mc:AlternateContent>
        <mc:AlternateContent xmlns:mc="http://schemas.openxmlformats.org/markup-compatibility/2006">
          <mc:Choice xmlns:p14="http://schemas.microsoft.com/office/powerpoint/2010/main" Requires="p14">
            <p:contentPart p14:bwMode="auto" r:id="rId119">
              <p14:nvContentPartPr>
                <p14:cNvPr id="204" name="Ink 203">
                  <a:extLst>
                    <a:ext uri="{FF2B5EF4-FFF2-40B4-BE49-F238E27FC236}">
                      <a16:creationId xmlns:a16="http://schemas.microsoft.com/office/drawing/2014/main" id="{EA090AD3-BDA2-E04D-9474-4C6CF102E3A6}"/>
                    </a:ext>
                  </a:extLst>
                </p14:cNvPr>
                <p14:cNvContentPartPr/>
                <p14:nvPr/>
              </p14:nvContentPartPr>
              <p14:xfrm>
                <a:off x="6853338" y="3396812"/>
                <a:ext cx="182160" cy="342360"/>
              </p14:xfrm>
            </p:contentPart>
          </mc:Choice>
          <mc:Fallback>
            <p:pic>
              <p:nvPicPr>
                <p:cNvPr id="204" name="Ink 203">
                  <a:extLst>
                    <a:ext uri="{FF2B5EF4-FFF2-40B4-BE49-F238E27FC236}">
                      <a16:creationId xmlns:a16="http://schemas.microsoft.com/office/drawing/2014/main" id="{EA090AD3-BDA2-E04D-9474-4C6CF102E3A6}"/>
                    </a:ext>
                  </a:extLst>
                </p:cNvPr>
                <p:cNvPicPr/>
                <p:nvPr/>
              </p:nvPicPr>
              <p:blipFill>
                <a:blip r:embed="rId120"/>
                <a:stretch>
                  <a:fillRect/>
                </a:stretch>
              </p:blipFill>
              <p:spPr>
                <a:xfrm>
                  <a:off x="6844338" y="3388172"/>
                  <a:ext cx="199800" cy="3600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21">
            <p14:nvContentPartPr>
              <p14:cNvPr id="208" name="Ink 207">
                <a:extLst>
                  <a:ext uri="{FF2B5EF4-FFF2-40B4-BE49-F238E27FC236}">
                    <a16:creationId xmlns:a16="http://schemas.microsoft.com/office/drawing/2014/main" id="{37212CED-7875-8043-88D1-C9C752ABD063}"/>
                  </a:ext>
                </a:extLst>
              </p14:cNvPr>
              <p14:cNvContentPartPr/>
              <p14:nvPr/>
            </p14:nvContentPartPr>
            <p14:xfrm>
              <a:off x="10546578" y="969692"/>
              <a:ext cx="167400" cy="285120"/>
            </p14:xfrm>
          </p:contentPart>
        </mc:Choice>
        <mc:Fallback>
          <p:pic>
            <p:nvPicPr>
              <p:cNvPr id="208" name="Ink 207">
                <a:extLst>
                  <a:ext uri="{FF2B5EF4-FFF2-40B4-BE49-F238E27FC236}">
                    <a16:creationId xmlns:a16="http://schemas.microsoft.com/office/drawing/2014/main" id="{37212CED-7875-8043-88D1-C9C752ABD063}"/>
                  </a:ext>
                </a:extLst>
              </p:cNvPr>
              <p:cNvPicPr/>
              <p:nvPr/>
            </p:nvPicPr>
            <p:blipFill>
              <a:blip r:embed="rId122"/>
              <a:stretch>
                <a:fillRect/>
              </a:stretch>
            </p:blipFill>
            <p:spPr>
              <a:xfrm>
                <a:off x="10537578" y="960692"/>
                <a:ext cx="185040" cy="302760"/>
              </a:xfrm>
              <a:prstGeom prst="rect">
                <a:avLst/>
              </a:prstGeom>
            </p:spPr>
          </p:pic>
        </mc:Fallback>
      </mc:AlternateContent>
      <mc:AlternateContent xmlns:mc="http://schemas.openxmlformats.org/markup-compatibility/2006">
        <mc:Choice xmlns:p14="http://schemas.microsoft.com/office/powerpoint/2010/main" Requires="p14">
          <p:contentPart p14:bwMode="auto" r:id="rId123">
            <p14:nvContentPartPr>
              <p14:cNvPr id="209" name="Ink 208">
                <a:extLst>
                  <a:ext uri="{FF2B5EF4-FFF2-40B4-BE49-F238E27FC236}">
                    <a16:creationId xmlns:a16="http://schemas.microsoft.com/office/drawing/2014/main" id="{2E9A2A45-F860-5D44-8C28-44A0F0C2D64D}"/>
                  </a:ext>
                </a:extLst>
              </p14:cNvPr>
              <p14:cNvContentPartPr/>
              <p14:nvPr/>
            </p14:nvContentPartPr>
            <p14:xfrm>
              <a:off x="10512738" y="853772"/>
              <a:ext cx="280440" cy="93240"/>
            </p14:xfrm>
          </p:contentPart>
        </mc:Choice>
        <mc:Fallback>
          <p:pic>
            <p:nvPicPr>
              <p:cNvPr id="209" name="Ink 208">
                <a:extLst>
                  <a:ext uri="{FF2B5EF4-FFF2-40B4-BE49-F238E27FC236}">
                    <a16:creationId xmlns:a16="http://schemas.microsoft.com/office/drawing/2014/main" id="{2E9A2A45-F860-5D44-8C28-44A0F0C2D64D}"/>
                  </a:ext>
                </a:extLst>
              </p:cNvPr>
              <p:cNvPicPr/>
              <p:nvPr/>
            </p:nvPicPr>
            <p:blipFill>
              <a:blip r:embed="rId124"/>
              <a:stretch>
                <a:fillRect/>
              </a:stretch>
            </p:blipFill>
            <p:spPr>
              <a:xfrm>
                <a:off x="10503738" y="844772"/>
                <a:ext cx="298080" cy="110880"/>
              </a:xfrm>
              <a:prstGeom prst="rect">
                <a:avLst/>
              </a:prstGeom>
            </p:spPr>
          </p:pic>
        </mc:Fallback>
      </mc:AlternateContent>
      <mc:AlternateContent xmlns:mc="http://schemas.openxmlformats.org/markup-compatibility/2006">
        <mc:Choice xmlns:p14="http://schemas.microsoft.com/office/powerpoint/2010/main" Requires="p14">
          <p:contentPart p14:bwMode="auto" r:id="rId125">
            <p14:nvContentPartPr>
              <p14:cNvPr id="210" name="Ink 209">
                <a:extLst>
                  <a:ext uri="{FF2B5EF4-FFF2-40B4-BE49-F238E27FC236}">
                    <a16:creationId xmlns:a16="http://schemas.microsoft.com/office/drawing/2014/main" id="{D723AE1A-B15B-4C44-BEB0-DF12C701F10E}"/>
                  </a:ext>
                </a:extLst>
              </p14:cNvPr>
              <p14:cNvContentPartPr/>
              <p14:nvPr/>
            </p14:nvContentPartPr>
            <p14:xfrm>
              <a:off x="10218258" y="661172"/>
              <a:ext cx="784080" cy="878040"/>
            </p14:xfrm>
          </p:contentPart>
        </mc:Choice>
        <mc:Fallback>
          <p:pic>
            <p:nvPicPr>
              <p:cNvPr id="210" name="Ink 209">
                <a:extLst>
                  <a:ext uri="{FF2B5EF4-FFF2-40B4-BE49-F238E27FC236}">
                    <a16:creationId xmlns:a16="http://schemas.microsoft.com/office/drawing/2014/main" id="{D723AE1A-B15B-4C44-BEB0-DF12C701F10E}"/>
                  </a:ext>
                </a:extLst>
              </p:cNvPr>
              <p:cNvPicPr/>
              <p:nvPr/>
            </p:nvPicPr>
            <p:blipFill>
              <a:blip r:embed="rId126"/>
              <a:stretch>
                <a:fillRect/>
              </a:stretch>
            </p:blipFill>
            <p:spPr>
              <a:xfrm>
                <a:off x="10209618" y="652532"/>
                <a:ext cx="801720" cy="895680"/>
              </a:xfrm>
              <a:prstGeom prst="rect">
                <a:avLst/>
              </a:prstGeom>
            </p:spPr>
          </p:pic>
        </mc:Fallback>
      </mc:AlternateContent>
      <p:grpSp>
        <p:nvGrpSpPr>
          <p:cNvPr id="213" name="Group 212">
            <a:extLst>
              <a:ext uri="{FF2B5EF4-FFF2-40B4-BE49-F238E27FC236}">
                <a16:creationId xmlns:a16="http://schemas.microsoft.com/office/drawing/2014/main" id="{349D93F0-8065-0642-BBAC-6019328AD9E5}"/>
              </a:ext>
            </a:extLst>
          </p:cNvPr>
          <p:cNvGrpSpPr/>
          <p:nvPr/>
        </p:nvGrpSpPr>
        <p:grpSpPr>
          <a:xfrm>
            <a:off x="9601938" y="1427612"/>
            <a:ext cx="2375280" cy="1486440"/>
            <a:chOff x="9601938" y="1427612"/>
            <a:chExt cx="2375280" cy="1486440"/>
          </a:xfrm>
        </p:grpSpPr>
        <mc:AlternateContent xmlns:mc="http://schemas.openxmlformats.org/markup-compatibility/2006">
          <mc:Choice xmlns:p14="http://schemas.microsoft.com/office/powerpoint/2010/main" Requires="p14">
            <p:contentPart p14:bwMode="auto" r:id="rId127">
              <p14:nvContentPartPr>
                <p14:cNvPr id="180" name="Ink 179">
                  <a:extLst>
                    <a:ext uri="{FF2B5EF4-FFF2-40B4-BE49-F238E27FC236}">
                      <a16:creationId xmlns:a16="http://schemas.microsoft.com/office/drawing/2014/main" id="{01FA17AB-5937-3E4B-85C2-0FC772FD0628}"/>
                    </a:ext>
                  </a:extLst>
                </p14:cNvPr>
                <p14:cNvContentPartPr/>
                <p14:nvPr/>
              </p14:nvContentPartPr>
              <p14:xfrm>
                <a:off x="9601938" y="2267852"/>
                <a:ext cx="431640" cy="255600"/>
              </p14:xfrm>
            </p:contentPart>
          </mc:Choice>
          <mc:Fallback>
            <p:pic>
              <p:nvPicPr>
                <p:cNvPr id="180" name="Ink 179">
                  <a:extLst>
                    <a:ext uri="{FF2B5EF4-FFF2-40B4-BE49-F238E27FC236}">
                      <a16:creationId xmlns:a16="http://schemas.microsoft.com/office/drawing/2014/main" id="{01FA17AB-5937-3E4B-85C2-0FC772FD0628}"/>
                    </a:ext>
                  </a:extLst>
                </p:cNvPr>
                <p:cNvPicPr/>
                <p:nvPr/>
              </p:nvPicPr>
              <p:blipFill>
                <a:blip r:embed="rId128"/>
                <a:stretch>
                  <a:fillRect/>
                </a:stretch>
              </p:blipFill>
              <p:spPr>
                <a:xfrm>
                  <a:off x="9593298" y="2258852"/>
                  <a:ext cx="449280" cy="273240"/>
                </a:xfrm>
                <a:prstGeom prst="rect">
                  <a:avLst/>
                </a:prstGeom>
              </p:spPr>
            </p:pic>
          </mc:Fallback>
        </mc:AlternateContent>
        <mc:AlternateContent xmlns:mc="http://schemas.openxmlformats.org/markup-compatibility/2006">
          <mc:Choice xmlns:p14="http://schemas.microsoft.com/office/powerpoint/2010/main" Requires="p14">
            <p:contentPart p14:bwMode="auto" r:id="rId129">
              <p14:nvContentPartPr>
                <p14:cNvPr id="181" name="Ink 180">
                  <a:extLst>
                    <a:ext uri="{FF2B5EF4-FFF2-40B4-BE49-F238E27FC236}">
                      <a16:creationId xmlns:a16="http://schemas.microsoft.com/office/drawing/2014/main" id="{7C7ED33D-64E7-7E46-AF80-59081D0932DE}"/>
                    </a:ext>
                  </a:extLst>
                </p14:cNvPr>
                <p14:cNvContentPartPr/>
                <p14:nvPr/>
              </p14:nvContentPartPr>
              <p14:xfrm>
                <a:off x="10184778" y="2398172"/>
                <a:ext cx="7560" cy="9720"/>
              </p14:xfrm>
            </p:contentPart>
          </mc:Choice>
          <mc:Fallback>
            <p:pic>
              <p:nvPicPr>
                <p:cNvPr id="181" name="Ink 180">
                  <a:extLst>
                    <a:ext uri="{FF2B5EF4-FFF2-40B4-BE49-F238E27FC236}">
                      <a16:creationId xmlns:a16="http://schemas.microsoft.com/office/drawing/2014/main" id="{7C7ED33D-64E7-7E46-AF80-59081D0932DE}"/>
                    </a:ext>
                  </a:extLst>
                </p:cNvPr>
                <p:cNvPicPr/>
                <p:nvPr/>
              </p:nvPicPr>
              <p:blipFill>
                <a:blip r:embed="rId130"/>
                <a:stretch>
                  <a:fillRect/>
                </a:stretch>
              </p:blipFill>
              <p:spPr>
                <a:xfrm>
                  <a:off x="10176138" y="2389172"/>
                  <a:ext cx="25200" cy="27360"/>
                </a:xfrm>
                <a:prstGeom prst="rect">
                  <a:avLst/>
                </a:prstGeom>
              </p:spPr>
            </p:pic>
          </mc:Fallback>
        </mc:AlternateContent>
        <mc:AlternateContent xmlns:mc="http://schemas.openxmlformats.org/markup-compatibility/2006">
          <mc:Choice xmlns:p14="http://schemas.microsoft.com/office/powerpoint/2010/main" Requires="p14">
            <p:contentPart p14:bwMode="auto" r:id="rId131">
              <p14:nvContentPartPr>
                <p14:cNvPr id="182" name="Ink 181">
                  <a:extLst>
                    <a:ext uri="{FF2B5EF4-FFF2-40B4-BE49-F238E27FC236}">
                      <a16:creationId xmlns:a16="http://schemas.microsoft.com/office/drawing/2014/main" id="{FC70E3A1-278E-8749-8997-B1CB224862D7}"/>
                    </a:ext>
                  </a:extLst>
                </p14:cNvPr>
                <p14:cNvContentPartPr/>
                <p14:nvPr/>
              </p14:nvContentPartPr>
              <p14:xfrm>
                <a:off x="10392858" y="2041052"/>
                <a:ext cx="301320" cy="395280"/>
              </p14:xfrm>
            </p:contentPart>
          </mc:Choice>
          <mc:Fallback>
            <p:pic>
              <p:nvPicPr>
                <p:cNvPr id="182" name="Ink 181">
                  <a:extLst>
                    <a:ext uri="{FF2B5EF4-FFF2-40B4-BE49-F238E27FC236}">
                      <a16:creationId xmlns:a16="http://schemas.microsoft.com/office/drawing/2014/main" id="{FC70E3A1-278E-8749-8997-B1CB224862D7}"/>
                    </a:ext>
                  </a:extLst>
                </p:cNvPr>
                <p:cNvPicPr/>
                <p:nvPr/>
              </p:nvPicPr>
              <p:blipFill>
                <a:blip r:embed="rId132"/>
                <a:stretch>
                  <a:fillRect/>
                </a:stretch>
              </p:blipFill>
              <p:spPr>
                <a:xfrm>
                  <a:off x="10384218" y="2032412"/>
                  <a:ext cx="318960" cy="412920"/>
                </a:xfrm>
                <a:prstGeom prst="rect">
                  <a:avLst/>
                </a:prstGeom>
              </p:spPr>
            </p:pic>
          </mc:Fallback>
        </mc:AlternateContent>
        <mc:AlternateContent xmlns:mc="http://schemas.openxmlformats.org/markup-compatibility/2006">
          <mc:Choice xmlns:p14="http://schemas.microsoft.com/office/powerpoint/2010/main" Requires="p14">
            <p:contentPart p14:bwMode="auto" r:id="rId133">
              <p14:nvContentPartPr>
                <p14:cNvPr id="183" name="Ink 182">
                  <a:extLst>
                    <a:ext uri="{FF2B5EF4-FFF2-40B4-BE49-F238E27FC236}">
                      <a16:creationId xmlns:a16="http://schemas.microsoft.com/office/drawing/2014/main" id="{D962470F-F043-DB48-9B6A-760AB31F67ED}"/>
                    </a:ext>
                  </a:extLst>
                </p14:cNvPr>
                <p14:cNvContentPartPr/>
                <p14:nvPr/>
              </p14:nvContentPartPr>
              <p14:xfrm>
                <a:off x="10873098" y="1974812"/>
                <a:ext cx="567360" cy="332280"/>
              </p14:xfrm>
            </p:contentPart>
          </mc:Choice>
          <mc:Fallback>
            <p:pic>
              <p:nvPicPr>
                <p:cNvPr id="183" name="Ink 182">
                  <a:extLst>
                    <a:ext uri="{FF2B5EF4-FFF2-40B4-BE49-F238E27FC236}">
                      <a16:creationId xmlns:a16="http://schemas.microsoft.com/office/drawing/2014/main" id="{D962470F-F043-DB48-9B6A-760AB31F67ED}"/>
                    </a:ext>
                  </a:extLst>
                </p:cNvPr>
                <p:cNvPicPr/>
                <p:nvPr/>
              </p:nvPicPr>
              <p:blipFill>
                <a:blip r:embed="rId134"/>
                <a:stretch>
                  <a:fillRect/>
                </a:stretch>
              </p:blipFill>
              <p:spPr>
                <a:xfrm>
                  <a:off x="10864458" y="1966172"/>
                  <a:ext cx="585000" cy="349920"/>
                </a:xfrm>
                <a:prstGeom prst="rect">
                  <a:avLst/>
                </a:prstGeom>
              </p:spPr>
            </p:pic>
          </mc:Fallback>
        </mc:AlternateContent>
        <mc:AlternateContent xmlns:mc="http://schemas.openxmlformats.org/markup-compatibility/2006">
          <mc:Choice xmlns:p14="http://schemas.microsoft.com/office/powerpoint/2010/main" Requires="p14">
            <p:contentPart p14:bwMode="auto" r:id="rId135">
              <p14:nvContentPartPr>
                <p14:cNvPr id="184" name="Ink 183">
                  <a:extLst>
                    <a:ext uri="{FF2B5EF4-FFF2-40B4-BE49-F238E27FC236}">
                      <a16:creationId xmlns:a16="http://schemas.microsoft.com/office/drawing/2014/main" id="{EF641025-76FD-E746-B531-D23B538E9672}"/>
                    </a:ext>
                  </a:extLst>
                </p14:cNvPr>
                <p14:cNvContentPartPr/>
                <p14:nvPr/>
              </p14:nvContentPartPr>
              <p14:xfrm>
                <a:off x="11535858" y="1750532"/>
                <a:ext cx="441360" cy="447840"/>
              </p14:xfrm>
            </p:contentPart>
          </mc:Choice>
          <mc:Fallback>
            <p:pic>
              <p:nvPicPr>
                <p:cNvPr id="184" name="Ink 183">
                  <a:extLst>
                    <a:ext uri="{FF2B5EF4-FFF2-40B4-BE49-F238E27FC236}">
                      <a16:creationId xmlns:a16="http://schemas.microsoft.com/office/drawing/2014/main" id="{EF641025-76FD-E746-B531-D23B538E9672}"/>
                    </a:ext>
                  </a:extLst>
                </p:cNvPr>
                <p:cNvPicPr/>
                <p:nvPr/>
              </p:nvPicPr>
              <p:blipFill>
                <a:blip r:embed="rId136"/>
                <a:stretch>
                  <a:fillRect/>
                </a:stretch>
              </p:blipFill>
              <p:spPr>
                <a:xfrm>
                  <a:off x="11526858" y="1741532"/>
                  <a:ext cx="459000" cy="465480"/>
                </a:xfrm>
                <a:prstGeom prst="rect">
                  <a:avLst/>
                </a:prstGeom>
              </p:spPr>
            </p:pic>
          </mc:Fallback>
        </mc:AlternateContent>
        <mc:AlternateContent xmlns:mc="http://schemas.openxmlformats.org/markup-compatibility/2006">
          <mc:Choice xmlns:p14="http://schemas.microsoft.com/office/powerpoint/2010/main" Requires="p14">
            <p:contentPart p14:bwMode="auto" r:id="rId137">
              <p14:nvContentPartPr>
                <p14:cNvPr id="186" name="Ink 185">
                  <a:extLst>
                    <a:ext uri="{FF2B5EF4-FFF2-40B4-BE49-F238E27FC236}">
                      <a16:creationId xmlns:a16="http://schemas.microsoft.com/office/drawing/2014/main" id="{27BE99A3-A28C-7046-BF52-BBFBC2F2C85F}"/>
                    </a:ext>
                  </a:extLst>
                </p14:cNvPr>
                <p14:cNvContentPartPr/>
                <p14:nvPr/>
              </p14:nvContentPartPr>
              <p14:xfrm>
                <a:off x="10592298" y="2553332"/>
                <a:ext cx="326880" cy="360720"/>
              </p14:xfrm>
            </p:contentPart>
          </mc:Choice>
          <mc:Fallback>
            <p:pic>
              <p:nvPicPr>
                <p:cNvPr id="186" name="Ink 185">
                  <a:extLst>
                    <a:ext uri="{FF2B5EF4-FFF2-40B4-BE49-F238E27FC236}">
                      <a16:creationId xmlns:a16="http://schemas.microsoft.com/office/drawing/2014/main" id="{27BE99A3-A28C-7046-BF52-BBFBC2F2C85F}"/>
                    </a:ext>
                  </a:extLst>
                </p:cNvPr>
                <p:cNvPicPr/>
                <p:nvPr/>
              </p:nvPicPr>
              <p:blipFill>
                <a:blip r:embed="rId138"/>
                <a:stretch>
                  <a:fillRect/>
                </a:stretch>
              </p:blipFill>
              <p:spPr>
                <a:xfrm>
                  <a:off x="10583658" y="2544332"/>
                  <a:ext cx="344520" cy="378360"/>
                </a:xfrm>
                <a:prstGeom prst="rect">
                  <a:avLst/>
                </a:prstGeom>
              </p:spPr>
            </p:pic>
          </mc:Fallback>
        </mc:AlternateContent>
        <mc:AlternateContent xmlns:mc="http://schemas.openxmlformats.org/markup-compatibility/2006">
          <mc:Choice xmlns:p14="http://schemas.microsoft.com/office/powerpoint/2010/main" Requires="p14">
            <p:contentPart p14:bwMode="auto" r:id="rId139">
              <p14:nvContentPartPr>
                <p14:cNvPr id="201" name="Ink 200">
                  <a:extLst>
                    <a:ext uri="{FF2B5EF4-FFF2-40B4-BE49-F238E27FC236}">
                      <a16:creationId xmlns:a16="http://schemas.microsoft.com/office/drawing/2014/main" id="{1A63E02E-E9DB-6248-BF4F-6216846A4B53}"/>
                    </a:ext>
                  </a:extLst>
                </p14:cNvPr>
                <p14:cNvContentPartPr/>
                <p14:nvPr/>
              </p14:nvContentPartPr>
              <p14:xfrm>
                <a:off x="9723618" y="1427612"/>
                <a:ext cx="148680" cy="309240"/>
              </p14:xfrm>
            </p:contentPart>
          </mc:Choice>
          <mc:Fallback>
            <p:pic>
              <p:nvPicPr>
                <p:cNvPr id="201" name="Ink 200">
                  <a:extLst>
                    <a:ext uri="{FF2B5EF4-FFF2-40B4-BE49-F238E27FC236}">
                      <a16:creationId xmlns:a16="http://schemas.microsoft.com/office/drawing/2014/main" id="{1A63E02E-E9DB-6248-BF4F-6216846A4B53}"/>
                    </a:ext>
                  </a:extLst>
                </p:cNvPr>
                <p:cNvPicPr/>
                <p:nvPr/>
              </p:nvPicPr>
              <p:blipFill>
                <a:blip r:embed="rId140"/>
                <a:stretch>
                  <a:fillRect/>
                </a:stretch>
              </p:blipFill>
              <p:spPr>
                <a:xfrm>
                  <a:off x="9714618" y="1418972"/>
                  <a:ext cx="166320" cy="326880"/>
                </a:xfrm>
                <a:prstGeom prst="rect">
                  <a:avLst/>
                </a:prstGeom>
              </p:spPr>
            </p:pic>
          </mc:Fallback>
        </mc:AlternateContent>
        <mc:AlternateContent xmlns:mc="http://schemas.openxmlformats.org/markup-compatibility/2006">
          <mc:Choice xmlns:p14="http://schemas.microsoft.com/office/powerpoint/2010/main" Requires="p14">
            <p:contentPart p14:bwMode="auto" r:id="rId141">
              <p14:nvContentPartPr>
                <p14:cNvPr id="202" name="Ink 201">
                  <a:extLst>
                    <a:ext uri="{FF2B5EF4-FFF2-40B4-BE49-F238E27FC236}">
                      <a16:creationId xmlns:a16="http://schemas.microsoft.com/office/drawing/2014/main" id="{64378914-8259-5947-A941-D309859A6E8D}"/>
                    </a:ext>
                  </a:extLst>
                </p14:cNvPr>
                <p14:cNvContentPartPr/>
                <p14:nvPr/>
              </p14:nvContentPartPr>
              <p14:xfrm>
                <a:off x="9929898" y="1602572"/>
                <a:ext cx="275040" cy="213480"/>
              </p14:xfrm>
            </p:contentPart>
          </mc:Choice>
          <mc:Fallback>
            <p:pic>
              <p:nvPicPr>
                <p:cNvPr id="202" name="Ink 201">
                  <a:extLst>
                    <a:ext uri="{FF2B5EF4-FFF2-40B4-BE49-F238E27FC236}">
                      <a16:creationId xmlns:a16="http://schemas.microsoft.com/office/drawing/2014/main" id="{64378914-8259-5947-A941-D309859A6E8D}"/>
                    </a:ext>
                  </a:extLst>
                </p:cNvPr>
                <p:cNvPicPr/>
                <p:nvPr/>
              </p:nvPicPr>
              <p:blipFill>
                <a:blip r:embed="rId142"/>
                <a:stretch>
                  <a:fillRect/>
                </a:stretch>
              </p:blipFill>
              <p:spPr>
                <a:xfrm>
                  <a:off x="9921258" y="1593932"/>
                  <a:ext cx="292680" cy="231120"/>
                </a:xfrm>
                <a:prstGeom prst="rect">
                  <a:avLst/>
                </a:prstGeom>
              </p:spPr>
            </p:pic>
          </mc:Fallback>
        </mc:AlternateContent>
        <mc:AlternateContent xmlns:mc="http://schemas.openxmlformats.org/markup-compatibility/2006">
          <mc:Choice xmlns:p14="http://schemas.microsoft.com/office/powerpoint/2010/main" Requires="p14">
            <p:contentPart p14:bwMode="auto" r:id="rId143">
              <p14:nvContentPartPr>
                <p14:cNvPr id="212" name="Ink 211">
                  <a:extLst>
                    <a:ext uri="{FF2B5EF4-FFF2-40B4-BE49-F238E27FC236}">
                      <a16:creationId xmlns:a16="http://schemas.microsoft.com/office/drawing/2014/main" id="{0ABB8660-64DB-624E-9B93-DD37B4735353}"/>
                    </a:ext>
                  </a:extLst>
                </p14:cNvPr>
                <p14:cNvContentPartPr/>
                <p14:nvPr/>
              </p14:nvContentPartPr>
              <p14:xfrm>
                <a:off x="9948978" y="2399252"/>
                <a:ext cx="1565280" cy="332640"/>
              </p14:xfrm>
            </p:contentPart>
          </mc:Choice>
          <mc:Fallback>
            <p:pic>
              <p:nvPicPr>
                <p:cNvPr id="212" name="Ink 211">
                  <a:extLst>
                    <a:ext uri="{FF2B5EF4-FFF2-40B4-BE49-F238E27FC236}">
                      <a16:creationId xmlns:a16="http://schemas.microsoft.com/office/drawing/2014/main" id="{0ABB8660-64DB-624E-9B93-DD37B4735353}"/>
                    </a:ext>
                  </a:extLst>
                </p:cNvPr>
                <p:cNvPicPr/>
                <p:nvPr/>
              </p:nvPicPr>
              <p:blipFill>
                <a:blip r:embed="rId144"/>
                <a:stretch>
                  <a:fillRect/>
                </a:stretch>
              </p:blipFill>
              <p:spPr>
                <a:xfrm>
                  <a:off x="9939978" y="2390612"/>
                  <a:ext cx="1582920" cy="350280"/>
                </a:xfrm>
                <a:prstGeom prst="rect">
                  <a:avLst/>
                </a:prstGeom>
              </p:spPr>
            </p:pic>
          </mc:Fallback>
        </mc:AlternateContent>
      </p:grpSp>
      <p:grpSp>
        <p:nvGrpSpPr>
          <p:cNvPr id="216" name="Group 215">
            <a:extLst>
              <a:ext uri="{FF2B5EF4-FFF2-40B4-BE49-F238E27FC236}">
                <a16:creationId xmlns:a16="http://schemas.microsoft.com/office/drawing/2014/main" id="{C8D76069-0A93-784C-AF77-72EBA98DA91F}"/>
              </a:ext>
            </a:extLst>
          </p:cNvPr>
          <p:cNvGrpSpPr/>
          <p:nvPr/>
        </p:nvGrpSpPr>
        <p:grpSpPr>
          <a:xfrm>
            <a:off x="10222938" y="2940332"/>
            <a:ext cx="842040" cy="878400"/>
            <a:chOff x="10222938" y="2940332"/>
            <a:chExt cx="842040" cy="878400"/>
          </a:xfrm>
        </p:grpSpPr>
        <mc:AlternateContent xmlns:mc="http://schemas.openxmlformats.org/markup-compatibility/2006">
          <mc:Choice xmlns:p14="http://schemas.microsoft.com/office/powerpoint/2010/main" Requires="p14">
            <p:contentPart p14:bwMode="auto" r:id="rId145">
              <p14:nvContentPartPr>
                <p14:cNvPr id="214" name="Ink 213">
                  <a:extLst>
                    <a:ext uri="{FF2B5EF4-FFF2-40B4-BE49-F238E27FC236}">
                      <a16:creationId xmlns:a16="http://schemas.microsoft.com/office/drawing/2014/main" id="{01F0E38D-92EB-864C-9812-994C9F49E9A8}"/>
                    </a:ext>
                  </a:extLst>
                </p14:cNvPr>
                <p14:cNvContentPartPr/>
                <p14:nvPr/>
              </p14:nvContentPartPr>
              <p14:xfrm>
                <a:off x="10222938" y="2940332"/>
                <a:ext cx="842040" cy="878400"/>
              </p14:xfrm>
            </p:contentPart>
          </mc:Choice>
          <mc:Fallback>
            <p:pic>
              <p:nvPicPr>
                <p:cNvPr id="214" name="Ink 213">
                  <a:extLst>
                    <a:ext uri="{FF2B5EF4-FFF2-40B4-BE49-F238E27FC236}">
                      <a16:creationId xmlns:a16="http://schemas.microsoft.com/office/drawing/2014/main" id="{01F0E38D-92EB-864C-9812-994C9F49E9A8}"/>
                    </a:ext>
                  </a:extLst>
                </p:cNvPr>
                <p:cNvPicPr/>
                <p:nvPr/>
              </p:nvPicPr>
              <p:blipFill>
                <a:blip r:embed="rId146"/>
                <a:stretch>
                  <a:fillRect/>
                </a:stretch>
              </p:blipFill>
              <p:spPr>
                <a:xfrm>
                  <a:off x="10214298" y="2931332"/>
                  <a:ext cx="859680" cy="896040"/>
                </a:xfrm>
                <a:prstGeom prst="rect">
                  <a:avLst/>
                </a:prstGeom>
              </p:spPr>
            </p:pic>
          </mc:Fallback>
        </mc:AlternateContent>
        <mc:AlternateContent xmlns:mc="http://schemas.openxmlformats.org/markup-compatibility/2006">
          <mc:Choice xmlns:p14="http://schemas.microsoft.com/office/powerpoint/2010/main" Requires="p14">
            <p:contentPart p14:bwMode="auto" r:id="rId147">
              <p14:nvContentPartPr>
                <p14:cNvPr id="215" name="Ink 214">
                  <a:extLst>
                    <a:ext uri="{FF2B5EF4-FFF2-40B4-BE49-F238E27FC236}">
                      <a16:creationId xmlns:a16="http://schemas.microsoft.com/office/drawing/2014/main" id="{BE3F0264-6338-0C4C-BAA3-52F311921470}"/>
                    </a:ext>
                  </a:extLst>
                </p14:cNvPr>
                <p14:cNvContentPartPr/>
                <p14:nvPr/>
              </p14:nvContentPartPr>
              <p14:xfrm>
                <a:off x="10622898" y="3441452"/>
                <a:ext cx="10080" cy="17280"/>
              </p14:xfrm>
            </p:contentPart>
          </mc:Choice>
          <mc:Fallback>
            <p:pic>
              <p:nvPicPr>
                <p:cNvPr id="215" name="Ink 214">
                  <a:extLst>
                    <a:ext uri="{FF2B5EF4-FFF2-40B4-BE49-F238E27FC236}">
                      <a16:creationId xmlns:a16="http://schemas.microsoft.com/office/drawing/2014/main" id="{BE3F0264-6338-0C4C-BAA3-52F311921470}"/>
                    </a:ext>
                  </a:extLst>
                </p:cNvPr>
                <p:cNvPicPr/>
                <p:nvPr/>
              </p:nvPicPr>
              <p:blipFill>
                <a:blip r:embed="rId148"/>
                <a:stretch>
                  <a:fillRect/>
                </a:stretch>
              </p:blipFill>
              <p:spPr>
                <a:xfrm>
                  <a:off x="10613898" y="3432452"/>
                  <a:ext cx="27720" cy="34920"/>
                </a:xfrm>
                <a:prstGeom prst="rect">
                  <a:avLst/>
                </a:prstGeom>
              </p:spPr>
            </p:pic>
          </mc:Fallback>
        </mc:AlternateContent>
      </p:grpSp>
      <p:grpSp>
        <p:nvGrpSpPr>
          <p:cNvPr id="219" name="Group 218">
            <a:extLst>
              <a:ext uri="{FF2B5EF4-FFF2-40B4-BE49-F238E27FC236}">
                <a16:creationId xmlns:a16="http://schemas.microsoft.com/office/drawing/2014/main" id="{956D6D0E-B55F-414E-BAEF-EE9E3921495F}"/>
              </a:ext>
            </a:extLst>
          </p:cNvPr>
          <p:cNvGrpSpPr/>
          <p:nvPr/>
        </p:nvGrpSpPr>
        <p:grpSpPr>
          <a:xfrm>
            <a:off x="11293938" y="2748452"/>
            <a:ext cx="498240" cy="402840"/>
            <a:chOff x="11293938" y="2748452"/>
            <a:chExt cx="498240" cy="402840"/>
          </a:xfrm>
        </p:grpSpPr>
        <mc:AlternateContent xmlns:mc="http://schemas.openxmlformats.org/markup-compatibility/2006">
          <mc:Choice xmlns:p14="http://schemas.microsoft.com/office/powerpoint/2010/main" Requires="p14">
            <p:contentPart p14:bwMode="auto" r:id="rId149">
              <p14:nvContentPartPr>
                <p14:cNvPr id="217" name="Ink 216">
                  <a:extLst>
                    <a:ext uri="{FF2B5EF4-FFF2-40B4-BE49-F238E27FC236}">
                      <a16:creationId xmlns:a16="http://schemas.microsoft.com/office/drawing/2014/main" id="{C93383E5-0A9A-F34A-A817-FDD31BE80386}"/>
                    </a:ext>
                  </a:extLst>
                </p14:cNvPr>
                <p14:cNvContentPartPr/>
                <p14:nvPr/>
              </p14:nvContentPartPr>
              <p14:xfrm>
                <a:off x="11293938" y="2748452"/>
                <a:ext cx="498240" cy="402840"/>
              </p14:xfrm>
            </p:contentPart>
          </mc:Choice>
          <mc:Fallback>
            <p:pic>
              <p:nvPicPr>
                <p:cNvPr id="217" name="Ink 216">
                  <a:extLst>
                    <a:ext uri="{FF2B5EF4-FFF2-40B4-BE49-F238E27FC236}">
                      <a16:creationId xmlns:a16="http://schemas.microsoft.com/office/drawing/2014/main" id="{C93383E5-0A9A-F34A-A817-FDD31BE80386}"/>
                    </a:ext>
                  </a:extLst>
                </p:cNvPr>
                <p:cNvPicPr/>
                <p:nvPr/>
              </p:nvPicPr>
              <p:blipFill>
                <a:blip r:embed="rId150"/>
                <a:stretch>
                  <a:fillRect/>
                </a:stretch>
              </p:blipFill>
              <p:spPr>
                <a:xfrm>
                  <a:off x="11285298" y="2739452"/>
                  <a:ext cx="515880" cy="420480"/>
                </a:xfrm>
                <a:prstGeom prst="rect">
                  <a:avLst/>
                </a:prstGeom>
              </p:spPr>
            </p:pic>
          </mc:Fallback>
        </mc:AlternateContent>
        <mc:AlternateContent xmlns:mc="http://schemas.openxmlformats.org/markup-compatibility/2006">
          <mc:Choice xmlns:p14="http://schemas.microsoft.com/office/powerpoint/2010/main" Requires="p14">
            <p:contentPart p14:bwMode="auto" r:id="rId151">
              <p14:nvContentPartPr>
                <p14:cNvPr id="218" name="Ink 217">
                  <a:extLst>
                    <a:ext uri="{FF2B5EF4-FFF2-40B4-BE49-F238E27FC236}">
                      <a16:creationId xmlns:a16="http://schemas.microsoft.com/office/drawing/2014/main" id="{E6A20203-431A-0842-8119-AC3B2729DEB3}"/>
                    </a:ext>
                  </a:extLst>
                </p14:cNvPr>
                <p14:cNvContentPartPr/>
                <p14:nvPr/>
              </p14:nvContentPartPr>
              <p14:xfrm>
                <a:off x="11364858" y="2919812"/>
                <a:ext cx="331560" cy="228960"/>
              </p14:xfrm>
            </p:contentPart>
          </mc:Choice>
          <mc:Fallback>
            <p:pic>
              <p:nvPicPr>
                <p:cNvPr id="218" name="Ink 217">
                  <a:extLst>
                    <a:ext uri="{FF2B5EF4-FFF2-40B4-BE49-F238E27FC236}">
                      <a16:creationId xmlns:a16="http://schemas.microsoft.com/office/drawing/2014/main" id="{E6A20203-431A-0842-8119-AC3B2729DEB3}"/>
                    </a:ext>
                  </a:extLst>
                </p:cNvPr>
                <p:cNvPicPr/>
                <p:nvPr/>
              </p:nvPicPr>
              <p:blipFill>
                <a:blip r:embed="rId152"/>
                <a:stretch>
                  <a:fillRect/>
                </a:stretch>
              </p:blipFill>
              <p:spPr>
                <a:xfrm>
                  <a:off x="11355858" y="2911172"/>
                  <a:ext cx="349200" cy="2466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53">
            <p14:nvContentPartPr>
              <p14:cNvPr id="227" name="Ink 226">
                <a:extLst>
                  <a:ext uri="{FF2B5EF4-FFF2-40B4-BE49-F238E27FC236}">
                    <a16:creationId xmlns:a16="http://schemas.microsoft.com/office/drawing/2014/main" id="{BB9873B7-DBDC-7E4E-833E-2D94211709B6}"/>
                  </a:ext>
                </a:extLst>
              </p14:cNvPr>
              <p14:cNvContentPartPr/>
              <p14:nvPr/>
            </p14:nvContentPartPr>
            <p14:xfrm>
              <a:off x="9078498" y="5705852"/>
              <a:ext cx="1222560" cy="740880"/>
            </p14:xfrm>
          </p:contentPart>
        </mc:Choice>
        <mc:Fallback>
          <p:pic>
            <p:nvPicPr>
              <p:cNvPr id="227" name="Ink 226">
                <a:extLst>
                  <a:ext uri="{FF2B5EF4-FFF2-40B4-BE49-F238E27FC236}">
                    <a16:creationId xmlns:a16="http://schemas.microsoft.com/office/drawing/2014/main" id="{BB9873B7-DBDC-7E4E-833E-2D94211709B6}"/>
                  </a:ext>
                </a:extLst>
              </p:cNvPr>
              <p:cNvPicPr/>
              <p:nvPr/>
            </p:nvPicPr>
            <p:blipFill>
              <a:blip r:embed="rId154"/>
              <a:stretch>
                <a:fillRect/>
              </a:stretch>
            </p:blipFill>
            <p:spPr>
              <a:xfrm>
                <a:off x="9069498" y="5697212"/>
                <a:ext cx="1240200" cy="758520"/>
              </a:xfrm>
              <a:prstGeom prst="rect">
                <a:avLst/>
              </a:prstGeom>
            </p:spPr>
          </p:pic>
        </mc:Fallback>
      </mc:AlternateContent>
      <p:grpSp>
        <p:nvGrpSpPr>
          <p:cNvPr id="232" name="Group 231">
            <a:extLst>
              <a:ext uri="{FF2B5EF4-FFF2-40B4-BE49-F238E27FC236}">
                <a16:creationId xmlns:a16="http://schemas.microsoft.com/office/drawing/2014/main" id="{108B8A4B-62C3-344B-AF42-3D2A4C3213C9}"/>
              </a:ext>
            </a:extLst>
          </p:cNvPr>
          <p:cNvGrpSpPr/>
          <p:nvPr/>
        </p:nvGrpSpPr>
        <p:grpSpPr>
          <a:xfrm>
            <a:off x="6794298" y="5718092"/>
            <a:ext cx="3521520" cy="1003320"/>
            <a:chOff x="6794298" y="5718092"/>
            <a:chExt cx="3521520" cy="1003320"/>
          </a:xfrm>
        </p:grpSpPr>
        <mc:AlternateContent xmlns:mc="http://schemas.openxmlformats.org/markup-compatibility/2006">
          <mc:Choice xmlns:p14="http://schemas.microsoft.com/office/powerpoint/2010/main" Requires="p14">
            <p:contentPart p14:bwMode="auto" r:id="rId155">
              <p14:nvContentPartPr>
                <p14:cNvPr id="220" name="Ink 219">
                  <a:extLst>
                    <a:ext uri="{FF2B5EF4-FFF2-40B4-BE49-F238E27FC236}">
                      <a16:creationId xmlns:a16="http://schemas.microsoft.com/office/drawing/2014/main" id="{277CD71C-54D9-ED47-A0D3-7537AE7AC853}"/>
                    </a:ext>
                  </a:extLst>
                </p14:cNvPr>
                <p14:cNvContentPartPr/>
                <p14:nvPr/>
              </p14:nvContentPartPr>
              <p14:xfrm>
                <a:off x="6803658" y="5718092"/>
                <a:ext cx="1073520" cy="79920"/>
              </p14:xfrm>
            </p:contentPart>
          </mc:Choice>
          <mc:Fallback>
            <p:pic>
              <p:nvPicPr>
                <p:cNvPr id="220" name="Ink 219">
                  <a:extLst>
                    <a:ext uri="{FF2B5EF4-FFF2-40B4-BE49-F238E27FC236}">
                      <a16:creationId xmlns:a16="http://schemas.microsoft.com/office/drawing/2014/main" id="{277CD71C-54D9-ED47-A0D3-7537AE7AC853}"/>
                    </a:ext>
                  </a:extLst>
                </p:cNvPr>
                <p:cNvPicPr/>
                <p:nvPr/>
              </p:nvPicPr>
              <p:blipFill>
                <a:blip r:embed="rId156"/>
                <a:stretch>
                  <a:fillRect/>
                </a:stretch>
              </p:blipFill>
              <p:spPr>
                <a:xfrm>
                  <a:off x="6795018" y="5709092"/>
                  <a:ext cx="1091160" cy="97560"/>
                </a:xfrm>
                <a:prstGeom prst="rect">
                  <a:avLst/>
                </a:prstGeom>
              </p:spPr>
            </p:pic>
          </mc:Fallback>
        </mc:AlternateContent>
        <mc:AlternateContent xmlns:mc="http://schemas.openxmlformats.org/markup-compatibility/2006">
          <mc:Choice xmlns:p14="http://schemas.microsoft.com/office/powerpoint/2010/main" Requires="p14">
            <p:contentPart p14:bwMode="auto" r:id="rId157">
              <p14:nvContentPartPr>
                <p14:cNvPr id="221" name="Ink 220">
                  <a:extLst>
                    <a:ext uri="{FF2B5EF4-FFF2-40B4-BE49-F238E27FC236}">
                      <a16:creationId xmlns:a16="http://schemas.microsoft.com/office/drawing/2014/main" id="{7894EFE1-710F-2945-86F6-A7C3D1C7DB3C}"/>
                    </a:ext>
                  </a:extLst>
                </p14:cNvPr>
                <p14:cNvContentPartPr/>
                <p14:nvPr/>
              </p14:nvContentPartPr>
              <p14:xfrm>
                <a:off x="6794298" y="5777852"/>
                <a:ext cx="1101600" cy="86040"/>
              </p14:xfrm>
            </p:contentPart>
          </mc:Choice>
          <mc:Fallback>
            <p:pic>
              <p:nvPicPr>
                <p:cNvPr id="221" name="Ink 220">
                  <a:extLst>
                    <a:ext uri="{FF2B5EF4-FFF2-40B4-BE49-F238E27FC236}">
                      <a16:creationId xmlns:a16="http://schemas.microsoft.com/office/drawing/2014/main" id="{7894EFE1-710F-2945-86F6-A7C3D1C7DB3C}"/>
                    </a:ext>
                  </a:extLst>
                </p:cNvPr>
                <p:cNvPicPr/>
                <p:nvPr/>
              </p:nvPicPr>
              <p:blipFill>
                <a:blip r:embed="rId158"/>
                <a:stretch>
                  <a:fillRect/>
                </a:stretch>
              </p:blipFill>
              <p:spPr>
                <a:xfrm>
                  <a:off x="6785298" y="5768852"/>
                  <a:ext cx="1119240" cy="103680"/>
                </a:xfrm>
                <a:prstGeom prst="rect">
                  <a:avLst/>
                </a:prstGeom>
              </p:spPr>
            </p:pic>
          </mc:Fallback>
        </mc:AlternateContent>
        <mc:AlternateContent xmlns:mc="http://schemas.openxmlformats.org/markup-compatibility/2006">
          <mc:Choice xmlns:p14="http://schemas.microsoft.com/office/powerpoint/2010/main" Requires="p14">
            <p:contentPart p14:bwMode="auto" r:id="rId159">
              <p14:nvContentPartPr>
                <p14:cNvPr id="223" name="Ink 222">
                  <a:extLst>
                    <a:ext uri="{FF2B5EF4-FFF2-40B4-BE49-F238E27FC236}">
                      <a16:creationId xmlns:a16="http://schemas.microsoft.com/office/drawing/2014/main" id="{DA4F7DDA-4548-6B47-81D3-EA3E6EFBF978}"/>
                    </a:ext>
                  </a:extLst>
                </p14:cNvPr>
                <p14:cNvContentPartPr/>
                <p14:nvPr/>
              </p14:nvContentPartPr>
              <p14:xfrm>
                <a:off x="9542898" y="5931932"/>
                <a:ext cx="772920" cy="415800"/>
              </p14:xfrm>
            </p:contentPart>
          </mc:Choice>
          <mc:Fallback>
            <p:pic>
              <p:nvPicPr>
                <p:cNvPr id="223" name="Ink 222">
                  <a:extLst>
                    <a:ext uri="{FF2B5EF4-FFF2-40B4-BE49-F238E27FC236}">
                      <a16:creationId xmlns:a16="http://schemas.microsoft.com/office/drawing/2014/main" id="{DA4F7DDA-4548-6B47-81D3-EA3E6EFBF978}"/>
                    </a:ext>
                  </a:extLst>
                </p:cNvPr>
                <p:cNvPicPr/>
                <p:nvPr/>
              </p:nvPicPr>
              <p:blipFill>
                <a:blip r:embed="rId160"/>
                <a:stretch>
                  <a:fillRect/>
                </a:stretch>
              </p:blipFill>
              <p:spPr>
                <a:xfrm>
                  <a:off x="9534258" y="5922932"/>
                  <a:ext cx="790560" cy="433440"/>
                </a:xfrm>
                <a:prstGeom prst="rect">
                  <a:avLst/>
                </a:prstGeom>
              </p:spPr>
            </p:pic>
          </mc:Fallback>
        </mc:AlternateContent>
        <mc:AlternateContent xmlns:mc="http://schemas.openxmlformats.org/markup-compatibility/2006">
          <mc:Choice xmlns:p14="http://schemas.microsoft.com/office/powerpoint/2010/main" Requires="p14">
            <p:contentPart p14:bwMode="auto" r:id="rId161">
              <p14:nvContentPartPr>
                <p14:cNvPr id="224" name="Ink 223">
                  <a:extLst>
                    <a:ext uri="{FF2B5EF4-FFF2-40B4-BE49-F238E27FC236}">
                      <a16:creationId xmlns:a16="http://schemas.microsoft.com/office/drawing/2014/main" id="{D0A915DB-C0EE-6347-BD9D-609A777F713C}"/>
                    </a:ext>
                  </a:extLst>
                </p14:cNvPr>
                <p14:cNvContentPartPr/>
                <p14:nvPr/>
              </p14:nvContentPartPr>
              <p14:xfrm>
                <a:off x="7297218" y="6351692"/>
                <a:ext cx="597960" cy="307800"/>
              </p14:xfrm>
            </p:contentPart>
          </mc:Choice>
          <mc:Fallback>
            <p:pic>
              <p:nvPicPr>
                <p:cNvPr id="224" name="Ink 223">
                  <a:extLst>
                    <a:ext uri="{FF2B5EF4-FFF2-40B4-BE49-F238E27FC236}">
                      <a16:creationId xmlns:a16="http://schemas.microsoft.com/office/drawing/2014/main" id="{D0A915DB-C0EE-6347-BD9D-609A777F713C}"/>
                    </a:ext>
                  </a:extLst>
                </p:cNvPr>
                <p:cNvPicPr/>
                <p:nvPr/>
              </p:nvPicPr>
              <p:blipFill>
                <a:blip r:embed="rId162"/>
                <a:stretch>
                  <a:fillRect/>
                </a:stretch>
              </p:blipFill>
              <p:spPr>
                <a:xfrm>
                  <a:off x="7288578" y="6343052"/>
                  <a:ext cx="615600" cy="325440"/>
                </a:xfrm>
                <a:prstGeom prst="rect">
                  <a:avLst/>
                </a:prstGeom>
              </p:spPr>
            </p:pic>
          </mc:Fallback>
        </mc:AlternateContent>
        <mc:AlternateContent xmlns:mc="http://schemas.openxmlformats.org/markup-compatibility/2006">
          <mc:Choice xmlns:p14="http://schemas.microsoft.com/office/powerpoint/2010/main" Requires="p14">
            <p:contentPart p14:bwMode="auto" r:id="rId163">
              <p14:nvContentPartPr>
                <p14:cNvPr id="225" name="Ink 224">
                  <a:extLst>
                    <a:ext uri="{FF2B5EF4-FFF2-40B4-BE49-F238E27FC236}">
                      <a16:creationId xmlns:a16="http://schemas.microsoft.com/office/drawing/2014/main" id="{DDE51529-04D2-AA4F-9150-4D6E00192C3A}"/>
                    </a:ext>
                  </a:extLst>
                </p14:cNvPr>
                <p14:cNvContentPartPr/>
                <p14:nvPr/>
              </p14:nvContentPartPr>
              <p14:xfrm>
                <a:off x="8358498" y="6323612"/>
                <a:ext cx="805680" cy="397800"/>
              </p14:xfrm>
            </p:contentPart>
          </mc:Choice>
          <mc:Fallback>
            <p:pic>
              <p:nvPicPr>
                <p:cNvPr id="225" name="Ink 224">
                  <a:extLst>
                    <a:ext uri="{FF2B5EF4-FFF2-40B4-BE49-F238E27FC236}">
                      <a16:creationId xmlns:a16="http://schemas.microsoft.com/office/drawing/2014/main" id="{DDE51529-04D2-AA4F-9150-4D6E00192C3A}"/>
                    </a:ext>
                  </a:extLst>
                </p:cNvPr>
                <p:cNvPicPr/>
                <p:nvPr/>
              </p:nvPicPr>
              <p:blipFill>
                <a:blip r:embed="rId164"/>
                <a:stretch>
                  <a:fillRect/>
                </a:stretch>
              </p:blipFill>
              <p:spPr>
                <a:xfrm>
                  <a:off x="8349858" y="6314972"/>
                  <a:ext cx="823320" cy="415440"/>
                </a:xfrm>
                <a:prstGeom prst="rect">
                  <a:avLst/>
                </a:prstGeom>
              </p:spPr>
            </p:pic>
          </mc:Fallback>
        </mc:AlternateContent>
        <mc:AlternateContent xmlns:mc="http://schemas.openxmlformats.org/markup-compatibility/2006">
          <mc:Choice xmlns:p14="http://schemas.microsoft.com/office/powerpoint/2010/main" Requires="p14">
            <p:contentPart p14:bwMode="auto" r:id="rId165">
              <p14:nvContentPartPr>
                <p14:cNvPr id="229" name="Ink 228">
                  <a:extLst>
                    <a:ext uri="{FF2B5EF4-FFF2-40B4-BE49-F238E27FC236}">
                      <a16:creationId xmlns:a16="http://schemas.microsoft.com/office/drawing/2014/main" id="{BC9B5EBC-7A82-D243-9716-998F26341613}"/>
                    </a:ext>
                  </a:extLst>
                </p14:cNvPr>
                <p14:cNvContentPartPr/>
                <p14:nvPr/>
              </p14:nvContentPartPr>
              <p14:xfrm>
                <a:off x="8552178" y="6546092"/>
                <a:ext cx="397080" cy="42480"/>
              </p14:xfrm>
            </p:contentPart>
          </mc:Choice>
          <mc:Fallback>
            <p:pic>
              <p:nvPicPr>
                <p:cNvPr id="229" name="Ink 228">
                  <a:extLst>
                    <a:ext uri="{FF2B5EF4-FFF2-40B4-BE49-F238E27FC236}">
                      <a16:creationId xmlns:a16="http://schemas.microsoft.com/office/drawing/2014/main" id="{BC9B5EBC-7A82-D243-9716-998F26341613}"/>
                    </a:ext>
                  </a:extLst>
                </p:cNvPr>
                <p:cNvPicPr/>
                <p:nvPr/>
              </p:nvPicPr>
              <p:blipFill>
                <a:blip r:embed="rId166"/>
                <a:stretch>
                  <a:fillRect/>
                </a:stretch>
              </p:blipFill>
              <p:spPr>
                <a:xfrm>
                  <a:off x="8543538" y="6537452"/>
                  <a:ext cx="414720" cy="60120"/>
                </a:xfrm>
                <a:prstGeom prst="rect">
                  <a:avLst/>
                </a:prstGeom>
              </p:spPr>
            </p:pic>
          </mc:Fallback>
        </mc:AlternateContent>
        <mc:AlternateContent xmlns:mc="http://schemas.openxmlformats.org/markup-compatibility/2006">
          <mc:Choice xmlns:p14="http://schemas.microsoft.com/office/powerpoint/2010/main" Requires="p14">
            <p:contentPart p14:bwMode="auto" r:id="rId167">
              <p14:nvContentPartPr>
                <p14:cNvPr id="230" name="Ink 229">
                  <a:extLst>
                    <a:ext uri="{FF2B5EF4-FFF2-40B4-BE49-F238E27FC236}">
                      <a16:creationId xmlns:a16="http://schemas.microsoft.com/office/drawing/2014/main" id="{4EC1597C-64FD-7E48-99B3-BDA01C2CCDD4}"/>
                    </a:ext>
                  </a:extLst>
                </p14:cNvPr>
                <p14:cNvContentPartPr/>
                <p14:nvPr/>
              </p14:nvContentPartPr>
              <p14:xfrm>
                <a:off x="8143938" y="6474812"/>
                <a:ext cx="819720" cy="160560"/>
              </p14:xfrm>
            </p:contentPart>
          </mc:Choice>
          <mc:Fallback>
            <p:pic>
              <p:nvPicPr>
                <p:cNvPr id="230" name="Ink 229">
                  <a:extLst>
                    <a:ext uri="{FF2B5EF4-FFF2-40B4-BE49-F238E27FC236}">
                      <a16:creationId xmlns:a16="http://schemas.microsoft.com/office/drawing/2014/main" id="{4EC1597C-64FD-7E48-99B3-BDA01C2CCDD4}"/>
                    </a:ext>
                  </a:extLst>
                </p:cNvPr>
                <p:cNvPicPr/>
                <p:nvPr/>
              </p:nvPicPr>
              <p:blipFill>
                <a:blip r:embed="rId168"/>
                <a:stretch>
                  <a:fillRect/>
                </a:stretch>
              </p:blipFill>
              <p:spPr>
                <a:xfrm>
                  <a:off x="8134938" y="6465812"/>
                  <a:ext cx="837360" cy="178200"/>
                </a:xfrm>
                <a:prstGeom prst="rect">
                  <a:avLst/>
                </a:prstGeom>
              </p:spPr>
            </p:pic>
          </mc:Fallback>
        </mc:AlternateContent>
        <mc:AlternateContent xmlns:mc="http://schemas.openxmlformats.org/markup-compatibility/2006">
          <mc:Choice xmlns:p14="http://schemas.microsoft.com/office/powerpoint/2010/main" Requires="p14">
            <p:contentPart p14:bwMode="auto" r:id="rId169">
              <p14:nvContentPartPr>
                <p14:cNvPr id="231" name="Ink 230">
                  <a:extLst>
                    <a:ext uri="{FF2B5EF4-FFF2-40B4-BE49-F238E27FC236}">
                      <a16:creationId xmlns:a16="http://schemas.microsoft.com/office/drawing/2014/main" id="{BD813E3D-7EAA-1747-855D-4249089BA549}"/>
                    </a:ext>
                  </a:extLst>
                </p14:cNvPr>
                <p14:cNvContentPartPr/>
                <p14:nvPr/>
              </p14:nvContentPartPr>
              <p14:xfrm>
                <a:off x="8255178" y="6545732"/>
                <a:ext cx="632880" cy="65160"/>
              </p14:xfrm>
            </p:contentPart>
          </mc:Choice>
          <mc:Fallback>
            <p:pic>
              <p:nvPicPr>
                <p:cNvPr id="231" name="Ink 230">
                  <a:extLst>
                    <a:ext uri="{FF2B5EF4-FFF2-40B4-BE49-F238E27FC236}">
                      <a16:creationId xmlns:a16="http://schemas.microsoft.com/office/drawing/2014/main" id="{BD813E3D-7EAA-1747-855D-4249089BA549}"/>
                    </a:ext>
                  </a:extLst>
                </p:cNvPr>
                <p:cNvPicPr/>
                <p:nvPr/>
              </p:nvPicPr>
              <p:blipFill>
                <a:blip r:embed="rId170"/>
                <a:stretch>
                  <a:fillRect/>
                </a:stretch>
              </p:blipFill>
              <p:spPr>
                <a:xfrm>
                  <a:off x="8246178" y="6536732"/>
                  <a:ext cx="650520" cy="82800"/>
                </a:xfrm>
                <a:prstGeom prst="rect">
                  <a:avLst/>
                </a:prstGeom>
              </p:spPr>
            </p:pic>
          </mc:Fallback>
        </mc:AlternateContent>
      </p:grpSp>
      <p:grpSp>
        <p:nvGrpSpPr>
          <p:cNvPr id="240" name="Group 239">
            <a:extLst>
              <a:ext uri="{FF2B5EF4-FFF2-40B4-BE49-F238E27FC236}">
                <a16:creationId xmlns:a16="http://schemas.microsoft.com/office/drawing/2014/main" id="{ED8EDD95-9A91-C04D-A02B-2164A9BA4924}"/>
              </a:ext>
            </a:extLst>
          </p:cNvPr>
          <p:cNvGrpSpPr/>
          <p:nvPr/>
        </p:nvGrpSpPr>
        <p:grpSpPr>
          <a:xfrm>
            <a:off x="1329138" y="2628212"/>
            <a:ext cx="767160" cy="826560"/>
            <a:chOff x="1329138" y="2628212"/>
            <a:chExt cx="767160" cy="826560"/>
          </a:xfrm>
        </p:grpSpPr>
        <mc:AlternateContent xmlns:mc="http://schemas.openxmlformats.org/markup-compatibility/2006">
          <mc:Choice xmlns:p14="http://schemas.microsoft.com/office/powerpoint/2010/main" Requires="p14">
            <p:contentPart p14:bwMode="auto" r:id="rId171">
              <p14:nvContentPartPr>
                <p14:cNvPr id="233" name="Ink 232">
                  <a:extLst>
                    <a:ext uri="{FF2B5EF4-FFF2-40B4-BE49-F238E27FC236}">
                      <a16:creationId xmlns:a16="http://schemas.microsoft.com/office/drawing/2014/main" id="{D076DC2D-43B7-2340-AAA9-6000E9001EBF}"/>
                    </a:ext>
                  </a:extLst>
                </p14:cNvPr>
                <p14:cNvContentPartPr/>
                <p14:nvPr/>
              </p14:nvContentPartPr>
              <p14:xfrm>
                <a:off x="1329138" y="2719652"/>
                <a:ext cx="250920" cy="322200"/>
              </p14:xfrm>
            </p:contentPart>
          </mc:Choice>
          <mc:Fallback>
            <p:pic>
              <p:nvPicPr>
                <p:cNvPr id="233" name="Ink 232">
                  <a:extLst>
                    <a:ext uri="{FF2B5EF4-FFF2-40B4-BE49-F238E27FC236}">
                      <a16:creationId xmlns:a16="http://schemas.microsoft.com/office/drawing/2014/main" id="{D076DC2D-43B7-2340-AAA9-6000E9001EBF}"/>
                    </a:ext>
                  </a:extLst>
                </p:cNvPr>
                <p:cNvPicPr/>
                <p:nvPr/>
              </p:nvPicPr>
              <p:blipFill>
                <a:blip r:embed="rId172"/>
                <a:stretch>
                  <a:fillRect/>
                </a:stretch>
              </p:blipFill>
              <p:spPr>
                <a:xfrm>
                  <a:off x="1320138" y="2710652"/>
                  <a:ext cx="268560" cy="339840"/>
                </a:xfrm>
                <a:prstGeom prst="rect">
                  <a:avLst/>
                </a:prstGeom>
              </p:spPr>
            </p:pic>
          </mc:Fallback>
        </mc:AlternateContent>
        <mc:AlternateContent xmlns:mc="http://schemas.openxmlformats.org/markup-compatibility/2006">
          <mc:Choice xmlns:p14="http://schemas.microsoft.com/office/powerpoint/2010/main" Requires="p14">
            <p:contentPart p14:bwMode="auto" r:id="rId173">
              <p14:nvContentPartPr>
                <p14:cNvPr id="234" name="Ink 233">
                  <a:extLst>
                    <a:ext uri="{FF2B5EF4-FFF2-40B4-BE49-F238E27FC236}">
                      <a16:creationId xmlns:a16="http://schemas.microsoft.com/office/drawing/2014/main" id="{AA10FB3F-5A57-9C4D-B655-DCDA615460D7}"/>
                    </a:ext>
                  </a:extLst>
                </p14:cNvPr>
                <p14:cNvContentPartPr/>
                <p14:nvPr/>
              </p14:nvContentPartPr>
              <p14:xfrm>
                <a:off x="1604898" y="2628212"/>
                <a:ext cx="267120" cy="259560"/>
              </p14:xfrm>
            </p:contentPart>
          </mc:Choice>
          <mc:Fallback>
            <p:pic>
              <p:nvPicPr>
                <p:cNvPr id="234" name="Ink 233">
                  <a:extLst>
                    <a:ext uri="{FF2B5EF4-FFF2-40B4-BE49-F238E27FC236}">
                      <a16:creationId xmlns:a16="http://schemas.microsoft.com/office/drawing/2014/main" id="{AA10FB3F-5A57-9C4D-B655-DCDA615460D7}"/>
                    </a:ext>
                  </a:extLst>
                </p:cNvPr>
                <p:cNvPicPr/>
                <p:nvPr/>
              </p:nvPicPr>
              <p:blipFill>
                <a:blip r:embed="rId174"/>
                <a:stretch>
                  <a:fillRect/>
                </a:stretch>
              </p:blipFill>
              <p:spPr>
                <a:xfrm>
                  <a:off x="1595898" y="2619212"/>
                  <a:ext cx="284760" cy="277200"/>
                </a:xfrm>
                <a:prstGeom prst="rect">
                  <a:avLst/>
                </a:prstGeom>
              </p:spPr>
            </p:pic>
          </mc:Fallback>
        </mc:AlternateContent>
        <mc:AlternateContent xmlns:mc="http://schemas.openxmlformats.org/markup-compatibility/2006">
          <mc:Choice xmlns:p14="http://schemas.microsoft.com/office/powerpoint/2010/main" Requires="p14">
            <p:contentPart p14:bwMode="auto" r:id="rId175">
              <p14:nvContentPartPr>
                <p14:cNvPr id="236" name="Ink 235">
                  <a:extLst>
                    <a:ext uri="{FF2B5EF4-FFF2-40B4-BE49-F238E27FC236}">
                      <a16:creationId xmlns:a16="http://schemas.microsoft.com/office/drawing/2014/main" id="{8433B3F0-CC08-2741-AF22-D2DEDFE8B582}"/>
                    </a:ext>
                  </a:extLst>
                </p14:cNvPr>
                <p14:cNvContentPartPr/>
                <p14:nvPr/>
              </p14:nvContentPartPr>
              <p14:xfrm>
                <a:off x="1379178" y="3212132"/>
                <a:ext cx="76680" cy="242640"/>
              </p14:xfrm>
            </p:contentPart>
          </mc:Choice>
          <mc:Fallback>
            <p:pic>
              <p:nvPicPr>
                <p:cNvPr id="236" name="Ink 235">
                  <a:extLst>
                    <a:ext uri="{FF2B5EF4-FFF2-40B4-BE49-F238E27FC236}">
                      <a16:creationId xmlns:a16="http://schemas.microsoft.com/office/drawing/2014/main" id="{8433B3F0-CC08-2741-AF22-D2DEDFE8B582}"/>
                    </a:ext>
                  </a:extLst>
                </p:cNvPr>
                <p:cNvPicPr/>
                <p:nvPr/>
              </p:nvPicPr>
              <p:blipFill>
                <a:blip r:embed="rId176"/>
                <a:stretch>
                  <a:fillRect/>
                </a:stretch>
              </p:blipFill>
              <p:spPr>
                <a:xfrm>
                  <a:off x="1370178" y="3203492"/>
                  <a:ext cx="94320" cy="260280"/>
                </a:xfrm>
                <a:prstGeom prst="rect">
                  <a:avLst/>
                </a:prstGeom>
              </p:spPr>
            </p:pic>
          </mc:Fallback>
        </mc:AlternateContent>
        <mc:AlternateContent xmlns:mc="http://schemas.openxmlformats.org/markup-compatibility/2006">
          <mc:Choice xmlns:p14="http://schemas.microsoft.com/office/powerpoint/2010/main" Requires="p14">
            <p:contentPart p14:bwMode="auto" r:id="rId177">
              <p14:nvContentPartPr>
                <p14:cNvPr id="237" name="Ink 236">
                  <a:extLst>
                    <a:ext uri="{FF2B5EF4-FFF2-40B4-BE49-F238E27FC236}">
                      <a16:creationId xmlns:a16="http://schemas.microsoft.com/office/drawing/2014/main" id="{B315FE8F-CBC5-7045-8869-FAE195688307}"/>
                    </a:ext>
                  </a:extLst>
                </p14:cNvPr>
                <p14:cNvContentPartPr/>
                <p14:nvPr/>
              </p14:nvContentPartPr>
              <p14:xfrm>
                <a:off x="1551978" y="3109172"/>
                <a:ext cx="71280" cy="320040"/>
              </p14:xfrm>
            </p:contentPart>
          </mc:Choice>
          <mc:Fallback>
            <p:pic>
              <p:nvPicPr>
                <p:cNvPr id="237" name="Ink 236">
                  <a:extLst>
                    <a:ext uri="{FF2B5EF4-FFF2-40B4-BE49-F238E27FC236}">
                      <a16:creationId xmlns:a16="http://schemas.microsoft.com/office/drawing/2014/main" id="{B315FE8F-CBC5-7045-8869-FAE195688307}"/>
                    </a:ext>
                  </a:extLst>
                </p:cNvPr>
                <p:cNvPicPr/>
                <p:nvPr/>
              </p:nvPicPr>
              <p:blipFill>
                <a:blip r:embed="rId178"/>
                <a:stretch>
                  <a:fillRect/>
                </a:stretch>
              </p:blipFill>
              <p:spPr>
                <a:xfrm>
                  <a:off x="1542978" y="3100532"/>
                  <a:ext cx="88920" cy="337680"/>
                </a:xfrm>
                <a:prstGeom prst="rect">
                  <a:avLst/>
                </a:prstGeom>
              </p:spPr>
            </p:pic>
          </mc:Fallback>
        </mc:AlternateContent>
        <mc:AlternateContent xmlns:mc="http://schemas.openxmlformats.org/markup-compatibility/2006">
          <mc:Choice xmlns:p14="http://schemas.microsoft.com/office/powerpoint/2010/main" Requires="p14">
            <p:contentPart p14:bwMode="auto" r:id="rId179">
              <p14:nvContentPartPr>
                <p14:cNvPr id="238" name="Ink 237">
                  <a:extLst>
                    <a:ext uri="{FF2B5EF4-FFF2-40B4-BE49-F238E27FC236}">
                      <a16:creationId xmlns:a16="http://schemas.microsoft.com/office/drawing/2014/main" id="{75F3E679-5D81-7F4B-87B9-7D5D9797313F}"/>
                    </a:ext>
                  </a:extLst>
                </p14:cNvPr>
                <p14:cNvContentPartPr/>
                <p14:nvPr/>
              </p14:nvContentPartPr>
              <p14:xfrm>
                <a:off x="1363698" y="3181532"/>
                <a:ext cx="343800" cy="170640"/>
              </p14:xfrm>
            </p:contentPart>
          </mc:Choice>
          <mc:Fallback>
            <p:pic>
              <p:nvPicPr>
                <p:cNvPr id="238" name="Ink 237">
                  <a:extLst>
                    <a:ext uri="{FF2B5EF4-FFF2-40B4-BE49-F238E27FC236}">
                      <a16:creationId xmlns:a16="http://schemas.microsoft.com/office/drawing/2014/main" id="{75F3E679-5D81-7F4B-87B9-7D5D9797313F}"/>
                    </a:ext>
                  </a:extLst>
                </p:cNvPr>
                <p:cNvPicPr/>
                <p:nvPr/>
              </p:nvPicPr>
              <p:blipFill>
                <a:blip r:embed="rId180"/>
                <a:stretch>
                  <a:fillRect/>
                </a:stretch>
              </p:blipFill>
              <p:spPr>
                <a:xfrm>
                  <a:off x="1355058" y="3172532"/>
                  <a:ext cx="361440" cy="188280"/>
                </a:xfrm>
                <a:prstGeom prst="rect">
                  <a:avLst/>
                </a:prstGeom>
              </p:spPr>
            </p:pic>
          </mc:Fallback>
        </mc:AlternateContent>
        <mc:AlternateContent xmlns:mc="http://schemas.openxmlformats.org/markup-compatibility/2006">
          <mc:Choice xmlns:p14="http://schemas.microsoft.com/office/powerpoint/2010/main" Requires="p14">
            <p:contentPart p14:bwMode="auto" r:id="rId181">
              <p14:nvContentPartPr>
                <p14:cNvPr id="239" name="Ink 238">
                  <a:extLst>
                    <a:ext uri="{FF2B5EF4-FFF2-40B4-BE49-F238E27FC236}">
                      <a16:creationId xmlns:a16="http://schemas.microsoft.com/office/drawing/2014/main" id="{B93F65A1-F8D5-3D4A-ACF6-E9452E3BF94F}"/>
                    </a:ext>
                  </a:extLst>
                </p14:cNvPr>
                <p14:cNvContentPartPr/>
                <p14:nvPr/>
              </p14:nvContentPartPr>
              <p14:xfrm>
                <a:off x="1757178" y="3093692"/>
                <a:ext cx="339120" cy="217800"/>
              </p14:xfrm>
            </p:contentPart>
          </mc:Choice>
          <mc:Fallback>
            <p:pic>
              <p:nvPicPr>
                <p:cNvPr id="239" name="Ink 238">
                  <a:extLst>
                    <a:ext uri="{FF2B5EF4-FFF2-40B4-BE49-F238E27FC236}">
                      <a16:creationId xmlns:a16="http://schemas.microsoft.com/office/drawing/2014/main" id="{B93F65A1-F8D5-3D4A-ACF6-E9452E3BF94F}"/>
                    </a:ext>
                  </a:extLst>
                </p:cNvPr>
                <p:cNvPicPr/>
                <p:nvPr/>
              </p:nvPicPr>
              <p:blipFill>
                <a:blip r:embed="rId182"/>
                <a:stretch>
                  <a:fillRect/>
                </a:stretch>
              </p:blipFill>
              <p:spPr>
                <a:xfrm>
                  <a:off x="1748178" y="3085052"/>
                  <a:ext cx="356760" cy="235440"/>
                </a:xfrm>
                <a:prstGeom prst="rect">
                  <a:avLst/>
                </a:prstGeom>
              </p:spPr>
            </p:pic>
          </mc:Fallback>
        </mc:AlternateContent>
      </p:grpSp>
      <p:grpSp>
        <p:nvGrpSpPr>
          <p:cNvPr id="244" name="Group 243">
            <a:extLst>
              <a:ext uri="{FF2B5EF4-FFF2-40B4-BE49-F238E27FC236}">
                <a16:creationId xmlns:a16="http://schemas.microsoft.com/office/drawing/2014/main" id="{2343144F-F24E-D440-8B05-F94E5677D097}"/>
              </a:ext>
            </a:extLst>
          </p:cNvPr>
          <p:cNvGrpSpPr/>
          <p:nvPr/>
        </p:nvGrpSpPr>
        <p:grpSpPr>
          <a:xfrm>
            <a:off x="1319418" y="2186132"/>
            <a:ext cx="605160" cy="387360"/>
            <a:chOff x="1319418" y="2186132"/>
            <a:chExt cx="605160" cy="387360"/>
          </a:xfrm>
        </p:grpSpPr>
        <mc:AlternateContent xmlns:mc="http://schemas.openxmlformats.org/markup-compatibility/2006">
          <mc:Choice xmlns:p14="http://schemas.microsoft.com/office/powerpoint/2010/main" Requires="p14">
            <p:contentPart p14:bwMode="auto" r:id="rId183">
              <p14:nvContentPartPr>
                <p14:cNvPr id="241" name="Ink 240">
                  <a:extLst>
                    <a:ext uri="{FF2B5EF4-FFF2-40B4-BE49-F238E27FC236}">
                      <a16:creationId xmlns:a16="http://schemas.microsoft.com/office/drawing/2014/main" id="{C5239060-BF05-3F49-A086-4E3B1ACF4F30}"/>
                    </a:ext>
                  </a:extLst>
                </p14:cNvPr>
                <p14:cNvContentPartPr/>
                <p14:nvPr/>
              </p14:nvContentPartPr>
              <p14:xfrm>
                <a:off x="1319418" y="2309252"/>
                <a:ext cx="179640" cy="264240"/>
              </p14:xfrm>
            </p:contentPart>
          </mc:Choice>
          <mc:Fallback>
            <p:pic>
              <p:nvPicPr>
                <p:cNvPr id="241" name="Ink 240">
                  <a:extLst>
                    <a:ext uri="{FF2B5EF4-FFF2-40B4-BE49-F238E27FC236}">
                      <a16:creationId xmlns:a16="http://schemas.microsoft.com/office/drawing/2014/main" id="{C5239060-BF05-3F49-A086-4E3B1ACF4F30}"/>
                    </a:ext>
                  </a:extLst>
                </p:cNvPr>
                <p:cNvPicPr/>
                <p:nvPr/>
              </p:nvPicPr>
              <p:blipFill>
                <a:blip r:embed="rId184"/>
                <a:stretch>
                  <a:fillRect/>
                </a:stretch>
              </p:blipFill>
              <p:spPr>
                <a:xfrm>
                  <a:off x="1310778" y="2300252"/>
                  <a:ext cx="197280" cy="281880"/>
                </a:xfrm>
                <a:prstGeom prst="rect">
                  <a:avLst/>
                </a:prstGeom>
              </p:spPr>
            </p:pic>
          </mc:Fallback>
        </mc:AlternateContent>
        <mc:AlternateContent xmlns:mc="http://schemas.openxmlformats.org/markup-compatibility/2006">
          <mc:Choice xmlns:p14="http://schemas.microsoft.com/office/powerpoint/2010/main" Requires="p14">
            <p:contentPart p14:bwMode="auto" r:id="rId185">
              <p14:nvContentPartPr>
                <p14:cNvPr id="242" name="Ink 241">
                  <a:extLst>
                    <a:ext uri="{FF2B5EF4-FFF2-40B4-BE49-F238E27FC236}">
                      <a16:creationId xmlns:a16="http://schemas.microsoft.com/office/drawing/2014/main" id="{E3C3FDF5-CB04-9B48-A995-D5E026DF7481}"/>
                    </a:ext>
                  </a:extLst>
                </p14:cNvPr>
                <p14:cNvContentPartPr/>
                <p14:nvPr/>
              </p14:nvContentPartPr>
              <p14:xfrm>
                <a:off x="1499058" y="2253092"/>
                <a:ext cx="215280" cy="230760"/>
              </p14:xfrm>
            </p:contentPart>
          </mc:Choice>
          <mc:Fallback>
            <p:pic>
              <p:nvPicPr>
                <p:cNvPr id="242" name="Ink 241">
                  <a:extLst>
                    <a:ext uri="{FF2B5EF4-FFF2-40B4-BE49-F238E27FC236}">
                      <a16:creationId xmlns:a16="http://schemas.microsoft.com/office/drawing/2014/main" id="{E3C3FDF5-CB04-9B48-A995-D5E026DF7481}"/>
                    </a:ext>
                  </a:extLst>
                </p:cNvPr>
                <p:cNvPicPr/>
                <p:nvPr/>
              </p:nvPicPr>
              <p:blipFill>
                <a:blip r:embed="rId186"/>
                <a:stretch>
                  <a:fillRect/>
                </a:stretch>
              </p:blipFill>
              <p:spPr>
                <a:xfrm>
                  <a:off x="1490418" y="2244092"/>
                  <a:ext cx="232920" cy="248400"/>
                </a:xfrm>
                <a:prstGeom prst="rect">
                  <a:avLst/>
                </a:prstGeom>
              </p:spPr>
            </p:pic>
          </mc:Fallback>
        </mc:AlternateContent>
        <mc:AlternateContent xmlns:mc="http://schemas.openxmlformats.org/markup-compatibility/2006">
          <mc:Choice xmlns:p14="http://schemas.microsoft.com/office/powerpoint/2010/main" Requires="p14">
            <p:contentPart p14:bwMode="auto" r:id="rId187">
              <p14:nvContentPartPr>
                <p14:cNvPr id="243" name="Ink 242">
                  <a:extLst>
                    <a:ext uri="{FF2B5EF4-FFF2-40B4-BE49-F238E27FC236}">
                      <a16:creationId xmlns:a16="http://schemas.microsoft.com/office/drawing/2014/main" id="{334E0E72-40E6-A54C-87EB-E9CFA8E0BAF2}"/>
                    </a:ext>
                  </a:extLst>
                </p14:cNvPr>
                <p14:cNvContentPartPr/>
                <p14:nvPr/>
              </p14:nvContentPartPr>
              <p14:xfrm>
                <a:off x="1784178" y="2186132"/>
                <a:ext cx="140400" cy="167400"/>
              </p14:xfrm>
            </p:contentPart>
          </mc:Choice>
          <mc:Fallback>
            <p:pic>
              <p:nvPicPr>
                <p:cNvPr id="243" name="Ink 242">
                  <a:extLst>
                    <a:ext uri="{FF2B5EF4-FFF2-40B4-BE49-F238E27FC236}">
                      <a16:creationId xmlns:a16="http://schemas.microsoft.com/office/drawing/2014/main" id="{334E0E72-40E6-A54C-87EB-E9CFA8E0BAF2}"/>
                    </a:ext>
                  </a:extLst>
                </p:cNvPr>
                <p:cNvPicPr/>
                <p:nvPr/>
              </p:nvPicPr>
              <p:blipFill>
                <a:blip r:embed="rId188"/>
                <a:stretch>
                  <a:fillRect/>
                </a:stretch>
              </p:blipFill>
              <p:spPr>
                <a:xfrm>
                  <a:off x="1775538" y="2177132"/>
                  <a:ext cx="158040" cy="185040"/>
                </a:xfrm>
                <a:prstGeom prst="rect">
                  <a:avLst/>
                </a:prstGeom>
              </p:spPr>
            </p:pic>
          </mc:Fallback>
        </mc:AlternateContent>
      </p:grpSp>
    </p:spTree>
    <p:extLst>
      <p:ext uri="{BB962C8B-B14F-4D97-AF65-F5344CB8AC3E}">
        <p14:creationId xmlns:p14="http://schemas.microsoft.com/office/powerpoint/2010/main" val="38187148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F00694A-2B7A-8F42-A8D1-420C768B5C7B}"/>
              </a:ext>
            </a:extLst>
          </p:cNvPr>
          <p:cNvPicPr>
            <a:picLocks noChangeAspect="1"/>
          </p:cNvPicPr>
          <p:nvPr/>
        </p:nvPicPr>
        <p:blipFill>
          <a:blip r:embed="rId2"/>
          <a:stretch>
            <a:fillRect/>
          </a:stretch>
        </p:blipFill>
        <p:spPr>
          <a:xfrm>
            <a:off x="768848" y="524107"/>
            <a:ext cx="11423152" cy="6101431"/>
          </a:xfrm>
          <a:prstGeom prst="rect">
            <a:avLst/>
          </a:prstGeom>
        </p:spPr>
      </p:pic>
      <p:grpSp>
        <p:nvGrpSpPr>
          <p:cNvPr id="8" name="Group 7">
            <a:extLst>
              <a:ext uri="{FF2B5EF4-FFF2-40B4-BE49-F238E27FC236}">
                <a16:creationId xmlns:a16="http://schemas.microsoft.com/office/drawing/2014/main" id="{7CC6CB20-5E68-BB47-957B-F4D1A19F2AE4}"/>
              </a:ext>
            </a:extLst>
          </p:cNvPr>
          <p:cNvGrpSpPr/>
          <p:nvPr/>
        </p:nvGrpSpPr>
        <p:grpSpPr>
          <a:xfrm>
            <a:off x="10640898" y="1632452"/>
            <a:ext cx="1239840" cy="338760"/>
            <a:chOff x="10640898" y="1632452"/>
            <a:chExt cx="1239840" cy="338760"/>
          </a:xfrm>
        </p:grpSpPr>
        <mc:AlternateContent xmlns:mc="http://schemas.openxmlformats.org/markup-compatibility/2006">
          <mc:Choice xmlns:p14="http://schemas.microsoft.com/office/powerpoint/2010/main" Requires="p14">
            <p:contentPart p14:bwMode="auto" r:id="rId3">
              <p14:nvContentPartPr>
                <p14:cNvPr id="6" name="Ink 5">
                  <a:extLst>
                    <a:ext uri="{FF2B5EF4-FFF2-40B4-BE49-F238E27FC236}">
                      <a16:creationId xmlns:a16="http://schemas.microsoft.com/office/drawing/2014/main" id="{C81F2B22-75FA-C643-8185-7104CF6CE597}"/>
                    </a:ext>
                  </a:extLst>
                </p14:cNvPr>
                <p14:cNvContentPartPr/>
                <p14:nvPr/>
              </p14:nvContentPartPr>
              <p14:xfrm>
                <a:off x="10640898" y="1632452"/>
                <a:ext cx="747360" cy="338760"/>
              </p14:xfrm>
            </p:contentPart>
          </mc:Choice>
          <mc:Fallback>
            <p:pic>
              <p:nvPicPr>
                <p:cNvPr id="6" name="Ink 5">
                  <a:extLst>
                    <a:ext uri="{FF2B5EF4-FFF2-40B4-BE49-F238E27FC236}">
                      <a16:creationId xmlns:a16="http://schemas.microsoft.com/office/drawing/2014/main" id="{C81F2B22-75FA-C643-8185-7104CF6CE597}"/>
                    </a:ext>
                  </a:extLst>
                </p:cNvPr>
                <p:cNvPicPr/>
                <p:nvPr/>
              </p:nvPicPr>
              <p:blipFill>
                <a:blip r:embed="rId4"/>
                <a:stretch>
                  <a:fillRect/>
                </a:stretch>
              </p:blipFill>
              <p:spPr>
                <a:xfrm>
                  <a:off x="10631898" y="1623812"/>
                  <a:ext cx="765000" cy="35640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7" name="Ink 6">
                  <a:extLst>
                    <a:ext uri="{FF2B5EF4-FFF2-40B4-BE49-F238E27FC236}">
                      <a16:creationId xmlns:a16="http://schemas.microsoft.com/office/drawing/2014/main" id="{D9C79CB8-0A3D-3B47-8059-29BA5D53B4A1}"/>
                    </a:ext>
                  </a:extLst>
                </p14:cNvPr>
                <p14:cNvContentPartPr/>
                <p14:nvPr/>
              </p14:nvContentPartPr>
              <p14:xfrm>
                <a:off x="10928178" y="1642892"/>
                <a:ext cx="952560" cy="252000"/>
              </p14:xfrm>
            </p:contentPart>
          </mc:Choice>
          <mc:Fallback>
            <p:pic>
              <p:nvPicPr>
                <p:cNvPr id="7" name="Ink 6">
                  <a:extLst>
                    <a:ext uri="{FF2B5EF4-FFF2-40B4-BE49-F238E27FC236}">
                      <a16:creationId xmlns:a16="http://schemas.microsoft.com/office/drawing/2014/main" id="{D9C79CB8-0A3D-3B47-8059-29BA5D53B4A1}"/>
                    </a:ext>
                  </a:extLst>
                </p:cNvPr>
                <p:cNvPicPr/>
                <p:nvPr/>
              </p:nvPicPr>
              <p:blipFill>
                <a:blip r:embed="rId6"/>
                <a:stretch>
                  <a:fillRect/>
                </a:stretch>
              </p:blipFill>
              <p:spPr>
                <a:xfrm>
                  <a:off x="10919538" y="1633892"/>
                  <a:ext cx="970200" cy="26964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7">
            <p14:nvContentPartPr>
              <p14:cNvPr id="31" name="Ink 30">
                <a:extLst>
                  <a:ext uri="{FF2B5EF4-FFF2-40B4-BE49-F238E27FC236}">
                    <a16:creationId xmlns:a16="http://schemas.microsoft.com/office/drawing/2014/main" id="{B0950699-9A8E-5440-8D3F-89B61394DF7F}"/>
                  </a:ext>
                </a:extLst>
              </p14:cNvPr>
              <p14:cNvContentPartPr/>
              <p14:nvPr/>
            </p14:nvContentPartPr>
            <p14:xfrm>
              <a:off x="2479338" y="3211772"/>
              <a:ext cx="3435120" cy="180360"/>
            </p14:xfrm>
          </p:contentPart>
        </mc:Choice>
        <mc:Fallback>
          <p:pic>
            <p:nvPicPr>
              <p:cNvPr id="31" name="Ink 30">
                <a:extLst>
                  <a:ext uri="{FF2B5EF4-FFF2-40B4-BE49-F238E27FC236}">
                    <a16:creationId xmlns:a16="http://schemas.microsoft.com/office/drawing/2014/main" id="{B0950699-9A8E-5440-8D3F-89B61394DF7F}"/>
                  </a:ext>
                </a:extLst>
              </p:cNvPr>
              <p:cNvPicPr/>
              <p:nvPr/>
            </p:nvPicPr>
            <p:blipFill>
              <a:blip r:embed="rId8"/>
              <a:stretch>
                <a:fillRect/>
              </a:stretch>
            </p:blipFill>
            <p:spPr>
              <a:xfrm>
                <a:off x="2470338" y="3202772"/>
                <a:ext cx="3452760" cy="19800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32" name="Ink 31">
                <a:extLst>
                  <a:ext uri="{FF2B5EF4-FFF2-40B4-BE49-F238E27FC236}">
                    <a16:creationId xmlns:a16="http://schemas.microsoft.com/office/drawing/2014/main" id="{A27F8D57-49BA-2646-BBC2-570FAD22BBA2}"/>
                  </a:ext>
                </a:extLst>
              </p14:cNvPr>
              <p14:cNvContentPartPr/>
              <p14:nvPr/>
            </p14:nvContentPartPr>
            <p14:xfrm>
              <a:off x="1566378" y="3616052"/>
              <a:ext cx="4234680" cy="145080"/>
            </p14:xfrm>
          </p:contentPart>
        </mc:Choice>
        <mc:Fallback>
          <p:pic>
            <p:nvPicPr>
              <p:cNvPr id="32" name="Ink 31">
                <a:extLst>
                  <a:ext uri="{FF2B5EF4-FFF2-40B4-BE49-F238E27FC236}">
                    <a16:creationId xmlns:a16="http://schemas.microsoft.com/office/drawing/2014/main" id="{A27F8D57-49BA-2646-BBC2-570FAD22BBA2}"/>
                  </a:ext>
                </a:extLst>
              </p:cNvPr>
              <p:cNvPicPr/>
              <p:nvPr/>
            </p:nvPicPr>
            <p:blipFill>
              <a:blip r:embed="rId10"/>
              <a:stretch>
                <a:fillRect/>
              </a:stretch>
            </p:blipFill>
            <p:spPr>
              <a:xfrm>
                <a:off x="1557378" y="3607412"/>
                <a:ext cx="4252320" cy="162720"/>
              </a:xfrm>
              <a:prstGeom prst="rect">
                <a:avLst/>
              </a:prstGeom>
            </p:spPr>
          </p:pic>
        </mc:Fallback>
      </mc:AlternateContent>
      <p:grpSp>
        <p:nvGrpSpPr>
          <p:cNvPr id="35" name="Group 34">
            <a:extLst>
              <a:ext uri="{FF2B5EF4-FFF2-40B4-BE49-F238E27FC236}">
                <a16:creationId xmlns:a16="http://schemas.microsoft.com/office/drawing/2014/main" id="{F69EA880-FDA0-A949-9BEE-07E016C72CBF}"/>
              </a:ext>
            </a:extLst>
          </p:cNvPr>
          <p:cNvGrpSpPr/>
          <p:nvPr/>
        </p:nvGrpSpPr>
        <p:grpSpPr>
          <a:xfrm>
            <a:off x="1304658" y="650732"/>
            <a:ext cx="3317040" cy="905760"/>
            <a:chOff x="1304658" y="650732"/>
            <a:chExt cx="3317040" cy="905760"/>
          </a:xfrm>
        </p:grpSpPr>
        <mc:AlternateContent xmlns:mc="http://schemas.openxmlformats.org/markup-compatibility/2006">
          <mc:Choice xmlns:p14="http://schemas.microsoft.com/office/powerpoint/2010/main" Requires="p14">
            <p:contentPart p14:bwMode="auto" r:id="rId11">
              <p14:nvContentPartPr>
                <p14:cNvPr id="9" name="Ink 8">
                  <a:extLst>
                    <a:ext uri="{FF2B5EF4-FFF2-40B4-BE49-F238E27FC236}">
                      <a16:creationId xmlns:a16="http://schemas.microsoft.com/office/drawing/2014/main" id="{8D1F8194-7DC2-F446-9041-E296DE3E0844}"/>
                    </a:ext>
                  </a:extLst>
                </p14:cNvPr>
                <p14:cNvContentPartPr/>
                <p14:nvPr/>
              </p14:nvContentPartPr>
              <p14:xfrm>
                <a:off x="2160378" y="773492"/>
                <a:ext cx="223920" cy="66600"/>
              </p14:xfrm>
            </p:contentPart>
          </mc:Choice>
          <mc:Fallback>
            <p:pic>
              <p:nvPicPr>
                <p:cNvPr id="9" name="Ink 8">
                  <a:extLst>
                    <a:ext uri="{FF2B5EF4-FFF2-40B4-BE49-F238E27FC236}">
                      <a16:creationId xmlns:a16="http://schemas.microsoft.com/office/drawing/2014/main" id="{8D1F8194-7DC2-F446-9041-E296DE3E0844}"/>
                    </a:ext>
                  </a:extLst>
                </p:cNvPr>
                <p:cNvPicPr/>
                <p:nvPr/>
              </p:nvPicPr>
              <p:blipFill>
                <a:blip r:embed="rId12"/>
                <a:stretch>
                  <a:fillRect/>
                </a:stretch>
              </p:blipFill>
              <p:spPr>
                <a:xfrm>
                  <a:off x="2151378" y="764852"/>
                  <a:ext cx="241560" cy="8424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10" name="Ink 9">
                  <a:extLst>
                    <a:ext uri="{FF2B5EF4-FFF2-40B4-BE49-F238E27FC236}">
                      <a16:creationId xmlns:a16="http://schemas.microsoft.com/office/drawing/2014/main" id="{B74689EB-8FB8-CB47-8068-F296EF9B5BA5}"/>
                    </a:ext>
                  </a:extLst>
                </p14:cNvPr>
                <p14:cNvContentPartPr/>
                <p14:nvPr/>
              </p14:nvContentPartPr>
              <p14:xfrm>
                <a:off x="2174778" y="838652"/>
                <a:ext cx="179280" cy="283680"/>
              </p14:xfrm>
            </p:contentPart>
          </mc:Choice>
          <mc:Fallback>
            <p:pic>
              <p:nvPicPr>
                <p:cNvPr id="10" name="Ink 9">
                  <a:extLst>
                    <a:ext uri="{FF2B5EF4-FFF2-40B4-BE49-F238E27FC236}">
                      <a16:creationId xmlns:a16="http://schemas.microsoft.com/office/drawing/2014/main" id="{B74689EB-8FB8-CB47-8068-F296EF9B5BA5}"/>
                    </a:ext>
                  </a:extLst>
                </p:cNvPr>
                <p:cNvPicPr/>
                <p:nvPr/>
              </p:nvPicPr>
              <p:blipFill>
                <a:blip r:embed="rId14"/>
                <a:stretch>
                  <a:fillRect/>
                </a:stretch>
              </p:blipFill>
              <p:spPr>
                <a:xfrm>
                  <a:off x="2166138" y="829652"/>
                  <a:ext cx="196920" cy="30132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11" name="Ink 10">
                  <a:extLst>
                    <a:ext uri="{FF2B5EF4-FFF2-40B4-BE49-F238E27FC236}">
                      <a16:creationId xmlns:a16="http://schemas.microsoft.com/office/drawing/2014/main" id="{B941593F-67D2-EE43-846F-A22C8BF8B36D}"/>
                    </a:ext>
                  </a:extLst>
                </p14:cNvPr>
                <p14:cNvContentPartPr/>
                <p14:nvPr/>
              </p14:nvContentPartPr>
              <p14:xfrm>
                <a:off x="2467458" y="794732"/>
                <a:ext cx="178560" cy="321120"/>
              </p14:xfrm>
            </p:contentPart>
          </mc:Choice>
          <mc:Fallback>
            <p:pic>
              <p:nvPicPr>
                <p:cNvPr id="11" name="Ink 10">
                  <a:extLst>
                    <a:ext uri="{FF2B5EF4-FFF2-40B4-BE49-F238E27FC236}">
                      <a16:creationId xmlns:a16="http://schemas.microsoft.com/office/drawing/2014/main" id="{B941593F-67D2-EE43-846F-A22C8BF8B36D}"/>
                    </a:ext>
                  </a:extLst>
                </p:cNvPr>
                <p:cNvPicPr/>
                <p:nvPr/>
              </p:nvPicPr>
              <p:blipFill>
                <a:blip r:embed="rId16"/>
                <a:stretch>
                  <a:fillRect/>
                </a:stretch>
              </p:blipFill>
              <p:spPr>
                <a:xfrm>
                  <a:off x="2458458" y="786092"/>
                  <a:ext cx="196200" cy="33876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12" name="Ink 11">
                  <a:extLst>
                    <a:ext uri="{FF2B5EF4-FFF2-40B4-BE49-F238E27FC236}">
                      <a16:creationId xmlns:a16="http://schemas.microsoft.com/office/drawing/2014/main" id="{74177CF3-F812-C747-8D21-97BF5210B58A}"/>
                    </a:ext>
                  </a:extLst>
                </p14:cNvPr>
                <p14:cNvContentPartPr/>
                <p14:nvPr/>
              </p14:nvContentPartPr>
              <p14:xfrm>
                <a:off x="2808018" y="810572"/>
                <a:ext cx="178920" cy="209520"/>
              </p14:xfrm>
            </p:contentPart>
          </mc:Choice>
          <mc:Fallback>
            <p:pic>
              <p:nvPicPr>
                <p:cNvPr id="12" name="Ink 11">
                  <a:extLst>
                    <a:ext uri="{FF2B5EF4-FFF2-40B4-BE49-F238E27FC236}">
                      <a16:creationId xmlns:a16="http://schemas.microsoft.com/office/drawing/2014/main" id="{74177CF3-F812-C747-8D21-97BF5210B58A}"/>
                    </a:ext>
                  </a:extLst>
                </p:cNvPr>
                <p:cNvPicPr/>
                <p:nvPr/>
              </p:nvPicPr>
              <p:blipFill>
                <a:blip r:embed="rId18"/>
                <a:stretch>
                  <a:fillRect/>
                </a:stretch>
              </p:blipFill>
              <p:spPr>
                <a:xfrm>
                  <a:off x="2799378" y="801572"/>
                  <a:ext cx="196560" cy="22716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13" name="Ink 12">
                  <a:extLst>
                    <a:ext uri="{FF2B5EF4-FFF2-40B4-BE49-F238E27FC236}">
                      <a16:creationId xmlns:a16="http://schemas.microsoft.com/office/drawing/2014/main" id="{1AA20F43-8294-6C4C-8DA8-6CB071C5DEB4}"/>
                    </a:ext>
                  </a:extLst>
                </p14:cNvPr>
                <p14:cNvContentPartPr/>
                <p14:nvPr/>
              </p14:nvContentPartPr>
              <p14:xfrm>
                <a:off x="3070098" y="763412"/>
                <a:ext cx="177480" cy="230040"/>
              </p14:xfrm>
            </p:contentPart>
          </mc:Choice>
          <mc:Fallback>
            <p:pic>
              <p:nvPicPr>
                <p:cNvPr id="13" name="Ink 12">
                  <a:extLst>
                    <a:ext uri="{FF2B5EF4-FFF2-40B4-BE49-F238E27FC236}">
                      <a16:creationId xmlns:a16="http://schemas.microsoft.com/office/drawing/2014/main" id="{1AA20F43-8294-6C4C-8DA8-6CB071C5DEB4}"/>
                    </a:ext>
                  </a:extLst>
                </p:cNvPr>
                <p:cNvPicPr/>
                <p:nvPr/>
              </p:nvPicPr>
              <p:blipFill>
                <a:blip r:embed="rId20"/>
                <a:stretch>
                  <a:fillRect/>
                </a:stretch>
              </p:blipFill>
              <p:spPr>
                <a:xfrm>
                  <a:off x="3061458" y="754412"/>
                  <a:ext cx="195120" cy="24768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14" name="Ink 13">
                  <a:extLst>
                    <a:ext uri="{FF2B5EF4-FFF2-40B4-BE49-F238E27FC236}">
                      <a16:creationId xmlns:a16="http://schemas.microsoft.com/office/drawing/2014/main" id="{ABB7E97A-4C96-DE43-A08D-054A5404AE7C}"/>
                    </a:ext>
                  </a:extLst>
                </p14:cNvPr>
                <p14:cNvContentPartPr/>
                <p14:nvPr/>
              </p14:nvContentPartPr>
              <p14:xfrm>
                <a:off x="3337218" y="717692"/>
                <a:ext cx="146880" cy="287280"/>
              </p14:xfrm>
            </p:contentPart>
          </mc:Choice>
          <mc:Fallback>
            <p:pic>
              <p:nvPicPr>
                <p:cNvPr id="14" name="Ink 13">
                  <a:extLst>
                    <a:ext uri="{FF2B5EF4-FFF2-40B4-BE49-F238E27FC236}">
                      <a16:creationId xmlns:a16="http://schemas.microsoft.com/office/drawing/2014/main" id="{ABB7E97A-4C96-DE43-A08D-054A5404AE7C}"/>
                    </a:ext>
                  </a:extLst>
                </p:cNvPr>
                <p:cNvPicPr/>
                <p:nvPr/>
              </p:nvPicPr>
              <p:blipFill>
                <a:blip r:embed="rId22"/>
                <a:stretch>
                  <a:fillRect/>
                </a:stretch>
              </p:blipFill>
              <p:spPr>
                <a:xfrm>
                  <a:off x="3328218" y="708692"/>
                  <a:ext cx="164520" cy="304920"/>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15" name="Ink 14">
                  <a:extLst>
                    <a:ext uri="{FF2B5EF4-FFF2-40B4-BE49-F238E27FC236}">
                      <a16:creationId xmlns:a16="http://schemas.microsoft.com/office/drawing/2014/main" id="{3D307736-14A6-FD49-B909-AE12B6AC5FC2}"/>
                    </a:ext>
                  </a:extLst>
                </p14:cNvPr>
                <p14:cNvContentPartPr/>
                <p14:nvPr/>
              </p14:nvContentPartPr>
              <p14:xfrm>
                <a:off x="3556098" y="690332"/>
                <a:ext cx="147960" cy="273600"/>
              </p14:xfrm>
            </p:contentPart>
          </mc:Choice>
          <mc:Fallback>
            <p:pic>
              <p:nvPicPr>
                <p:cNvPr id="15" name="Ink 14">
                  <a:extLst>
                    <a:ext uri="{FF2B5EF4-FFF2-40B4-BE49-F238E27FC236}">
                      <a16:creationId xmlns:a16="http://schemas.microsoft.com/office/drawing/2014/main" id="{3D307736-14A6-FD49-B909-AE12B6AC5FC2}"/>
                    </a:ext>
                  </a:extLst>
                </p:cNvPr>
                <p:cNvPicPr/>
                <p:nvPr/>
              </p:nvPicPr>
              <p:blipFill>
                <a:blip r:embed="rId24"/>
                <a:stretch>
                  <a:fillRect/>
                </a:stretch>
              </p:blipFill>
              <p:spPr>
                <a:xfrm>
                  <a:off x="3547458" y="681332"/>
                  <a:ext cx="165600" cy="291240"/>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16" name="Ink 15">
                  <a:extLst>
                    <a:ext uri="{FF2B5EF4-FFF2-40B4-BE49-F238E27FC236}">
                      <a16:creationId xmlns:a16="http://schemas.microsoft.com/office/drawing/2014/main" id="{12018B84-F53C-4F45-9BEF-5AA04C5D7DAD}"/>
                    </a:ext>
                  </a:extLst>
                </p14:cNvPr>
                <p14:cNvContentPartPr/>
                <p14:nvPr/>
              </p14:nvContentPartPr>
              <p14:xfrm>
                <a:off x="2109978" y="1069772"/>
                <a:ext cx="1829880" cy="216720"/>
              </p14:xfrm>
            </p:contentPart>
          </mc:Choice>
          <mc:Fallback>
            <p:pic>
              <p:nvPicPr>
                <p:cNvPr id="16" name="Ink 15">
                  <a:extLst>
                    <a:ext uri="{FF2B5EF4-FFF2-40B4-BE49-F238E27FC236}">
                      <a16:creationId xmlns:a16="http://schemas.microsoft.com/office/drawing/2014/main" id="{12018B84-F53C-4F45-9BEF-5AA04C5D7DAD}"/>
                    </a:ext>
                  </a:extLst>
                </p:cNvPr>
                <p:cNvPicPr/>
                <p:nvPr/>
              </p:nvPicPr>
              <p:blipFill>
                <a:blip r:embed="rId26"/>
                <a:stretch>
                  <a:fillRect/>
                </a:stretch>
              </p:blipFill>
              <p:spPr>
                <a:xfrm>
                  <a:off x="2101338" y="1060772"/>
                  <a:ext cx="1847520" cy="234360"/>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17" name="Ink 16">
                  <a:extLst>
                    <a:ext uri="{FF2B5EF4-FFF2-40B4-BE49-F238E27FC236}">
                      <a16:creationId xmlns:a16="http://schemas.microsoft.com/office/drawing/2014/main" id="{7223D112-E5B1-0043-8684-BAD7A3BF95BC}"/>
                    </a:ext>
                  </a:extLst>
                </p14:cNvPr>
                <p14:cNvContentPartPr/>
                <p14:nvPr/>
              </p14:nvContentPartPr>
              <p14:xfrm>
                <a:off x="2285658" y="1130252"/>
                <a:ext cx="1740960" cy="198000"/>
              </p14:xfrm>
            </p:contentPart>
          </mc:Choice>
          <mc:Fallback>
            <p:pic>
              <p:nvPicPr>
                <p:cNvPr id="17" name="Ink 16">
                  <a:extLst>
                    <a:ext uri="{FF2B5EF4-FFF2-40B4-BE49-F238E27FC236}">
                      <a16:creationId xmlns:a16="http://schemas.microsoft.com/office/drawing/2014/main" id="{7223D112-E5B1-0043-8684-BAD7A3BF95BC}"/>
                    </a:ext>
                  </a:extLst>
                </p:cNvPr>
                <p:cNvPicPr/>
                <p:nvPr/>
              </p:nvPicPr>
              <p:blipFill>
                <a:blip r:embed="rId28"/>
                <a:stretch>
                  <a:fillRect/>
                </a:stretch>
              </p:blipFill>
              <p:spPr>
                <a:xfrm>
                  <a:off x="2276658" y="1121612"/>
                  <a:ext cx="1758600" cy="215640"/>
                </a:xfrm>
                <a:prstGeom prst="rect">
                  <a:avLst/>
                </a:prstGeom>
              </p:spPr>
            </p:pic>
          </mc:Fallback>
        </mc:AlternateContent>
        <mc:AlternateContent xmlns:mc="http://schemas.openxmlformats.org/markup-compatibility/2006">
          <mc:Choice xmlns:p14="http://schemas.microsoft.com/office/powerpoint/2010/main" Requires="p14">
            <p:contentPart p14:bwMode="auto" r:id="rId29">
              <p14:nvContentPartPr>
                <p14:cNvPr id="19" name="Ink 18">
                  <a:extLst>
                    <a:ext uri="{FF2B5EF4-FFF2-40B4-BE49-F238E27FC236}">
                      <a16:creationId xmlns:a16="http://schemas.microsoft.com/office/drawing/2014/main" id="{429AF6B6-F578-764A-99B6-B462D521EEEE}"/>
                    </a:ext>
                  </a:extLst>
                </p14:cNvPr>
                <p14:cNvContentPartPr/>
                <p14:nvPr/>
              </p14:nvContentPartPr>
              <p14:xfrm>
                <a:off x="4000338" y="794012"/>
                <a:ext cx="376920" cy="329760"/>
              </p14:xfrm>
            </p:contentPart>
          </mc:Choice>
          <mc:Fallback>
            <p:pic>
              <p:nvPicPr>
                <p:cNvPr id="19" name="Ink 18">
                  <a:extLst>
                    <a:ext uri="{FF2B5EF4-FFF2-40B4-BE49-F238E27FC236}">
                      <a16:creationId xmlns:a16="http://schemas.microsoft.com/office/drawing/2014/main" id="{429AF6B6-F578-764A-99B6-B462D521EEEE}"/>
                    </a:ext>
                  </a:extLst>
                </p:cNvPr>
                <p:cNvPicPr/>
                <p:nvPr/>
              </p:nvPicPr>
              <p:blipFill>
                <a:blip r:embed="rId30"/>
                <a:stretch>
                  <a:fillRect/>
                </a:stretch>
              </p:blipFill>
              <p:spPr>
                <a:xfrm>
                  <a:off x="3991698" y="785372"/>
                  <a:ext cx="394560" cy="347400"/>
                </a:xfrm>
                <a:prstGeom prst="rect">
                  <a:avLst/>
                </a:prstGeom>
              </p:spPr>
            </p:pic>
          </mc:Fallback>
        </mc:AlternateContent>
        <mc:AlternateContent xmlns:mc="http://schemas.openxmlformats.org/markup-compatibility/2006">
          <mc:Choice xmlns:p14="http://schemas.microsoft.com/office/powerpoint/2010/main" Requires="p14">
            <p:contentPart p14:bwMode="auto" r:id="rId31">
              <p14:nvContentPartPr>
                <p14:cNvPr id="20" name="Ink 19">
                  <a:extLst>
                    <a:ext uri="{FF2B5EF4-FFF2-40B4-BE49-F238E27FC236}">
                      <a16:creationId xmlns:a16="http://schemas.microsoft.com/office/drawing/2014/main" id="{7DCB0C8B-BF08-1146-8B03-46A252C82742}"/>
                    </a:ext>
                  </a:extLst>
                </p14:cNvPr>
                <p14:cNvContentPartPr/>
                <p14:nvPr/>
              </p14:nvContentPartPr>
              <p14:xfrm>
                <a:off x="4134978" y="776012"/>
                <a:ext cx="149040" cy="394200"/>
              </p14:xfrm>
            </p:contentPart>
          </mc:Choice>
          <mc:Fallback>
            <p:pic>
              <p:nvPicPr>
                <p:cNvPr id="20" name="Ink 19">
                  <a:extLst>
                    <a:ext uri="{FF2B5EF4-FFF2-40B4-BE49-F238E27FC236}">
                      <a16:creationId xmlns:a16="http://schemas.microsoft.com/office/drawing/2014/main" id="{7DCB0C8B-BF08-1146-8B03-46A252C82742}"/>
                    </a:ext>
                  </a:extLst>
                </p:cNvPr>
                <p:cNvPicPr/>
                <p:nvPr/>
              </p:nvPicPr>
              <p:blipFill>
                <a:blip r:embed="rId32"/>
                <a:stretch>
                  <a:fillRect/>
                </a:stretch>
              </p:blipFill>
              <p:spPr>
                <a:xfrm>
                  <a:off x="4125978" y="767012"/>
                  <a:ext cx="166680" cy="411840"/>
                </a:xfrm>
                <a:prstGeom prst="rect">
                  <a:avLst/>
                </a:prstGeom>
              </p:spPr>
            </p:pic>
          </mc:Fallback>
        </mc:AlternateContent>
        <mc:AlternateContent xmlns:mc="http://schemas.openxmlformats.org/markup-compatibility/2006">
          <mc:Choice xmlns:p14="http://schemas.microsoft.com/office/powerpoint/2010/main" Requires="p14">
            <p:contentPart p14:bwMode="auto" r:id="rId33">
              <p14:nvContentPartPr>
                <p14:cNvPr id="21" name="Ink 20">
                  <a:extLst>
                    <a:ext uri="{FF2B5EF4-FFF2-40B4-BE49-F238E27FC236}">
                      <a16:creationId xmlns:a16="http://schemas.microsoft.com/office/drawing/2014/main" id="{7CECFE9D-ED72-514C-A27F-0C848DA106A4}"/>
                    </a:ext>
                  </a:extLst>
                </p14:cNvPr>
                <p14:cNvContentPartPr/>
                <p14:nvPr/>
              </p14:nvContentPartPr>
              <p14:xfrm>
                <a:off x="4436298" y="753332"/>
                <a:ext cx="185400" cy="408240"/>
              </p14:xfrm>
            </p:contentPart>
          </mc:Choice>
          <mc:Fallback>
            <p:pic>
              <p:nvPicPr>
                <p:cNvPr id="21" name="Ink 20">
                  <a:extLst>
                    <a:ext uri="{FF2B5EF4-FFF2-40B4-BE49-F238E27FC236}">
                      <a16:creationId xmlns:a16="http://schemas.microsoft.com/office/drawing/2014/main" id="{7CECFE9D-ED72-514C-A27F-0C848DA106A4}"/>
                    </a:ext>
                  </a:extLst>
                </p:cNvPr>
                <p:cNvPicPr/>
                <p:nvPr/>
              </p:nvPicPr>
              <p:blipFill>
                <a:blip r:embed="rId34"/>
                <a:stretch>
                  <a:fillRect/>
                </a:stretch>
              </p:blipFill>
              <p:spPr>
                <a:xfrm>
                  <a:off x="4427658" y="744332"/>
                  <a:ext cx="203040" cy="425880"/>
                </a:xfrm>
                <a:prstGeom prst="rect">
                  <a:avLst/>
                </a:prstGeom>
              </p:spPr>
            </p:pic>
          </mc:Fallback>
        </mc:AlternateContent>
        <mc:AlternateContent xmlns:mc="http://schemas.openxmlformats.org/markup-compatibility/2006">
          <mc:Choice xmlns:p14="http://schemas.microsoft.com/office/powerpoint/2010/main" Requires="p14">
            <p:contentPart p14:bwMode="auto" r:id="rId35">
              <p14:nvContentPartPr>
                <p14:cNvPr id="23" name="Ink 22">
                  <a:extLst>
                    <a:ext uri="{FF2B5EF4-FFF2-40B4-BE49-F238E27FC236}">
                      <a16:creationId xmlns:a16="http://schemas.microsoft.com/office/drawing/2014/main" id="{27AEA43D-1FC5-6A4D-AA9C-AC645D8B7A2A}"/>
                    </a:ext>
                  </a:extLst>
                </p14:cNvPr>
                <p14:cNvContentPartPr/>
                <p14:nvPr/>
              </p14:nvContentPartPr>
              <p14:xfrm>
                <a:off x="2026818" y="748292"/>
                <a:ext cx="186480" cy="617400"/>
              </p14:xfrm>
            </p:contentPart>
          </mc:Choice>
          <mc:Fallback>
            <p:pic>
              <p:nvPicPr>
                <p:cNvPr id="23" name="Ink 22">
                  <a:extLst>
                    <a:ext uri="{FF2B5EF4-FFF2-40B4-BE49-F238E27FC236}">
                      <a16:creationId xmlns:a16="http://schemas.microsoft.com/office/drawing/2014/main" id="{27AEA43D-1FC5-6A4D-AA9C-AC645D8B7A2A}"/>
                    </a:ext>
                  </a:extLst>
                </p:cNvPr>
                <p:cNvPicPr/>
                <p:nvPr/>
              </p:nvPicPr>
              <p:blipFill>
                <a:blip r:embed="rId36"/>
                <a:stretch>
                  <a:fillRect/>
                </a:stretch>
              </p:blipFill>
              <p:spPr>
                <a:xfrm>
                  <a:off x="2017818" y="739292"/>
                  <a:ext cx="204120" cy="635040"/>
                </a:xfrm>
                <a:prstGeom prst="rect">
                  <a:avLst/>
                </a:prstGeom>
              </p:spPr>
            </p:pic>
          </mc:Fallback>
        </mc:AlternateContent>
        <mc:AlternateContent xmlns:mc="http://schemas.openxmlformats.org/markup-compatibility/2006">
          <mc:Choice xmlns:p14="http://schemas.microsoft.com/office/powerpoint/2010/main" Requires="p14">
            <p:contentPart p14:bwMode="auto" r:id="rId37">
              <p14:nvContentPartPr>
                <p14:cNvPr id="25" name="Ink 24">
                  <a:extLst>
                    <a:ext uri="{FF2B5EF4-FFF2-40B4-BE49-F238E27FC236}">
                      <a16:creationId xmlns:a16="http://schemas.microsoft.com/office/drawing/2014/main" id="{50DFCBF7-5062-2040-920F-5AF32DBB941A}"/>
                    </a:ext>
                  </a:extLst>
                </p14:cNvPr>
                <p14:cNvContentPartPr/>
                <p14:nvPr/>
              </p14:nvContentPartPr>
              <p14:xfrm>
                <a:off x="3721338" y="650732"/>
                <a:ext cx="266760" cy="656280"/>
              </p14:xfrm>
            </p:contentPart>
          </mc:Choice>
          <mc:Fallback>
            <p:pic>
              <p:nvPicPr>
                <p:cNvPr id="25" name="Ink 24">
                  <a:extLst>
                    <a:ext uri="{FF2B5EF4-FFF2-40B4-BE49-F238E27FC236}">
                      <a16:creationId xmlns:a16="http://schemas.microsoft.com/office/drawing/2014/main" id="{50DFCBF7-5062-2040-920F-5AF32DBB941A}"/>
                    </a:ext>
                  </a:extLst>
                </p:cNvPr>
                <p:cNvPicPr/>
                <p:nvPr/>
              </p:nvPicPr>
              <p:blipFill>
                <a:blip r:embed="rId38"/>
                <a:stretch>
                  <a:fillRect/>
                </a:stretch>
              </p:blipFill>
              <p:spPr>
                <a:xfrm>
                  <a:off x="3712338" y="642092"/>
                  <a:ext cx="284400" cy="673920"/>
                </a:xfrm>
                <a:prstGeom prst="rect">
                  <a:avLst/>
                </a:prstGeom>
              </p:spPr>
            </p:pic>
          </mc:Fallback>
        </mc:AlternateContent>
        <mc:AlternateContent xmlns:mc="http://schemas.openxmlformats.org/markup-compatibility/2006">
          <mc:Choice xmlns:p14="http://schemas.microsoft.com/office/powerpoint/2010/main" Requires="p14">
            <p:contentPart p14:bwMode="auto" r:id="rId39">
              <p14:nvContentPartPr>
                <p14:cNvPr id="27" name="Ink 26">
                  <a:extLst>
                    <a:ext uri="{FF2B5EF4-FFF2-40B4-BE49-F238E27FC236}">
                      <a16:creationId xmlns:a16="http://schemas.microsoft.com/office/drawing/2014/main" id="{91F68D3B-628F-2948-80BB-E7C343FA03FF}"/>
                    </a:ext>
                  </a:extLst>
                </p14:cNvPr>
                <p14:cNvContentPartPr/>
                <p14:nvPr/>
              </p14:nvContentPartPr>
              <p14:xfrm>
                <a:off x="1304658" y="901292"/>
                <a:ext cx="778320" cy="432720"/>
              </p14:xfrm>
            </p:contentPart>
          </mc:Choice>
          <mc:Fallback>
            <p:pic>
              <p:nvPicPr>
                <p:cNvPr id="27" name="Ink 26">
                  <a:extLst>
                    <a:ext uri="{FF2B5EF4-FFF2-40B4-BE49-F238E27FC236}">
                      <a16:creationId xmlns:a16="http://schemas.microsoft.com/office/drawing/2014/main" id="{91F68D3B-628F-2948-80BB-E7C343FA03FF}"/>
                    </a:ext>
                  </a:extLst>
                </p:cNvPr>
                <p:cNvPicPr/>
                <p:nvPr/>
              </p:nvPicPr>
              <p:blipFill>
                <a:blip r:embed="rId40"/>
                <a:stretch>
                  <a:fillRect/>
                </a:stretch>
              </p:blipFill>
              <p:spPr>
                <a:xfrm>
                  <a:off x="1295658" y="892292"/>
                  <a:ext cx="795960" cy="450360"/>
                </a:xfrm>
                <a:prstGeom prst="rect">
                  <a:avLst/>
                </a:prstGeom>
              </p:spPr>
            </p:pic>
          </mc:Fallback>
        </mc:AlternateContent>
        <mc:AlternateContent xmlns:mc="http://schemas.openxmlformats.org/markup-compatibility/2006">
          <mc:Choice xmlns:p14="http://schemas.microsoft.com/office/powerpoint/2010/main" Requires="p14">
            <p:contentPart p14:bwMode="auto" r:id="rId41">
              <p14:nvContentPartPr>
                <p14:cNvPr id="29" name="Ink 28">
                  <a:extLst>
                    <a:ext uri="{FF2B5EF4-FFF2-40B4-BE49-F238E27FC236}">
                      <a16:creationId xmlns:a16="http://schemas.microsoft.com/office/drawing/2014/main" id="{8A39EC9C-59B6-D547-B939-DC3CBEA6CDB5}"/>
                    </a:ext>
                  </a:extLst>
                </p14:cNvPr>
                <p14:cNvContentPartPr/>
                <p14:nvPr/>
              </p14:nvContentPartPr>
              <p14:xfrm>
                <a:off x="1871298" y="977252"/>
                <a:ext cx="217080" cy="233280"/>
              </p14:xfrm>
            </p:contentPart>
          </mc:Choice>
          <mc:Fallback>
            <p:pic>
              <p:nvPicPr>
                <p:cNvPr id="29" name="Ink 28">
                  <a:extLst>
                    <a:ext uri="{FF2B5EF4-FFF2-40B4-BE49-F238E27FC236}">
                      <a16:creationId xmlns:a16="http://schemas.microsoft.com/office/drawing/2014/main" id="{8A39EC9C-59B6-D547-B939-DC3CBEA6CDB5}"/>
                    </a:ext>
                  </a:extLst>
                </p:cNvPr>
                <p:cNvPicPr/>
                <p:nvPr/>
              </p:nvPicPr>
              <p:blipFill>
                <a:blip r:embed="rId42"/>
                <a:stretch>
                  <a:fillRect/>
                </a:stretch>
              </p:blipFill>
              <p:spPr>
                <a:xfrm>
                  <a:off x="1862658" y="968612"/>
                  <a:ext cx="234720" cy="250920"/>
                </a:xfrm>
                <a:prstGeom prst="rect">
                  <a:avLst/>
                </a:prstGeom>
              </p:spPr>
            </p:pic>
          </mc:Fallback>
        </mc:AlternateContent>
        <mc:AlternateContent xmlns:mc="http://schemas.openxmlformats.org/markup-compatibility/2006">
          <mc:Choice xmlns:p14="http://schemas.microsoft.com/office/powerpoint/2010/main" Requires="p14">
            <p:contentPart p14:bwMode="auto" r:id="rId43">
              <p14:nvContentPartPr>
                <p14:cNvPr id="33" name="Ink 32">
                  <a:extLst>
                    <a:ext uri="{FF2B5EF4-FFF2-40B4-BE49-F238E27FC236}">
                      <a16:creationId xmlns:a16="http://schemas.microsoft.com/office/drawing/2014/main" id="{8083422F-4919-7E49-B339-0314BA3243B1}"/>
                    </a:ext>
                  </a:extLst>
                </p14:cNvPr>
                <p14:cNvContentPartPr/>
                <p14:nvPr/>
              </p14:nvContentPartPr>
              <p14:xfrm>
                <a:off x="2840418" y="1300892"/>
                <a:ext cx="421920" cy="255600"/>
              </p14:xfrm>
            </p:contentPart>
          </mc:Choice>
          <mc:Fallback>
            <p:pic>
              <p:nvPicPr>
                <p:cNvPr id="33" name="Ink 32">
                  <a:extLst>
                    <a:ext uri="{FF2B5EF4-FFF2-40B4-BE49-F238E27FC236}">
                      <a16:creationId xmlns:a16="http://schemas.microsoft.com/office/drawing/2014/main" id="{8083422F-4919-7E49-B339-0314BA3243B1}"/>
                    </a:ext>
                  </a:extLst>
                </p:cNvPr>
                <p:cNvPicPr/>
                <p:nvPr/>
              </p:nvPicPr>
              <p:blipFill>
                <a:blip r:embed="rId44"/>
                <a:stretch>
                  <a:fillRect/>
                </a:stretch>
              </p:blipFill>
              <p:spPr>
                <a:xfrm>
                  <a:off x="2831418" y="1292252"/>
                  <a:ext cx="439560" cy="273240"/>
                </a:xfrm>
                <a:prstGeom prst="rect">
                  <a:avLst/>
                </a:prstGeom>
              </p:spPr>
            </p:pic>
          </mc:Fallback>
        </mc:AlternateContent>
        <mc:AlternateContent xmlns:mc="http://schemas.openxmlformats.org/markup-compatibility/2006">
          <mc:Choice xmlns:p14="http://schemas.microsoft.com/office/powerpoint/2010/main" Requires="p14">
            <p:contentPart p14:bwMode="auto" r:id="rId45">
              <p14:nvContentPartPr>
                <p14:cNvPr id="34" name="Ink 33">
                  <a:extLst>
                    <a:ext uri="{FF2B5EF4-FFF2-40B4-BE49-F238E27FC236}">
                      <a16:creationId xmlns:a16="http://schemas.microsoft.com/office/drawing/2014/main" id="{56D78708-5117-5C4D-9423-CB3A61909497}"/>
                    </a:ext>
                  </a:extLst>
                </p14:cNvPr>
                <p14:cNvContentPartPr/>
                <p14:nvPr/>
              </p14:nvContentPartPr>
              <p14:xfrm>
                <a:off x="2968218" y="1209452"/>
                <a:ext cx="625680" cy="308520"/>
              </p14:xfrm>
            </p:contentPart>
          </mc:Choice>
          <mc:Fallback>
            <p:pic>
              <p:nvPicPr>
                <p:cNvPr id="34" name="Ink 33">
                  <a:extLst>
                    <a:ext uri="{FF2B5EF4-FFF2-40B4-BE49-F238E27FC236}">
                      <a16:creationId xmlns:a16="http://schemas.microsoft.com/office/drawing/2014/main" id="{56D78708-5117-5C4D-9423-CB3A61909497}"/>
                    </a:ext>
                  </a:extLst>
                </p:cNvPr>
                <p:cNvPicPr/>
                <p:nvPr/>
              </p:nvPicPr>
              <p:blipFill>
                <a:blip r:embed="rId46"/>
                <a:stretch>
                  <a:fillRect/>
                </a:stretch>
              </p:blipFill>
              <p:spPr>
                <a:xfrm>
                  <a:off x="2959218" y="1200812"/>
                  <a:ext cx="643320" cy="32616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47">
            <p14:nvContentPartPr>
              <p14:cNvPr id="47" name="Ink 46">
                <a:extLst>
                  <a:ext uri="{FF2B5EF4-FFF2-40B4-BE49-F238E27FC236}">
                    <a16:creationId xmlns:a16="http://schemas.microsoft.com/office/drawing/2014/main" id="{46062AAE-E0D4-C041-AE95-3CD51DF9F7C3}"/>
                  </a:ext>
                </a:extLst>
              </p14:cNvPr>
              <p14:cNvContentPartPr/>
              <p14:nvPr/>
            </p14:nvContentPartPr>
            <p14:xfrm>
              <a:off x="11035098" y="6106532"/>
              <a:ext cx="160920" cy="297000"/>
            </p14:xfrm>
          </p:contentPart>
        </mc:Choice>
        <mc:Fallback>
          <p:pic>
            <p:nvPicPr>
              <p:cNvPr id="47" name="Ink 46">
                <a:extLst>
                  <a:ext uri="{FF2B5EF4-FFF2-40B4-BE49-F238E27FC236}">
                    <a16:creationId xmlns:a16="http://schemas.microsoft.com/office/drawing/2014/main" id="{46062AAE-E0D4-C041-AE95-3CD51DF9F7C3}"/>
                  </a:ext>
                </a:extLst>
              </p:cNvPr>
              <p:cNvPicPr/>
              <p:nvPr/>
            </p:nvPicPr>
            <p:blipFill>
              <a:blip r:embed="rId48"/>
              <a:stretch>
                <a:fillRect/>
              </a:stretch>
            </p:blipFill>
            <p:spPr>
              <a:xfrm>
                <a:off x="11026098" y="6097532"/>
                <a:ext cx="178560" cy="314640"/>
              </a:xfrm>
              <a:prstGeom prst="rect">
                <a:avLst/>
              </a:prstGeom>
            </p:spPr>
          </p:pic>
        </mc:Fallback>
      </mc:AlternateContent>
      <p:grpSp>
        <p:nvGrpSpPr>
          <p:cNvPr id="51" name="Group 50">
            <a:extLst>
              <a:ext uri="{FF2B5EF4-FFF2-40B4-BE49-F238E27FC236}">
                <a16:creationId xmlns:a16="http://schemas.microsoft.com/office/drawing/2014/main" id="{45F421C2-951E-C34E-B5AA-683C1B0F4941}"/>
              </a:ext>
            </a:extLst>
          </p:cNvPr>
          <p:cNvGrpSpPr/>
          <p:nvPr/>
        </p:nvGrpSpPr>
        <p:grpSpPr>
          <a:xfrm>
            <a:off x="11028258" y="5413532"/>
            <a:ext cx="636120" cy="469800"/>
            <a:chOff x="11028258" y="5413532"/>
            <a:chExt cx="636120" cy="469800"/>
          </a:xfrm>
        </p:grpSpPr>
        <mc:AlternateContent xmlns:mc="http://schemas.openxmlformats.org/markup-compatibility/2006">
          <mc:Choice xmlns:p14="http://schemas.microsoft.com/office/powerpoint/2010/main" Requires="p14">
            <p:contentPart p14:bwMode="auto" r:id="rId49">
              <p14:nvContentPartPr>
                <p14:cNvPr id="45" name="Ink 44">
                  <a:extLst>
                    <a:ext uri="{FF2B5EF4-FFF2-40B4-BE49-F238E27FC236}">
                      <a16:creationId xmlns:a16="http://schemas.microsoft.com/office/drawing/2014/main" id="{6EFA3AF3-C41B-ED42-BA32-10ED6E58D03E}"/>
                    </a:ext>
                  </a:extLst>
                </p14:cNvPr>
                <p14:cNvContentPartPr/>
                <p14:nvPr/>
              </p14:nvContentPartPr>
              <p14:xfrm>
                <a:off x="11059938" y="5489852"/>
                <a:ext cx="216360" cy="393480"/>
              </p14:xfrm>
            </p:contentPart>
          </mc:Choice>
          <mc:Fallback>
            <p:pic>
              <p:nvPicPr>
                <p:cNvPr id="45" name="Ink 44">
                  <a:extLst>
                    <a:ext uri="{FF2B5EF4-FFF2-40B4-BE49-F238E27FC236}">
                      <a16:creationId xmlns:a16="http://schemas.microsoft.com/office/drawing/2014/main" id="{6EFA3AF3-C41B-ED42-BA32-10ED6E58D03E}"/>
                    </a:ext>
                  </a:extLst>
                </p:cNvPr>
                <p:cNvPicPr/>
                <p:nvPr/>
              </p:nvPicPr>
              <p:blipFill>
                <a:blip r:embed="rId50"/>
                <a:stretch>
                  <a:fillRect/>
                </a:stretch>
              </p:blipFill>
              <p:spPr>
                <a:xfrm>
                  <a:off x="11050938" y="5480852"/>
                  <a:ext cx="234000" cy="411120"/>
                </a:xfrm>
                <a:prstGeom prst="rect">
                  <a:avLst/>
                </a:prstGeom>
              </p:spPr>
            </p:pic>
          </mc:Fallback>
        </mc:AlternateContent>
        <mc:AlternateContent xmlns:mc="http://schemas.openxmlformats.org/markup-compatibility/2006">
          <mc:Choice xmlns:p14="http://schemas.microsoft.com/office/powerpoint/2010/main" Requires="p14">
            <p:contentPart p14:bwMode="auto" r:id="rId51">
              <p14:nvContentPartPr>
                <p14:cNvPr id="46" name="Ink 45">
                  <a:extLst>
                    <a:ext uri="{FF2B5EF4-FFF2-40B4-BE49-F238E27FC236}">
                      <a16:creationId xmlns:a16="http://schemas.microsoft.com/office/drawing/2014/main" id="{F7969072-1F46-EB44-AE68-CC1C913D3B47}"/>
                    </a:ext>
                  </a:extLst>
                </p14:cNvPr>
                <p14:cNvContentPartPr/>
                <p14:nvPr/>
              </p14:nvContentPartPr>
              <p14:xfrm>
                <a:off x="11028258" y="5698292"/>
                <a:ext cx="244800" cy="82440"/>
              </p14:xfrm>
            </p:contentPart>
          </mc:Choice>
          <mc:Fallback>
            <p:pic>
              <p:nvPicPr>
                <p:cNvPr id="46" name="Ink 45">
                  <a:extLst>
                    <a:ext uri="{FF2B5EF4-FFF2-40B4-BE49-F238E27FC236}">
                      <a16:creationId xmlns:a16="http://schemas.microsoft.com/office/drawing/2014/main" id="{F7969072-1F46-EB44-AE68-CC1C913D3B47}"/>
                    </a:ext>
                  </a:extLst>
                </p:cNvPr>
                <p:cNvPicPr/>
                <p:nvPr/>
              </p:nvPicPr>
              <p:blipFill>
                <a:blip r:embed="rId52"/>
                <a:stretch>
                  <a:fillRect/>
                </a:stretch>
              </p:blipFill>
              <p:spPr>
                <a:xfrm>
                  <a:off x="11019618" y="5689292"/>
                  <a:ext cx="262440" cy="100080"/>
                </a:xfrm>
                <a:prstGeom prst="rect">
                  <a:avLst/>
                </a:prstGeom>
              </p:spPr>
            </p:pic>
          </mc:Fallback>
        </mc:AlternateContent>
        <mc:AlternateContent xmlns:mc="http://schemas.openxmlformats.org/markup-compatibility/2006">
          <mc:Choice xmlns:p14="http://schemas.microsoft.com/office/powerpoint/2010/main" Requires="p14">
            <p:contentPart p14:bwMode="auto" r:id="rId53">
              <p14:nvContentPartPr>
                <p14:cNvPr id="49" name="Ink 48">
                  <a:extLst>
                    <a:ext uri="{FF2B5EF4-FFF2-40B4-BE49-F238E27FC236}">
                      <a16:creationId xmlns:a16="http://schemas.microsoft.com/office/drawing/2014/main" id="{5BE2639C-0AB1-084C-A60A-7B135A13D56B}"/>
                    </a:ext>
                  </a:extLst>
                </p14:cNvPr>
                <p14:cNvContentPartPr/>
                <p14:nvPr/>
              </p14:nvContentPartPr>
              <p14:xfrm>
                <a:off x="11423898" y="5496692"/>
                <a:ext cx="240480" cy="75240"/>
              </p14:xfrm>
            </p:contentPart>
          </mc:Choice>
          <mc:Fallback>
            <p:pic>
              <p:nvPicPr>
                <p:cNvPr id="49" name="Ink 48">
                  <a:extLst>
                    <a:ext uri="{FF2B5EF4-FFF2-40B4-BE49-F238E27FC236}">
                      <a16:creationId xmlns:a16="http://schemas.microsoft.com/office/drawing/2014/main" id="{5BE2639C-0AB1-084C-A60A-7B135A13D56B}"/>
                    </a:ext>
                  </a:extLst>
                </p:cNvPr>
                <p:cNvPicPr/>
                <p:nvPr/>
              </p:nvPicPr>
              <p:blipFill>
                <a:blip r:embed="rId54"/>
                <a:stretch>
                  <a:fillRect/>
                </a:stretch>
              </p:blipFill>
              <p:spPr>
                <a:xfrm>
                  <a:off x="11415258" y="5487692"/>
                  <a:ext cx="258120" cy="92880"/>
                </a:xfrm>
                <a:prstGeom prst="rect">
                  <a:avLst/>
                </a:prstGeom>
              </p:spPr>
            </p:pic>
          </mc:Fallback>
        </mc:AlternateContent>
        <mc:AlternateContent xmlns:mc="http://schemas.openxmlformats.org/markup-compatibility/2006">
          <mc:Choice xmlns:p14="http://schemas.microsoft.com/office/powerpoint/2010/main" Requires="p14">
            <p:contentPart p14:bwMode="auto" r:id="rId55">
              <p14:nvContentPartPr>
                <p14:cNvPr id="50" name="Ink 49">
                  <a:extLst>
                    <a:ext uri="{FF2B5EF4-FFF2-40B4-BE49-F238E27FC236}">
                      <a16:creationId xmlns:a16="http://schemas.microsoft.com/office/drawing/2014/main" id="{B0F6B1AF-1B1A-8E48-9C41-13B83A96BE12}"/>
                    </a:ext>
                  </a:extLst>
                </p14:cNvPr>
                <p14:cNvContentPartPr/>
                <p14:nvPr/>
              </p14:nvContentPartPr>
              <p14:xfrm>
                <a:off x="11458458" y="5413532"/>
                <a:ext cx="18360" cy="338400"/>
              </p14:xfrm>
            </p:contentPart>
          </mc:Choice>
          <mc:Fallback>
            <p:pic>
              <p:nvPicPr>
                <p:cNvPr id="50" name="Ink 49">
                  <a:extLst>
                    <a:ext uri="{FF2B5EF4-FFF2-40B4-BE49-F238E27FC236}">
                      <a16:creationId xmlns:a16="http://schemas.microsoft.com/office/drawing/2014/main" id="{B0F6B1AF-1B1A-8E48-9C41-13B83A96BE12}"/>
                    </a:ext>
                  </a:extLst>
                </p:cNvPr>
                <p:cNvPicPr/>
                <p:nvPr/>
              </p:nvPicPr>
              <p:blipFill>
                <a:blip r:embed="rId56"/>
                <a:stretch>
                  <a:fillRect/>
                </a:stretch>
              </p:blipFill>
              <p:spPr>
                <a:xfrm>
                  <a:off x="11449458" y="5404532"/>
                  <a:ext cx="36000" cy="35604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57">
            <p14:nvContentPartPr>
              <p14:cNvPr id="52" name="Ink 51">
                <a:extLst>
                  <a:ext uri="{FF2B5EF4-FFF2-40B4-BE49-F238E27FC236}">
                    <a16:creationId xmlns:a16="http://schemas.microsoft.com/office/drawing/2014/main" id="{AB7F2E0D-8DCE-6E41-AEB5-102133D17C57}"/>
                  </a:ext>
                </a:extLst>
              </p14:cNvPr>
              <p14:cNvContentPartPr/>
              <p14:nvPr/>
            </p14:nvContentPartPr>
            <p14:xfrm>
              <a:off x="6545898" y="2485652"/>
              <a:ext cx="352080" cy="3853440"/>
            </p14:xfrm>
          </p:contentPart>
        </mc:Choice>
        <mc:Fallback>
          <p:pic>
            <p:nvPicPr>
              <p:cNvPr id="52" name="Ink 51">
                <a:extLst>
                  <a:ext uri="{FF2B5EF4-FFF2-40B4-BE49-F238E27FC236}">
                    <a16:creationId xmlns:a16="http://schemas.microsoft.com/office/drawing/2014/main" id="{AB7F2E0D-8DCE-6E41-AEB5-102133D17C57}"/>
                  </a:ext>
                </a:extLst>
              </p:cNvPr>
              <p:cNvPicPr/>
              <p:nvPr/>
            </p:nvPicPr>
            <p:blipFill>
              <a:blip r:embed="rId58"/>
              <a:stretch>
                <a:fillRect/>
              </a:stretch>
            </p:blipFill>
            <p:spPr>
              <a:xfrm>
                <a:off x="6537258" y="2476652"/>
                <a:ext cx="369720" cy="3871080"/>
              </a:xfrm>
              <a:prstGeom prst="rect">
                <a:avLst/>
              </a:prstGeom>
            </p:spPr>
          </p:pic>
        </mc:Fallback>
      </mc:AlternateContent>
      <p:grpSp>
        <p:nvGrpSpPr>
          <p:cNvPr id="54" name="Group 53">
            <a:extLst>
              <a:ext uri="{FF2B5EF4-FFF2-40B4-BE49-F238E27FC236}">
                <a16:creationId xmlns:a16="http://schemas.microsoft.com/office/drawing/2014/main" id="{2DABD8CF-3103-7347-8C21-AF46D7DE0FE8}"/>
              </a:ext>
            </a:extLst>
          </p:cNvPr>
          <p:cNvGrpSpPr/>
          <p:nvPr/>
        </p:nvGrpSpPr>
        <p:grpSpPr>
          <a:xfrm>
            <a:off x="3697578" y="1967612"/>
            <a:ext cx="2018160" cy="806400"/>
            <a:chOff x="3697578" y="1967612"/>
            <a:chExt cx="2018160" cy="806400"/>
          </a:xfrm>
        </p:grpSpPr>
        <mc:AlternateContent xmlns:mc="http://schemas.openxmlformats.org/markup-compatibility/2006">
          <mc:Choice xmlns:p14="http://schemas.microsoft.com/office/powerpoint/2010/main" Requires="p14">
            <p:contentPart p14:bwMode="auto" r:id="rId59">
              <p14:nvContentPartPr>
                <p14:cNvPr id="2" name="Ink 1">
                  <a:extLst>
                    <a:ext uri="{FF2B5EF4-FFF2-40B4-BE49-F238E27FC236}">
                      <a16:creationId xmlns:a16="http://schemas.microsoft.com/office/drawing/2014/main" id="{D876C20F-88E9-714E-94BC-AC5CAA4DFABF}"/>
                    </a:ext>
                  </a:extLst>
                </p14:cNvPr>
                <p14:cNvContentPartPr/>
                <p14:nvPr/>
              </p14:nvContentPartPr>
              <p14:xfrm>
                <a:off x="4938858" y="2503652"/>
                <a:ext cx="595440" cy="270360"/>
              </p14:xfrm>
            </p:contentPart>
          </mc:Choice>
          <mc:Fallback>
            <p:pic>
              <p:nvPicPr>
                <p:cNvPr id="2" name="Ink 1">
                  <a:extLst>
                    <a:ext uri="{FF2B5EF4-FFF2-40B4-BE49-F238E27FC236}">
                      <a16:creationId xmlns:a16="http://schemas.microsoft.com/office/drawing/2014/main" id="{D876C20F-88E9-714E-94BC-AC5CAA4DFABF}"/>
                    </a:ext>
                  </a:extLst>
                </p:cNvPr>
                <p:cNvPicPr/>
                <p:nvPr/>
              </p:nvPicPr>
              <p:blipFill>
                <a:blip r:embed="rId60"/>
                <a:stretch>
                  <a:fillRect/>
                </a:stretch>
              </p:blipFill>
              <p:spPr>
                <a:xfrm>
                  <a:off x="4930218" y="2494652"/>
                  <a:ext cx="613080" cy="288000"/>
                </a:xfrm>
                <a:prstGeom prst="rect">
                  <a:avLst/>
                </a:prstGeom>
              </p:spPr>
            </p:pic>
          </mc:Fallback>
        </mc:AlternateContent>
        <mc:AlternateContent xmlns:mc="http://schemas.openxmlformats.org/markup-compatibility/2006">
          <mc:Choice xmlns:p14="http://schemas.microsoft.com/office/powerpoint/2010/main" Requires="p14">
            <p:contentPart p14:bwMode="auto" r:id="rId61">
              <p14:nvContentPartPr>
                <p14:cNvPr id="4" name="Ink 3">
                  <a:extLst>
                    <a:ext uri="{FF2B5EF4-FFF2-40B4-BE49-F238E27FC236}">
                      <a16:creationId xmlns:a16="http://schemas.microsoft.com/office/drawing/2014/main" id="{E8BF5982-ABD0-FB44-A7D3-64D37F76D930}"/>
                    </a:ext>
                  </a:extLst>
                </p14:cNvPr>
                <p14:cNvContentPartPr/>
                <p14:nvPr/>
              </p14:nvContentPartPr>
              <p14:xfrm>
                <a:off x="5230098" y="2507972"/>
                <a:ext cx="485640" cy="188280"/>
              </p14:xfrm>
            </p:contentPart>
          </mc:Choice>
          <mc:Fallback>
            <p:pic>
              <p:nvPicPr>
                <p:cNvPr id="4" name="Ink 3">
                  <a:extLst>
                    <a:ext uri="{FF2B5EF4-FFF2-40B4-BE49-F238E27FC236}">
                      <a16:creationId xmlns:a16="http://schemas.microsoft.com/office/drawing/2014/main" id="{E8BF5982-ABD0-FB44-A7D3-64D37F76D930}"/>
                    </a:ext>
                  </a:extLst>
                </p:cNvPr>
                <p:cNvPicPr/>
                <p:nvPr/>
              </p:nvPicPr>
              <p:blipFill>
                <a:blip r:embed="rId62"/>
                <a:stretch>
                  <a:fillRect/>
                </a:stretch>
              </p:blipFill>
              <p:spPr>
                <a:xfrm>
                  <a:off x="5221098" y="2499332"/>
                  <a:ext cx="503280" cy="205920"/>
                </a:xfrm>
                <a:prstGeom prst="rect">
                  <a:avLst/>
                </a:prstGeom>
              </p:spPr>
            </p:pic>
          </mc:Fallback>
        </mc:AlternateContent>
        <mc:AlternateContent xmlns:mc="http://schemas.openxmlformats.org/markup-compatibility/2006">
          <mc:Choice xmlns:p14="http://schemas.microsoft.com/office/powerpoint/2010/main" Requires="p14">
            <p:contentPart p14:bwMode="auto" r:id="rId63">
              <p14:nvContentPartPr>
                <p14:cNvPr id="53" name="Ink 52">
                  <a:extLst>
                    <a:ext uri="{FF2B5EF4-FFF2-40B4-BE49-F238E27FC236}">
                      <a16:creationId xmlns:a16="http://schemas.microsoft.com/office/drawing/2014/main" id="{8937DB55-170A-B94B-B878-C96B9A31E017}"/>
                    </a:ext>
                  </a:extLst>
                </p14:cNvPr>
                <p14:cNvContentPartPr/>
                <p14:nvPr/>
              </p14:nvContentPartPr>
              <p14:xfrm>
                <a:off x="3697578" y="1967612"/>
                <a:ext cx="1135440" cy="741960"/>
              </p14:xfrm>
            </p:contentPart>
          </mc:Choice>
          <mc:Fallback>
            <p:pic>
              <p:nvPicPr>
                <p:cNvPr id="53" name="Ink 52">
                  <a:extLst>
                    <a:ext uri="{FF2B5EF4-FFF2-40B4-BE49-F238E27FC236}">
                      <a16:creationId xmlns:a16="http://schemas.microsoft.com/office/drawing/2014/main" id="{8937DB55-170A-B94B-B878-C96B9A31E017}"/>
                    </a:ext>
                  </a:extLst>
                </p:cNvPr>
                <p:cNvPicPr/>
                <p:nvPr/>
              </p:nvPicPr>
              <p:blipFill>
                <a:blip r:embed="rId64"/>
                <a:stretch>
                  <a:fillRect/>
                </a:stretch>
              </p:blipFill>
              <p:spPr>
                <a:xfrm>
                  <a:off x="3688938" y="1958972"/>
                  <a:ext cx="1153080" cy="759600"/>
                </a:xfrm>
                <a:prstGeom prst="rect">
                  <a:avLst/>
                </a:prstGeom>
              </p:spPr>
            </p:pic>
          </mc:Fallback>
        </mc:AlternateContent>
      </p:grpSp>
      <p:grpSp>
        <p:nvGrpSpPr>
          <p:cNvPr id="56" name="Group 55">
            <a:extLst>
              <a:ext uri="{FF2B5EF4-FFF2-40B4-BE49-F238E27FC236}">
                <a16:creationId xmlns:a16="http://schemas.microsoft.com/office/drawing/2014/main" id="{23E4750C-0FE8-A647-83CB-F45A4161F74C}"/>
              </a:ext>
            </a:extLst>
          </p:cNvPr>
          <p:cNvGrpSpPr/>
          <p:nvPr/>
        </p:nvGrpSpPr>
        <p:grpSpPr>
          <a:xfrm>
            <a:off x="3649338" y="4116452"/>
            <a:ext cx="1930680" cy="2321640"/>
            <a:chOff x="3649338" y="4116452"/>
            <a:chExt cx="1930680" cy="2321640"/>
          </a:xfrm>
        </p:grpSpPr>
        <mc:AlternateContent xmlns:mc="http://schemas.openxmlformats.org/markup-compatibility/2006">
          <mc:Choice xmlns:p14="http://schemas.microsoft.com/office/powerpoint/2010/main" Requires="p14">
            <p:contentPart p14:bwMode="auto" r:id="rId65">
              <p14:nvContentPartPr>
                <p14:cNvPr id="36" name="Ink 35">
                  <a:extLst>
                    <a:ext uri="{FF2B5EF4-FFF2-40B4-BE49-F238E27FC236}">
                      <a16:creationId xmlns:a16="http://schemas.microsoft.com/office/drawing/2014/main" id="{EE6F5256-83A3-D842-A3AE-070786BD9E32}"/>
                    </a:ext>
                  </a:extLst>
                </p14:cNvPr>
                <p14:cNvContentPartPr/>
                <p14:nvPr/>
              </p14:nvContentPartPr>
              <p14:xfrm>
                <a:off x="4689738" y="5143172"/>
                <a:ext cx="199440" cy="365400"/>
              </p14:xfrm>
            </p:contentPart>
          </mc:Choice>
          <mc:Fallback>
            <p:pic>
              <p:nvPicPr>
                <p:cNvPr id="36" name="Ink 35">
                  <a:extLst>
                    <a:ext uri="{FF2B5EF4-FFF2-40B4-BE49-F238E27FC236}">
                      <a16:creationId xmlns:a16="http://schemas.microsoft.com/office/drawing/2014/main" id="{EE6F5256-83A3-D842-A3AE-070786BD9E32}"/>
                    </a:ext>
                  </a:extLst>
                </p:cNvPr>
                <p:cNvPicPr/>
                <p:nvPr/>
              </p:nvPicPr>
              <p:blipFill>
                <a:blip r:embed="rId66"/>
                <a:stretch>
                  <a:fillRect/>
                </a:stretch>
              </p:blipFill>
              <p:spPr>
                <a:xfrm>
                  <a:off x="4681098" y="5134172"/>
                  <a:ext cx="217080" cy="383040"/>
                </a:xfrm>
                <a:prstGeom prst="rect">
                  <a:avLst/>
                </a:prstGeom>
              </p:spPr>
            </p:pic>
          </mc:Fallback>
        </mc:AlternateContent>
        <mc:AlternateContent xmlns:mc="http://schemas.openxmlformats.org/markup-compatibility/2006">
          <mc:Choice xmlns:p14="http://schemas.microsoft.com/office/powerpoint/2010/main" Requires="p14">
            <p:contentPart p14:bwMode="auto" r:id="rId67">
              <p14:nvContentPartPr>
                <p14:cNvPr id="37" name="Ink 36">
                  <a:extLst>
                    <a:ext uri="{FF2B5EF4-FFF2-40B4-BE49-F238E27FC236}">
                      <a16:creationId xmlns:a16="http://schemas.microsoft.com/office/drawing/2014/main" id="{A61CCE18-659A-364A-9D83-711AA07F8A32}"/>
                    </a:ext>
                  </a:extLst>
                </p14:cNvPr>
                <p14:cNvContentPartPr/>
                <p14:nvPr/>
              </p14:nvContentPartPr>
              <p14:xfrm>
                <a:off x="4926978" y="5115452"/>
                <a:ext cx="173520" cy="343800"/>
              </p14:xfrm>
            </p:contentPart>
          </mc:Choice>
          <mc:Fallback>
            <p:pic>
              <p:nvPicPr>
                <p:cNvPr id="37" name="Ink 36">
                  <a:extLst>
                    <a:ext uri="{FF2B5EF4-FFF2-40B4-BE49-F238E27FC236}">
                      <a16:creationId xmlns:a16="http://schemas.microsoft.com/office/drawing/2014/main" id="{A61CCE18-659A-364A-9D83-711AA07F8A32}"/>
                    </a:ext>
                  </a:extLst>
                </p:cNvPr>
                <p:cNvPicPr/>
                <p:nvPr/>
              </p:nvPicPr>
              <p:blipFill>
                <a:blip r:embed="rId68"/>
                <a:stretch>
                  <a:fillRect/>
                </a:stretch>
              </p:blipFill>
              <p:spPr>
                <a:xfrm>
                  <a:off x="4917978" y="5106452"/>
                  <a:ext cx="191160" cy="361440"/>
                </a:xfrm>
                <a:prstGeom prst="rect">
                  <a:avLst/>
                </a:prstGeom>
              </p:spPr>
            </p:pic>
          </mc:Fallback>
        </mc:AlternateContent>
        <mc:AlternateContent xmlns:mc="http://schemas.openxmlformats.org/markup-compatibility/2006">
          <mc:Choice xmlns:p14="http://schemas.microsoft.com/office/powerpoint/2010/main" Requires="p14">
            <p:contentPart p14:bwMode="auto" r:id="rId69">
              <p14:nvContentPartPr>
                <p14:cNvPr id="39" name="Ink 38">
                  <a:extLst>
                    <a:ext uri="{FF2B5EF4-FFF2-40B4-BE49-F238E27FC236}">
                      <a16:creationId xmlns:a16="http://schemas.microsoft.com/office/drawing/2014/main" id="{80CA00DE-C2BE-9B46-9FE1-3C5371BD6488}"/>
                    </a:ext>
                  </a:extLst>
                </p14:cNvPr>
                <p14:cNvContentPartPr/>
                <p14:nvPr/>
              </p14:nvContentPartPr>
              <p14:xfrm>
                <a:off x="4747338" y="5754092"/>
                <a:ext cx="186840" cy="440640"/>
              </p14:xfrm>
            </p:contentPart>
          </mc:Choice>
          <mc:Fallback>
            <p:pic>
              <p:nvPicPr>
                <p:cNvPr id="39" name="Ink 38">
                  <a:extLst>
                    <a:ext uri="{FF2B5EF4-FFF2-40B4-BE49-F238E27FC236}">
                      <a16:creationId xmlns:a16="http://schemas.microsoft.com/office/drawing/2014/main" id="{80CA00DE-C2BE-9B46-9FE1-3C5371BD6488}"/>
                    </a:ext>
                  </a:extLst>
                </p:cNvPr>
                <p:cNvPicPr/>
                <p:nvPr/>
              </p:nvPicPr>
              <p:blipFill>
                <a:blip r:embed="rId70"/>
                <a:stretch>
                  <a:fillRect/>
                </a:stretch>
              </p:blipFill>
              <p:spPr>
                <a:xfrm>
                  <a:off x="4738338" y="5745092"/>
                  <a:ext cx="204480" cy="458280"/>
                </a:xfrm>
                <a:prstGeom prst="rect">
                  <a:avLst/>
                </a:prstGeom>
              </p:spPr>
            </p:pic>
          </mc:Fallback>
        </mc:AlternateContent>
        <mc:AlternateContent xmlns:mc="http://schemas.openxmlformats.org/markup-compatibility/2006">
          <mc:Choice xmlns:p14="http://schemas.microsoft.com/office/powerpoint/2010/main" Requires="p14">
            <p:contentPart p14:bwMode="auto" r:id="rId71">
              <p14:nvContentPartPr>
                <p14:cNvPr id="40" name="Ink 39">
                  <a:extLst>
                    <a:ext uri="{FF2B5EF4-FFF2-40B4-BE49-F238E27FC236}">
                      <a16:creationId xmlns:a16="http://schemas.microsoft.com/office/drawing/2014/main" id="{7B270C53-8AF6-3A47-994C-2B9FAD717BCC}"/>
                    </a:ext>
                  </a:extLst>
                </p14:cNvPr>
                <p14:cNvContentPartPr/>
                <p14:nvPr/>
              </p14:nvContentPartPr>
              <p14:xfrm>
                <a:off x="5009418" y="5799812"/>
                <a:ext cx="187560" cy="353520"/>
              </p14:xfrm>
            </p:contentPart>
          </mc:Choice>
          <mc:Fallback>
            <p:pic>
              <p:nvPicPr>
                <p:cNvPr id="40" name="Ink 39">
                  <a:extLst>
                    <a:ext uri="{FF2B5EF4-FFF2-40B4-BE49-F238E27FC236}">
                      <a16:creationId xmlns:a16="http://schemas.microsoft.com/office/drawing/2014/main" id="{7B270C53-8AF6-3A47-994C-2B9FAD717BCC}"/>
                    </a:ext>
                  </a:extLst>
                </p:cNvPr>
                <p:cNvPicPr/>
                <p:nvPr/>
              </p:nvPicPr>
              <p:blipFill>
                <a:blip r:embed="rId72"/>
                <a:stretch>
                  <a:fillRect/>
                </a:stretch>
              </p:blipFill>
              <p:spPr>
                <a:xfrm>
                  <a:off x="5000418" y="5791172"/>
                  <a:ext cx="205200" cy="371160"/>
                </a:xfrm>
                <a:prstGeom prst="rect">
                  <a:avLst/>
                </a:prstGeom>
              </p:spPr>
            </p:pic>
          </mc:Fallback>
        </mc:AlternateContent>
        <mc:AlternateContent xmlns:mc="http://schemas.openxmlformats.org/markup-compatibility/2006">
          <mc:Choice xmlns:p14="http://schemas.microsoft.com/office/powerpoint/2010/main" Requires="p14">
            <p:contentPart p14:bwMode="auto" r:id="rId73">
              <p14:nvContentPartPr>
                <p14:cNvPr id="41" name="Ink 40">
                  <a:extLst>
                    <a:ext uri="{FF2B5EF4-FFF2-40B4-BE49-F238E27FC236}">
                      <a16:creationId xmlns:a16="http://schemas.microsoft.com/office/drawing/2014/main" id="{8D21CE05-5079-D547-8690-1E9C10C21D98}"/>
                    </a:ext>
                  </a:extLst>
                </p14:cNvPr>
                <p14:cNvContentPartPr/>
                <p14:nvPr/>
              </p14:nvContentPartPr>
              <p14:xfrm>
                <a:off x="4659138" y="5602172"/>
                <a:ext cx="708480" cy="835920"/>
              </p14:xfrm>
            </p:contentPart>
          </mc:Choice>
          <mc:Fallback>
            <p:pic>
              <p:nvPicPr>
                <p:cNvPr id="41" name="Ink 40">
                  <a:extLst>
                    <a:ext uri="{FF2B5EF4-FFF2-40B4-BE49-F238E27FC236}">
                      <a16:creationId xmlns:a16="http://schemas.microsoft.com/office/drawing/2014/main" id="{8D21CE05-5079-D547-8690-1E9C10C21D98}"/>
                    </a:ext>
                  </a:extLst>
                </p:cNvPr>
                <p:cNvPicPr/>
                <p:nvPr/>
              </p:nvPicPr>
              <p:blipFill>
                <a:blip r:embed="rId74"/>
                <a:stretch>
                  <a:fillRect/>
                </a:stretch>
              </p:blipFill>
              <p:spPr>
                <a:xfrm>
                  <a:off x="4650138" y="5593532"/>
                  <a:ext cx="726120" cy="853560"/>
                </a:xfrm>
                <a:prstGeom prst="rect">
                  <a:avLst/>
                </a:prstGeom>
              </p:spPr>
            </p:pic>
          </mc:Fallback>
        </mc:AlternateContent>
        <mc:AlternateContent xmlns:mc="http://schemas.openxmlformats.org/markup-compatibility/2006">
          <mc:Choice xmlns:p14="http://schemas.microsoft.com/office/powerpoint/2010/main" Requires="p14">
            <p:contentPart p14:bwMode="auto" r:id="rId75">
              <p14:nvContentPartPr>
                <p14:cNvPr id="43" name="Ink 42">
                  <a:extLst>
                    <a:ext uri="{FF2B5EF4-FFF2-40B4-BE49-F238E27FC236}">
                      <a16:creationId xmlns:a16="http://schemas.microsoft.com/office/drawing/2014/main" id="{9F08E25B-8FB1-8D44-B507-AE388F475976}"/>
                    </a:ext>
                  </a:extLst>
                </p14:cNvPr>
                <p14:cNvContentPartPr/>
                <p14:nvPr/>
              </p14:nvContentPartPr>
              <p14:xfrm>
                <a:off x="4586058" y="4961732"/>
                <a:ext cx="700200" cy="604800"/>
              </p14:xfrm>
            </p:contentPart>
          </mc:Choice>
          <mc:Fallback>
            <p:pic>
              <p:nvPicPr>
                <p:cNvPr id="43" name="Ink 42">
                  <a:extLst>
                    <a:ext uri="{FF2B5EF4-FFF2-40B4-BE49-F238E27FC236}">
                      <a16:creationId xmlns:a16="http://schemas.microsoft.com/office/drawing/2014/main" id="{9F08E25B-8FB1-8D44-B507-AE388F475976}"/>
                    </a:ext>
                  </a:extLst>
                </p:cNvPr>
                <p:cNvPicPr/>
                <p:nvPr/>
              </p:nvPicPr>
              <p:blipFill>
                <a:blip r:embed="rId76"/>
                <a:stretch>
                  <a:fillRect/>
                </a:stretch>
              </p:blipFill>
              <p:spPr>
                <a:xfrm>
                  <a:off x="4577058" y="4953092"/>
                  <a:ext cx="717840" cy="622440"/>
                </a:xfrm>
                <a:prstGeom prst="rect">
                  <a:avLst/>
                </a:prstGeom>
              </p:spPr>
            </p:pic>
          </mc:Fallback>
        </mc:AlternateContent>
        <mc:AlternateContent xmlns:mc="http://schemas.openxmlformats.org/markup-compatibility/2006">
          <mc:Choice xmlns:p14="http://schemas.microsoft.com/office/powerpoint/2010/main" Requires="p14">
            <p:contentPart p14:bwMode="auto" r:id="rId77">
              <p14:nvContentPartPr>
                <p14:cNvPr id="55" name="Ink 54">
                  <a:extLst>
                    <a:ext uri="{FF2B5EF4-FFF2-40B4-BE49-F238E27FC236}">
                      <a16:creationId xmlns:a16="http://schemas.microsoft.com/office/drawing/2014/main" id="{75468896-8B65-7D4B-B838-3FB53836BBEF}"/>
                    </a:ext>
                  </a:extLst>
                </p14:cNvPr>
                <p14:cNvContentPartPr/>
                <p14:nvPr/>
              </p14:nvContentPartPr>
              <p14:xfrm>
                <a:off x="3649338" y="4116452"/>
                <a:ext cx="1930680" cy="762120"/>
              </p14:xfrm>
            </p:contentPart>
          </mc:Choice>
          <mc:Fallback>
            <p:pic>
              <p:nvPicPr>
                <p:cNvPr id="55" name="Ink 54">
                  <a:extLst>
                    <a:ext uri="{FF2B5EF4-FFF2-40B4-BE49-F238E27FC236}">
                      <a16:creationId xmlns:a16="http://schemas.microsoft.com/office/drawing/2014/main" id="{75468896-8B65-7D4B-B838-3FB53836BBEF}"/>
                    </a:ext>
                  </a:extLst>
                </p:cNvPr>
                <p:cNvPicPr/>
                <p:nvPr/>
              </p:nvPicPr>
              <p:blipFill>
                <a:blip r:embed="rId78"/>
                <a:stretch>
                  <a:fillRect/>
                </a:stretch>
              </p:blipFill>
              <p:spPr>
                <a:xfrm>
                  <a:off x="3640698" y="4107812"/>
                  <a:ext cx="1948320" cy="779760"/>
                </a:xfrm>
                <a:prstGeom prst="rect">
                  <a:avLst/>
                </a:prstGeom>
              </p:spPr>
            </p:pic>
          </mc:Fallback>
        </mc:AlternateContent>
      </p:grpSp>
      <p:grpSp>
        <p:nvGrpSpPr>
          <p:cNvPr id="71" name="Group 70">
            <a:extLst>
              <a:ext uri="{FF2B5EF4-FFF2-40B4-BE49-F238E27FC236}">
                <a16:creationId xmlns:a16="http://schemas.microsoft.com/office/drawing/2014/main" id="{F6881B86-B5A8-9541-B13F-2C1983D38745}"/>
              </a:ext>
            </a:extLst>
          </p:cNvPr>
          <p:cNvGrpSpPr/>
          <p:nvPr/>
        </p:nvGrpSpPr>
        <p:grpSpPr>
          <a:xfrm>
            <a:off x="8072298" y="801932"/>
            <a:ext cx="1437120" cy="1004400"/>
            <a:chOff x="8072298" y="801932"/>
            <a:chExt cx="1437120" cy="1004400"/>
          </a:xfrm>
        </p:grpSpPr>
        <mc:AlternateContent xmlns:mc="http://schemas.openxmlformats.org/markup-compatibility/2006">
          <mc:Choice xmlns:p14="http://schemas.microsoft.com/office/powerpoint/2010/main" Requires="p14">
            <p:contentPart p14:bwMode="auto" r:id="rId79">
              <p14:nvContentPartPr>
                <p14:cNvPr id="57" name="Ink 56">
                  <a:extLst>
                    <a:ext uri="{FF2B5EF4-FFF2-40B4-BE49-F238E27FC236}">
                      <a16:creationId xmlns:a16="http://schemas.microsoft.com/office/drawing/2014/main" id="{8D006B83-4D71-954A-BC76-390B2AD42A85}"/>
                    </a:ext>
                  </a:extLst>
                </p14:cNvPr>
                <p14:cNvContentPartPr/>
                <p14:nvPr/>
              </p14:nvContentPartPr>
              <p14:xfrm>
                <a:off x="8231058" y="827492"/>
                <a:ext cx="93600" cy="816840"/>
              </p14:xfrm>
            </p:contentPart>
          </mc:Choice>
          <mc:Fallback>
            <p:pic>
              <p:nvPicPr>
                <p:cNvPr id="57" name="Ink 56">
                  <a:extLst>
                    <a:ext uri="{FF2B5EF4-FFF2-40B4-BE49-F238E27FC236}">
                      <a16:creationId xmlns:a16="http://schemas.microsoft.com/office/drawing/2014/main" id="{8D006B83-4D71-954A-BC76-390B2AD42A85}"/>
                    </a:ext>
                  </a:extLst>
                </p:cNvPr>
                <p:cNvPicPr/>
                <p:nvPr/>
              </p:nvPicPr>
              <p:blipFill>
                <a:blip r:embed="rId80"/>
                <a:stretch>
                  <a:fillRect/>
                </a:stretch>
              </p:blipFill>
              <p:spPr>
                <a:xfrm>
                  <a:off x="8222058" y="818492"/>
                  <a:ext cx="111240" cy="834480"/>
                </a:xfrm>
                <a:prstGeom prst="rect">
                  <a:avLst/>
                </a:prstGeom>
              </p:spPr>
            </p:pic>
          </mc:Fallback>
        </mc:AlternateContent>
        <mc:AlternateContent xmlns:mc="http://schemas.openxmlformats.org/markup-compatibility/2006">
          <mc:Choice xmlns:p14="http://schemas.microsoft.com/office/powerpoint/2010/main" Requires="p14">
            <p:contentPart p14:bwMode="auto" r:id="rId81">
              <p14:nvContentPartPr>
                <p14:cNvPr id="58" name="Ink 57">
                  <a:extLst>
                    <a:ext uri="{FF2B5EF4-FFF2-40B4-BE49-F238E27FC236}">
                      <a16:creationId xmlns:a16="http://schemas.microsoft.com/office/drawing/2014/main" id="{1A0B22E7-EF8E-C24D-82BD-D8371927122A}"/>
                    </a:ext>
                  </a:extLst>
                </p14:cNvPr>
                <p14:cNvContentPartPr/>
                <p14:nvPr/>
              </p14:nvContentPartPr>
              <p14:xfrm>
                <a:off x="8439138" y="896252"/>
                <a:ext cx="83160" cy="699120"/>
              </p14:xfrm>
            </p:contentPart>
          </mc:Choice>
          <mc:Fallback>
            <p:pic>
              <p:nvPicPr>
                <p:cNvPr id="58" name="Ink 57">
                  <a:extLst>
                    <a:ext uri="{FF2B5EF4-FFF2-40B4-BE49-F238E27FC236}">
                      <a16:creationId xmlns:a16="http://schemas.microsoft.com/office/drawing/2014/main" id="{1A0B22E7-EF8E-C24D-82BD-D8371927122A}"/>
                    </a:ext>
                  </a:extLst>
                </p:cNvPr>
                <p:cNvPicPr/>
                <p:nvPr/>
              </p:nvPicPr>
              <p:blipFill>
                <a:blip r:embed="rId82"/>
                <a:stretch>
                  <a:fillRect/>
                </a:stretch>
              </p:blipFill>
              <p:spPr>
                <a:xfrm>
                  <a:off x="8430138" y="887252"/>
                  <a:ext cx="100800" cy="716760"/>
                </a:xfrm>
                <a:prstGeom prst="rect">
                  <a:avLst/>
                </a:prstGeom>
              </p:spPr>
            </p:pic>
          </mc:Fallback>
        </mc:AlternateContent>
        <mc:AlternateContent xmlns:mc="http://schemas.openxmlformats.org/markup-compatibility/2006">
          <mc:Choice xmlns:p14="http://schemas.microsoft.com/office/powerpoint/2010/main" Requires="p14">
            <p:contentPart p14:bwMode="auto" r:id="rId83">
              <p14:nvContentPartPr>
                <p14:cNvPr id="59" name="Ink 58">
                  <a:extLst>
                    <a:ext uri="{FF2B5EF4-FFF2-40B4-BE49-F238E27FC236}">
                      <a16:creationId xmlns:a16="http://schemas.microsoft.com/office/drawing/2014/main" id="{8EC94C8F-B944-454A-9851-92DC1E95D22B}"/>
                    </a:ext>
                  </a:extLst>
                </p14:cNvPr>
                <p14:cNvContentPartPr/>
                <p14:nvPr/>
              </p14:nvContentPartPr>
              <p14:xfrm>
                <a:off x="8072298" y="847292"/>
                <a:ext cx="938160" cy="164520"/>
              </p14:xfrm>
            </p:contentPart>
          </mc:Choice>
          <mc:Fallback>
            <p:pic>
              <p:nvPicPr>
                <p:cNvPr id="59" name="Ink 58">
                  <a:extLst>
                    <a:ext uri="{FF2B5EF4-FFF2-40B4-BE49-F238E27FC236}">
                      <a16:creationId xmlns:a16="http://schemas.microsoft.com/office/drawing/2014/main" id="{8EC94C8F-B944-454A-9851-92DC1E95D22B}"/>
                    </a:ext>
                  </a:extLst>
                </p:cNvPr>
                <p:cNvPicPr/>
                <p:nvPr/>
              </p:nvPicPr>
              <p:blipFill>
                <a:blip r:embed="rId84"/>
                <a:stretch>
                  <a:fillRect/>
                </a:stretch>
              </p:blipFill>
              <p:spPr>
                <a:xfrm>
                  <a:off x="8063298" y="838652"/>
                  <a:ext cx="955800" cy="182160"/>
                </a:xfrm>
                <a:prstGeom prst="rect">
                  <a:avLst/>
                </a:prstGeom>
              </p:spPr>
            </p:pic>
          </mc:Fallback>
        </mc:AlternateContent>
        <mc:AlternateContent xmlns:mc="http://schemas.openxmlformats.org/markup-compatibility/2006">
          <mc:Choice xmlns:p14="http://schemas.microsoft.com/office/powerpoint/2010/main" Requires="p14">
            <p:contentPart p14:bwMode="auto" r:id="rId85">
              <p14:nvContentPartPr>
                <p14:cNvPr id="60" name="Ink 59">
                  <a:extLst>
                    <a:ext uri="{FF2B5EF4-FFF2-40B4-BE49-F238E27FC236}">
                      <a16:creationId xmlns:a16="http://schemas.microsoft.com/office/drawing/2014/main" id="{E69E3696-6DEB-C744-BB31-A7CFC95CB171}"/>
                    </a:ext>
                  </a:extLst>
                </p14:cNvPr>
                <p14:cNvContentPartPr/>
                <p14:nvPr/>
              </p14:nvContentPartPr>
              <p14:xfrm>
                <a:off x="8223498" y="1030172"/>
                <a:ext cx="1086840" cy="180720"/>
              </p14:xfrm>
            </p:contentPart>
          </mc:Choice>
          <mc:Fallback>
            <p:pic>
              <p:nvPicPr>
                <p:cNvPr id="60" name="Ink 59">
                  <a:extLst>
                    <a:ext uri="{FF2B5EF4-FFF2-40B4-BE49-F238E27FC236}">
                      <a16:creationId xmlns:a16="http://schemas.microsoft.com/office/drawing/2014/main" id="{E69E3696-6DEB-C744-BB31-A7CFC95CB171}"/>
                    </a:ext>
                  </a:extLst>
                </p:cNvPr>
                <p:cNvPicPr/>
                <p:nvPr/>
              </p:nvPicPr>
              <p:blipFill>
                <a:blip r:embed="rId86"/>
                <a:stretch>
                  <a:fillRect/>
                </a:stretch>
              </p:blipFill>
              <p:spPr>
                <a:xfrm>
                  <a:off x="8214858" y="1021532"/>
                  <a:ext cx="1104480" cy="198360"/>
                </a:xfrm>
                <a:prstGeom prst="rect">
                  <a:avLst/>
                </a:prstGeom>
              </p:spPr>
            </p:pic>
          </mc:Fallback>
        </mc:AlternateContent>
        <mc:AlternateContent xmlns:mc="http://schemas.openxmlformats.org/markup-compatibility/2006">
          <mc:Choice xmlns:p14="http://schemas.microsoft.com/office/powerpoint/2010/main" Requires="p14">
            <p:contentPart p14:bwMode="auto" r:id="rId87">
              <p14:nvContentPartPr>
                <p14:cNvPr id="61" name="Ink 60">
                  <a:extLst>
                    <a:ext uri="{FF2B5EF4-FFF2-40B4-BE49-F238E27FC236}">
                      <a16:creationId xmlns:a16="http://schemas.microsoft.com/office/drawing/2014/main" id="{0EC224E6-9E87-F54B-8A87-7E788996355B}"/>
                    </a:ext>
                  </a:extLst>
                </p14:cNvPr>
                <p14:cNvContentPartPr/>
                <p14:nvPr/>
              </p14:nvContentPartPr>
              <p14:xfrm>
                <a:off x="8688978" y="875372"/>
                <a:ext cx="66960" cy="930960"/>
              </p14:xfrm>
            </p:contentPart>
          </mc:Choice>
          <mc:Fallback>
            <p:pic>
              <p:nvPicPr>
                <p:cNvPr id="61" name="Ink 60">
                  <a:extLst>
                    <a:ext uri="{FF2B5EF4-FFF2-40B4-BE49-F238E27FC236}">
                      <a16:creationId xmlns:a16="http://schemas.microsoft.com/office/drawing/2014/main" id="{0EC224E6-9E87-F54B-8A87-7E788996355B}"/>
                    </a:ext>
                  </a:extLst>
                </p:cNvPr>
                <p:cNvPicPr/>
                <p:nvPr/>
              </p:nvPicPr>
              <p:blipFill>
                <a:blip r:embed="rId88"/>
                <a:stretch>
                  <a:fillRect/>
                </a:stretch>
              </p:blipFill>
              <p:spPr>
                <a:xfrm>
                  <a:off x="8679978" y="866372"/>
                  <a:ext cx="84600" cy="948600"/>
                </a:xfrm>
                <a:prstGeom prst="rect">
                  <a:avLst/>
                </a:prstGeom>
              </p:spPr>
            </p:pic>
          </mc:Fallback>
        </mc:AlternateContent>
        <mc:AlternateContent xmlns:mc="http://schemas.openxmlformats.org/markup-compatibility/2006">
          <mc:Choice xmlns:p14="http://schemas.microsoft.com/office/powerpoint/2010/main" Requires="p14">
            <p:contentPart p14:bwMode="auto" r:id="rId89">
              <p14:nvContentPartPr>
                <p14:cNvPr id="62" name="Ink 61">
                  <a:extLst>
                    <a:ext uri="{FF2B5EF4-FFF2-40B4-BE49-F238E27FC236}">
                      <a16:creationId xmlns:a16="http://schemas.microsoft.com/office/drawing/2014/main" id="{1DF14E88-374A-9545-90BF-678EC33F7A5F}"/>
                    </a:ext>
                  </a:extLst>
                </p14:cNvPr>
                <p14:cNvContentPartPr/>
                <p14:nvPr/>
              </p14:nvContentPartPr>
              <p14:xfrm>
                <a:off x="9055098" y="862412"/>
                <a:ext cx="19440" cy="796680"/>
              </p14:xfrm>
            </p:contentPart>
          </mc:Choice>
          <mc:Fallback>
            <p:pic>
              <p:nvPicPr>
                <p:cNvPr id="62" name="Ink 61">
                  <a:extLst>
                    <a:ext uri="{FF2B5EF4-FFF2-40B4-BE49-F238E27FC236}">
                      <a16:creationId xmlns:a16="http://schemas.microsoft.com/office/drawing/2014/main" id="{1DF14E88-374A-9545-90BF-678EC33F7A5F}"/>
                    </a:ext>
                  </a:extLst>
                </p:cNvPr>
                <p:cNvPicPr/>
                <p:nvPr/>
              </p:nvPicPr>
              <p:blipFill>
                <a:blip r:embed="rId90"/>
                <a:stretch>
                  <a:fillRect/>
                </a:stretch>
              </p:blipFill>
              <p:spPr>
                <a:xfrm>
                  <a:off x="9046458" y="853772"/>
                  <a:ext cx="37080" cy="814320"/>
                </a:xfrm>
                <a:prstGeom prst="rect">
                  <a:avLst/>
                </a:prstGeom>
              </p:spPr>
            </p:pic>
          </mc:Fallback>
        </mc:AlternateContent>
        <mc:AlternateContent xmlns:mc="http://schemas.openxmlformats.org/markup-compatibility/2006">
          <mc:Choice xmlns:p14="http://schemas.microsoft.com/office/powerpoint/2010/main" Requires="p14">
            <p:contentPart p14:bwMode="auto" r:id="rId91">
              <p14:nvContentPartPr>
                <p14:cNvPr id="63" name="Ink 62">
                  <a:extLst>
                    <a:ext uri="{FF2B5EF4-FFF2-40B4-BE49-F238E27FC236}">
                      <a16:creationId xmlns:a16="http://schemas.microsoft.com/office/drawing/2014/main" id="{24890951-6888-C848-8C44-7CCB2DDA7E70}"/>
                    </a:ext>
                  </a:extLst>
                </p14:cNvPr>
                <p14:cNvContentPartPr/>
                <p14:nvPr/>
              </p14:nvContentPartPr>
              <p14:xfrm>
                <a:off x="8837298" y="824252"/>
                <a:ext cx="672120" cy="92880"/>
              </p14:xfrm>
            </p:contentPart>
          </mc:Choice>
          <mc:Fallback>
            <p:pic>
              <p:nvPicPr>
                <p:cNvPr id="63" name="Ink 62">
                  <a:extLst>
                    <a:ext uri="{FF2B5EF4-FFF2-40B4-BE49-F238E27FC236}">
                      <a16:creationId xmlns:a16="http://schemas.microsoft.com/office/drawing/2014/main" id="{24890951-6888-C848-8C44-7CCB2DDA7E70}"/>
                    </a:ext>
                  </a:extLst>
                </p:cNvPr>
                <p:cNvPicPr/>
                <p:nvPr/>
              </p:nvPicPr>
              <p:blipFill>
                <a:blip r:embed="rId92"/>
                <a:stretch>
                  <a:fillRect/>
                </a:stretch>
              </p:blipFill>
              <p:spPr>
                <a:xfrm>
                  <a:off x="8828298" y="815252"/>
                  <a:ext cx="689760" cy="110520"/>
                </a:xfrm>
                <a:prstGeom prst="rect">
                  <a:avLst/>
                </a:prstGeom>
              </p:spPr>
            </p:pic>
          </mc:Fallback>
        </mc:AlternateContent>
        <mc:AlternateContent xmlns:mc="http://schemas.openxmlformats.org/markup-compatibility/2006">
          <mc:Choice xmlns:p14="http://schemas.microsoft.com/office/powerpoint/2010/main" Requires="p14">
            <p:contentPart p14:bwMode="auto" r:id="rId93">
              <p14:nvContentPartPr>
                <p14:cNvPr id="64" name="Ink 63">
                  <a:extLst>
                    <a:ext uri="{FF2B5EF4-FFF2-40B4-BE49-F238E27FC236}">
                      <a16:creationId xmlns:a16="http://schemas.microsoft.com/office/drawing/2014/main" id="{CF25A13A-FC7D-EB4A-ADB4-1145416FFD6E}"/>
                    </a:ext>
                  </a:extLst>
                </p14:cNvPr>
                <p14:cNvContentPartPr/>
                <p14:nvPr/>
              </p14:nvContentPartPr>
              <p14:xfrm>
                <a:off x="9388818" y="801932"/>
                <a:ext cx="53640" cy="775080"/>
              </p14:xfrm>
            </p:contentPart>
          </mc:Choice>
          <mc:Fallback>
            <p:pic>
              <p:nvPicPr>
                <p:cNvPr id="64" name="Ink 63">
                  <a:extLst>
                    <a:ext uri="{FF2B5EF4-FFF2-40B4-BE49-F238E27FC236}">
                      <a16:creationId xmlns:a16="http://schemas.microsoft.com/office/drawing/2014/main" id="{CF25A13A-FC7D-EB4A-ADB4-1145416FFD6E}"/>
                    </a:ext>
                  </a:extLst>
                </p:cNvPr>
                <p:cNvPicPr/>
                <p:nvPr/>
              </p:nvPicPr>
              <p:blipFill>
                <a:blip r:embed="rId94"/>
                <a:stretch>
                  <a:fillRect/>
                </a:stretch>
              </p:blipFill>
              <p:spPr>
                <a:xfrm>
                  <a:off x="9380178" y="792932"/>
                  <a:ext cx="71280" cy="792720"/>
                </a:xfrm>
                <a:prstGeom prst="rect">
                  <a:avLst/>
                </a:prstGeom>
              </p:spPr>
            </p:pic>
          </mc:Fallback>
        </mc:AlternateContent>
        <mc:AlternateContent xmlns:mc="http://schemas.openxmlformats.org/markup-compatibility/2006">
          <mc:Choice xmlns:p14="http://schemas.microsoft.com/office/powerpoint/2010/main" Requires="p14">
            <p:contentPart p14:bwMode="auto" r:id="rId95">
              <p14:nvContentPartPr>
                <p14:cNvPr id="66" name="Ink 65">
                  <a:extLst>
                    <a:ext uri="{FF2B5EF4-FFF2-40B4-BE49-F238E27FC236}">
                      <a16:creationId xmlns:a16="http://schemas.microsoft.com/office/drawing/2014/main" id="{5377B061-52F8-4F49-9BF6-87975BC2A625}"/>
                    </a:ext>
                  </a:extLst>
                </p14:cNvPr>
                <p14:cNvContentPartPr/>
                <p14:nvPr/>
              </p14:nvContentPartPr>
              <p14:xfrm>
                <a:off x="8272098" y="1042412"/>
                <a:ext cx="129240" cy="459360"/>
              </p14:xfrm>
            </p:contentPart>
          </mc:Choice>
          <mc:Fallback>
            <p:pic>
              <p:nvPicPr>
                <p:cNvPr id="66" name="Ink 65">
                  <a:extLst>
                    <a:ext uri="{FF2B5EF4-FFF2-40B4-BE49-F238E27FC236}">
                      <a16:creationId xmlns:a16="http://schemas.microsoft.com/office/drawing/2014/main" id="{5377B061-52F8-4F49-9BF6-87975BC2A625}"/>
                    </a:ext>
                  </a:extLst>
                </p:cNvPr>
                <p:cNvPicPr/>
                <p:nvPr/>
              </p:nvPicPr>
              <p:blipFill>
                <a:blip r:embed="rId96"/>
                <a:stretch>
                  <a:fillRect/>
                </a:stretch>
              </p:blipFill>
              <p:spPr>
                <a:xfrm>
                  <a:off x="8263458" y="1033412"/>
                  <a:ext cx="146880" cy="477000"/>
                </a:xfrm>
                <a:prstGeom prst="rect">
                  <a:avLst/>
                </a:prstGeom>
              </p:spPr>
            </p:pic>
          </mc:Fallback>
        </mc:AlternateContent>
        <mc:AlternateContent xmlns:mc="http://schemas.openxmlformats.org/markup-compatibility/2006">
          <mc:Choice xmlns:p14="http://schemas.microsoft.com/office/powerpoint/2010/main" Requires="p14">
            <p:contentPart p14:bwMode="auto" r:id="rId97">
              <p14:nvContentPartPr>
                <p14:cNvPr id="68" name="Ink 67">
                  <a:extLst>
                    <a:ext uri="{FF2B5EF4-FFF2-40B4-BE49-F238E27FC236}">
                      <a16:creationId xmlns:a16="http://schemas.microsoft.com/office/drawing/2014/main" id="{C329C7B5-8EAB-6A41-B580-AF01B3DE8E49}"/>
                    </a:ext>
                  </a:extLst>
                </p14:cNvPr>
                <p14:cNvContentPartPr/>
                <p14:nvPr/>
              </p14:nvContentPartPr>
              <p14:xfrm>
                <a:off x="8491338" y="1020812"/>
                <a:ext cx="115920" cy="441720"/>
              </p14:xfrm>
            </p:contentPart>
          </mc:Choice>
          <mc:Fallback>
            <p:pic>
              <p:nvPicPr>
                <p:cNvPr id="68" name="Ink 67">
                  <a:extLst>
                    <a:ext uri="{FF2B5EF4-FFF2-40B4-BE49-F238E27FC236}">
                      <a16:creationId xmlns:a16="http://schemas.microsoft.com/office/drawing/2014/main" id="{C329C7B5-8EAB-6A41-B580-AF01B3DE8E49}"/>
                    </a:ext>
                  </a:extLst>
                </p:cNvPr>
                <p:cNvPicPr/>
                <p:nvPr/>
              </p:nvPicPr>
              <p:blipFill>
                <a:blip r:embed="rId98"/>
                <a:stretch>
                  <a:fillRect/>
                </a:stretch>
              </p:blipFill>
              <p:spPr>
                <a:xfrm>
                  <a:off x="8482338" y="1011812"/>
                  <a:ext cx="133560" cy="459360"/>
                </a:xfrm>
                <a:prstGeom prst="rect">
                  <a:avLst/>
                </a:prstGeom>
              </p:spPr>
            </p:pic>
          </mc:Fallback>
        </mc:AlternateContent>
        <mc:AlternateContent xmlns:mc="http://schemas.openxmlformats.org/markup-compatibility/2006">
          <mc:Choice xmlns:p14="http://schemas.microsoft.com/office/powerpoint/2010/main" Requires="p14">
            <p:contentPart p14:bwMode="auto" r:id="rId99">
              <p14:nvContentPartPr>
                <p14:cNvPr id="69" name="Ink 68">
                  <a:extLst>
                    <a:ext uri="{FF2B5EF4-FFF2-40B4-BE49-F238E27FC236}">
                      <a16:creationId xmlns:a16="http://schemas.microsoft.com/office/drawing/2014/main" id="{958FA9D6-88F7-D243-BCFD-6B0084FC723C}"/>
                    </a:ext>
                  </a:extLst>
                </p14:cNvPr>
                <p14:cNvContentPartPr/>
                <p14:nvPr/>
              </p14:nvContentPartPr>
              <p14:xfrm>
                <a:off x="8749818" y="1080212"/>
                <a:ext cx="146520" cy="379440"/>
              </p14:xfrm>
            </p:contentPart>
          </mc:Choice>
          <mc:Fallback>
            <p:pic>
              <p:nvPicPr>
                <p:cNvPr id="69" name="Ink 68">
                  <a:extLst>
                    <a:ext uri="{FF2B5EF4-FFF2-40B4-BE49-F238E27FC236}">
                      <a16:creationId xmlns:a16="http://schemas.microsoft.com/office/drawing/2014/main" id="{958FA9D6-88F7-D243-BCFD-6B0084FC723C}"/>
                    </a:ext>
                  </a:extLst>
                </p:cNvPr>
                <p:cNvPicPr/>
                <p:nvPr/>
              </p:nvPicPr>
              <p:blipFill>
                <a:blip r:embed="rId100"/>
                <a:stretch>
                  <a:fillRect/>
                </a:stretch>
              </p:blipFill>
              <p:spPr>
                <a:xfrm>
                  <a:off x="8741178" y="1071212"/>
                  <a:ext cx="164160" cy="397080"/>
                </a:xfrm>
                <a:prstGeom prst="rect">
                  <a:avLst/>
                </a:prstGeom>
              </p:spPr>
            </p:pic>
          </mc:Fallback>
        </mc:AlternateContent>
        <mc:AlternateContent xmlns:mc="http://schemas.openxmlformats.org/markup-compatibility/2006">
          <mc:Choice xmlns:p14="http://schemas.microsoft.com/office/powerpoint/2010/main" Requires="p14">
            <p:contentPart p14:bwMode="auto" r:id="rId101">
              <p14:nvContentPartPr>
                <p14:cNvPr id="70" name="Ink 69">
                  <a:extLst>
                    <a:ext uri="{FF2B5EF4-FFF2-40B4-BE49-F238E27FC236}">
                      <a16:creationId xmlns:a16="http://schemas.microsoft.com/office/drawing/2014/main" id="{67C699B8-9B86-AF46-AA24-C3357D358DD7}"/>
                    </a:ext>
                  </a:extLst>
                </p14:cNvPr>
                <p14:cNvContentPartPr/>
                <p14:nvPr/>
              </p14:nvContentPartPr>
              <p14:xfrm>
                <a:off x="9240498" y="915692"/>
                <a:ext cx="142920" cy="526680"/>
              </p14:xfrm>
            </p:contentPart>
          </mc:Choice>
          <mc:Fallback>
            <p:pic>
              <p:nvPicPr>
                <p:cNvPr id="70" name="Ink 69">
                  <a:extLst>
                    <a:ext uri="{FF2B5EF4-FFF2-40B4-BE49-F238E27FC236}">
                      <a16:creationId xmlns:a16="http://schemas.microsoft.com/office/drawing/2014/main" id="{67C699B8-9B86-AF46-AA24-C3357D358DD7}"/>
                    </a:ext>
                  </a:extLst>
                </p:cNvPr>
                <p:cNvPicPr/>
                <p:nvPr/>
              </p:nvPicPr>
              <p:blipFill>
                <a:blip r:embed="rId102"/>
                <a:stretch>
                  <a:fillRect/>
                </a:stretch>
              </p:blipFill>
              <p:spPr>
                <a:xfrm>
                  <a:off x="9231858" y="907052"/>
                  <a:ext cx="160560" cy="544320"/>
                </a:xfrm>
                <a:prstGeom prst="rect">
                  <a:avLst/>
                </a:prstGeom>
              </p:spPr>
            </p:pic>
          </mc:Fallback>
        </mc:AlternateContent>
      </p:grpSp>
      <p:grpSp>
        <p:nvGrpSpPr>
          <p:cNvPr id="74" name="Group 73">
            <a:extLst>
              <a:ext uri="{FF2B5EF4-FFF2-40B4-BE49-F238E27FC236}">
                <a16:creationId xmlns:a16="http://schemas.microsoft.com/office/drawing/2014/main" id="{0F018823-E5D1-5A4B-8EB2-8E4525F2E4DE}"/>
              </a:ext>
            </a:extLst>
          </p:cNvPr>
          <p:cNvGrpSpPr/>
          <p:nvPr/>
        </p:nvGrpSpPr>
        <p:grpSpPr>
          <a:xfrm>
            <a:off x="10081458" y="983372"/>
            <a:ext cx="585720" cy="201600"/>
            <a:chOff x="10081458" y="983372"/>
            <a:chExt cx="585720" cy="201600"/>
          </a:xfrm>
        </p:grpSpPr>
        <mc:AlternateContent xmlns:mc="http://schemas.openxmlformats.org/markup-compatibility/2006">
          <mc:Choice xmlns:p14="http://schemas.microsoft.com/office/powerpoint/2010/main" Requires="p14">
            <p:contentPart p14:bwMode="auto" r:id="rId103">
              <p14:nvContentPartPr>
                <p14:cNvPr id="72" name="Ink 71">
                  <a:extLst>
                    <a:ext uri="{FF2B5EF4-FFF2-40B4-BE49-F238E27FC236}">
                      <a16:creationId xmlns:a16="http://schemas.microsoft.com/office/drawing/2014/main" id="{20BD8982-DC04-3440-BBF7-85D6E23FC6AD}"/>
                    </a:ext>
                  </a:extLst>
                </p14:cNvPr>
                <p14:cNvContentPartPr/>
                <p14:nvPr/>
              </p14:nvContentPartPr>
              <p14:xfrm>
                <a:off x="10081458" y="983372"/>
                <a:ext cx="309600" cy="201600"/>
              </p14:xfrm>
            </p:contentPart>
          </mc:Choice>
          <mc:Fallback>
            <p:pic>
              <p:nvPicPr>
                <p:cNvPr id="72" name="Ink 71">
                  <a:extLst>
                    <a:ext uri="{FF2B5EF4-FFF2-40B4-BE49-F238E27FC236}">
                      <a16:creationId xmlns:a16="http://schemas.microsoft.com/office/drawing/2014/main" id="{20BD8982-DC04-3440-BBF7-85D6E23FC6AD}"/>
                    </a:ext>
                  </a:extLst>
                </p:cNvPr>
                <p:cNvPicPr/>
                <p:nvPr/>
              </p:nvPicPr>
              <p:blipFill>
                <a:blip r:embed="rId104"/>
                <a:stretch>
                  <a:fillRect/>
                </a:stretch>
              </p:blipFill>
              <p:spPr>
                <a:xfrm>
                  <a:off x="10072458" y="974732"/>
                  <a:ext cx="327240" cy="219240"/>
                </a:xfrm>
                <a:prstGeom prst="rect">
                  <a:avLst/>
                </a:prstGeom>
              </p:spPr>
            </p:pic>
          </mc:Fallback>
        </mc:AlternateContent>
        <mc:AlternateContent xmlns:mc="http://schemas.openxmlformats.org/markup-compatibility/2006">
          <mc:Choice xmlns:p14="http://schemas.microsoft.com/office/powerpoint/2010/main" Requires="p14">
            <p:contentPart p14:bwMode="auto" r:id="rId105">
              <p14:nvContentPartPr>
                <p14:cNvPr id="73" name="Ink 72">
                  <a:extLst>
                    <a:ext uri="{FF2B5EF4-FFF2-40B4-BE49-F238E27FC236}">
                      <a16:creationId xmlns:a16="http://schemas.microsoft.com/office/drawing/2014/main" id="{30D0966D-017E-B549-BE9D-EC3EDDBB3C99}"/>
                    </a:ext>
                  </a:extLst>
                </p14:cNvPr>
                <p14:cNvContentPartPr/>
                <p14:nvPr/>
              </p14:nvContentPartPr>
              <p14:xfrm>
                <a:off x="10411218" y="1022612"/>
                <a:ext cx="255960" cy="154080"/>
              </p14:xfrm>
            </p:contentPart>
          </mc:Choice>
          <mc:Fallback>
            <p:pic>
              <p:nvPicPr>
                <p:cNvPr id="73" name="Ink 72">
                  <a:extLst>
                    <a:ext uri="{FF2B5EF4-FFF2-40B4-BE49-F238E27FC236}">
                      <a16:creationId xmlns:a16="http://schemas.microsoft.com/office/drawing/2014/main" id="{30D0966D-017E-B549-BE9D-EC3EDDBB3C99}"/>
                    </a:ext>
                  </a:extLst>
                </p:cNvPr>
                <p:cNvPicPr/>
                <p:nvPr/>
              </p:nvPicPr>
              <p:blipFill>
                <a:blip r:embed="rId106"/>
                <a:stretch>
                  <a:fillRect/>
                </a:stretch>
              </p:blipFill>
              <p:spPr>
                <a:xfrm>
                  <a:off x="10402218" y="1013612"/>
                  <a:ext cx="273600" cy="171720"/>
                </a:xfrm>
                <a:prstGeom prst="rect">
                  <a:avLst/>
                </a:prstGeom>
              </p:spPr>
            </p:pic>
          </mc:Fallback>
        </mc:AlternateContent>
      </p:grpSp>
    </p:spTree>
    <p:extLst>
      <p:ext uri="{BB962C8B-B14F-4D97-AF65-F5344CB8AC3E}">
        <p14:creationId xmlns:p14="http://schemas.microsoft.com/office/powerpoint/2010/main" val="14906542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85230D7-51DB-F84C-B5B6-925F818F71B5}"/>
              </a:ext>
            </a:extLst>
          </p:cNvPr>
          <p:cNvPicPr>
            <a:picLocks noChangeAspect="1"/>
          </p:cNvPicPr>
          <p:nvPr/>
        </p:nvPicPr>
        <p:blipFill>
          <a:blip r:embed="rId2"/>
          <a:stretch>
            <a:fillRect/>
          </a:stretch>
        </p:blipFill>
        <p:spPr>
          <a:xfrm>
            <a:off x="790112" y="646770"/>
            <a:ext cx="11401887" cy="5978767"/>
          </a:xfrm>
          <a:prstGeom prst="rect">
            <a:avLst/>
          </a:prstGeom>
        </p:spPr>
      </p:pic>
      <p:grpSp>
        <p:nvGrpSpPr>
          <p:cNvPr id="22" name="Group 21">
            <a:extLst>
              <a:ext uri="{FF2B5EF4-FFF2-40B4-BE49-F238E27FC236}">
                <a16:creationId xmlns:a16="http://schemas.microsoft.com/office/drawing/2014/main" id="{DB766FEF-343A-ED46-AD08-4E8EC80415E4}"/>
              </a:ext>
            </a:extLst>
          </p:cNvPr>
          <p:cNvGrpSpPr/>
          <p:nvPr/>
        </p:nvGrpSpPr>
        <p:grpSpPr>
          <a:xfrm>
            <a:off x="1618938" y="5126972"/>
            <a:ext cx="2655720" cy="785520"/>
            <a:chOff x="1618938" y="5126972"/>
            <a:chExt cx="2655720" cy="785520"/>
          </a:xfrm>
        </p:grpSpPr>
        <mc:AlternateContent xmlns:mc="http://schemas.openxmlformats.org/markup-compatibility/2006">
          <mc:Choice xmlns:p14="http://schemas.microsoft.com/office/powerpoint/2010/main" Requires="p14">
            <p:contentPart p14:bwMode="auto" r:id="rId3">
              <p14:nvContentPartPr>
                <p14:cNvPr id="7" name="Ink 6">
                  <a:extLst>
                    <a:ext uri="{FF2B5EF4-FFF2-40B4-BE49-F238E27FC236}">
                      <a16:creationId xmlns:a16="http://schemas.microsoft.com/office/drawing/2014/main" id="{6AC9B003-1140-B445-BD60-35C125695386}"/>
                    </a:ext>
                  </a:extLst>
                </p14:cNvPr>
                <p14:cNvContentPartPr/>
                <p14:nvPr/>
              </p14:nvContentPartPr>
              <p14:xfrm>
                <a:off x="2007378" y="5600732"/>
                <a:ext cx="472680" cy="281520"/>
              </p14:xfrm>
            </p:contentPart>
          </mc:Choice>
          <mc:Fallback>
            <p:pic>
              <p:nvPicPr>
                <p:cNvPr id="7" name="Ink 6">
                  <a:extLst>
                    <a:ext uri="{FF2B5EF4-FFF2-40B4-BE49-F238E27FC236}">
                      <a16:creationId xmlns:a16="http://schemas.microsoft.com/office/drawing/2014/main" id="{6AC9B003-1140-B445-BD60-35C125695386}"/>
                    </a:ext>
                  </a:extLst>
                </p:cNvPr>
                <p:cNvPicPr/>
                <p:nvPr/>
              </p:nvPicPr>
              <p:blipFill>
                <a:blip r:embed="rId4"/>
                <a:stretch>
                  <a:fillRect/>
                </a:stretch>
              </p:blipFill>
              <p:spPr>
                <a:xfrm>
                  <a:off x="1998378" y="5591732"/>
                  <a:ext cx="490320" cy="29916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8" name="Ink 7">
                  <a:extLst>
                    <a:ext uri="{FF2B5EF4-FFF2-40B4-BE49-F238E27FC236}">
                      <a16:creationId xmlns:a16="http://schemas.microsoft.com/office/drawing/2014/main" id="{2ACE29F6-888A-3947-9D1B-4C5AB6F6D916}"/>
                    </a:ext>
                  </a:extLst>
                </p14:cNvPr>
                <p14:cNvContentPartPr/>
                <p14:nvPr/>
              </p14:nvContentPartPr>
              <p14:xfrm>
                <a:off x="2875338" y="5549612"/>
                <a:ext cx="381960" cy="312480"/>
              </p14:xfrm>
            </p:contentPart>
          </mc:Choice>
          <mc:Fallback>
            <p:pic>
              <p:nvPicPr>
                <p:cNvPr id="8" name="Ink 7">
                  <a:extLst>
                    <a:ext uri="{FF2B5EF4-FFF2-40B4-BE49-F238E27FC236}">
                      <a16:creationId xmlns:a16="http://schemas.microsoft.com/office/drawing/2014/main" id="{2ACE29F6-888A-3947-9D1B-4C5AB6F6D916}"/>
                    </a:ext>
                  </a:extLst>
                </p:cNvPr>
                <p:cNvPicPr/>
                <p:nvPr/>
              </p:nvPicPr>
              <p:blipFill>
                <a:blip r:embed="rId6"/>
                <a:stretch>
                  <a:fillRect/>
                </a:stretch>
              </p:blipFill>
              <p:spPr>
                <a:xfrm>
                  <a:off x="2866698" y="5540612"/>
                  <a:ext cx="399600" cy="33012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10" name="Ink 9">
                  <a:extLst>
                    <a:ext uri="{FF2B5EF4-FFF2-40B4-BE49-F238E27FC236}">
                      <a16:creationId xmlns:a16="http://schemas.microsoft.com/office/drawing/2014/main" id="{7EAA7E27-E6E9-6D40-9335-A61F964AEEC8}"/>
                    </a:ext>
                  </a:extLst>
                </p14:cNvPr>
                <p14:cNvContentPartPr/>
                <p14:nvPr/>
              </p14:nvContentPartPr>
              <p14:xfrm>
                <a:off x="3780018" y="5555732"/>
                <a:ext cx="411840" cy="356760"/>
              </p14:xfrm>
            </p:contentPart>
          </mc:Choice>
          <mc:Fallback>
            <p:pic>
              <p:nvPicPr>
                <p:cNvPr id="10" name="Ink 9">
                  <a:extLst>
                    <a:ext uri="{FF2B5EF4-FFF2-40B4-BE49-F238E27FC236}">
                      <a16:creationId xmlns:a16="http://schemas.microsoft.com/office/drawing/2014/main" id="{7EAA7E27-E6E9-6D40-9335-A61F964AEEC8}"/>
                    </a:ext>
                  </a:extLst>
                </p:cNvPr>
                <p:cNvPicPr/>
                <p:nvPr/>
              </p:nvPicPr>
              <p:blipFill>
                <a:blip r:embed="rId8"/>
                <a:stretch>
                  <a:fillRect/>
                </a:stretch>
              </p:blipFill>
              <p:spPr>
                <a:xfrm>
                  <a:off x="3771018" y="5547092"/>
                  <a:ext cx="429480" cy="37440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12" name="Ink 11">
                  <a:extLst>
                    <a:ext uri="{FF2B5EF4-FFF2-40B4-BE49-F238E27FC236}">
                      <a16:creationId xmlns:a16="http://schemas.microsoft.com/office/drawing/2014/main" id="{F5703237-6061-E141-8478-21A6808F97F3}"/>
                    </a:ext>
                  </a:extLst>
                </p14:cNvPr>
                <p14:cNvContentPartPr/>
                <p14:nvPr/>
              </p14:nvContentPartPr>
              <p14:xfrm>
                <a:off x="2004498" y="5249732"/>
                <a:ext cx="176040" cy="283320"/>
              </p14:xfrm>
            </p:contentPart>
          </mc:Choice>
          <mc:Fallback>
            <p:pic>
              <p:nvPicPr>
                <p:cNvPr id="12" name="Ink 11">
                  <a:extLst>
                    <a:ext uri="{FF2B5EF4-FFF2-40B4-BE49-F238E27FC236}">
                      <a16:creationId xmlns:a16="http://schemas.microsoft.com/office/drawing/2014/main" id="{F5703237-6061-E141-8478-21A6808F97F3}"/>
                    </a:ext>
                  </a:extLst>
                </p:cNvPr>
                <p:cNvPicPr/>
                <p:nvPr/>
              </p:nvPicPr>
              <p:blipFill>
                <a:blip r:embed="rId10"/>
                <a:stretch>
                  <a:fillRect/>
                </a:stretch>
              </p:blipFill>
              <p:spPr>
                <a:xfrm>
                  <a:off x="1995498" y="5240732"/>
                  <a:ext cx="193680" cy="30096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13" name="Ink 12">
                  <a:extLst>
                    <a:ext uri="{FF2B5EF4-FFF2-40B4-BE49-F238E27FC236}">
                      <a16:creationId xmlns:a16="http://schemas.microsoft.com/office/drawing/2014/main" id="{E169F36B-D5D9-EA42-A343-35AB1F8A6436}"/>
                    </a:ext>
                  </a:extLst>
                </p14:cNvPr>
                <p14:cNvContentPartPr/>
                <p14:nvPr/>
              </p14:nvContentPartPr>
              <p14:xfrm>
                <a:off x="2073618" y="5337572"/>
                <a:ext cx="542880" cy="221400"/>
              </p14:xfrm>
            </p:contentPart>
          </mc:Choice>
          <mc:Fallback>
            <p:pic>
              <p:nvPicPr>
                <p:cNvPr id="13" name="Ink 12">
                  <a:extLst>
                    <a:ext uri="{FF2B5EF4-FFF2-40B4-BE49-F238E27FC236}">
                      <a16:creationId xmlns:a16="http://schemas.microsoft.com/office/drawing/2014/main" id="{E169F36B-D5D9-EA42-A343-35AB1F8A6436}"/>
                    </a:ext>
                  </a:extLst>
                </p:cNvPr>
                <p:cNvPicPr/>
                <p:nvPr/>
              </p:nvPicPr>
              <p:blipFill>
                <a:blip r:embed="rId12"/>
                <a:stretch>
                  <a:fillRect/>
                </a:stretch>
              </p:blipFill>
              <p:spPr>
                <a:xfrm>
                  <a:off x="2064978" y="5328572"/>
                  <a:ext cx="560520" cy="23904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14" name="Ink 13">
                  <a:extLst>
                    <a:ext uri="{FF2B5EF4-FFF2-40B4-BE49-F238E27FC236}">
                      <a16:creationId xmlns:a16="http://schemas.microsoft.com/office/drawing/2014/main" id="{5ABF9A9E-AC12-294E-9193-D4B51ACBA241}"/>
                    </a:ext>
                  </a:extLst>
                </p14:cNvPr>
                <p14:cNvContentPartPr/>
                <p14:nvPr/>
              </p14:nvContentPartPr>
              <p14:xfrm>
                <a:off x="2854098" y="5313092"/>
                <a:ext cx="223560" cy="206280"/>
              </p14:xfrm>
            </p:contentPart>
          </mc:Choice>
          <mc:Fallback>
            <p:pic>
              <p:nvPicPr>
                <p:cNvPr id="14" name="Ink 13">
                  <a:extLst>
                    <a:ext uri="{FF2B5EF4-FFF2-40B4-BE49-F238E27FC236}">
                      <a16:creationId xmlns:a16="http://schemas.microsoft.com/office/drawing/2014/main" id="{5ABF9A9E-AC12-294E-9193-D4B51ACBA241}"/>
                    </a:ext>
                  </a:extLst>
                </p:cNvPr>
                <p:cNvPicPr/>
                <p:nvPr/>
              </p:nvPicPr>
              <p:blipFill>
                <a:blip r:embed="rId14"/>
                <a:stretch>
                  <a:fillRect/>
                </a:stretch>
              </p:blipFill>
              <p:spPr>
                <a:xfrm>
                  <a:off x="2845098" y="5304092"/>
                  <a:ext cx="241200" cy="22392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15" name="Ink 14">
                  <a:extLst>
                    <a:ext uri="{FF2B5EF4-FFF2-40B4-BE49-F238E27FC236}">
                      <a16:creationId xmlns:a16="http://schemas.microsoft.com/office/drawing/2014/main" id="{EE77F6C3-3151-C040-9138-D33EAC9AEB19}"/>
                    </a:ext>
                  </a:extLst>
                </p14:cNvPr>
                <p14:cNvContentPartPr/>
                <p14:nvPr/>
              </p14:nvContentPartPr>
              <p14:xfrm>
                <a:off x="2880378" y="5362772"/>
                <a:ext cx="483120" cy="195840"/>
              </p14:xfrm>
            </p:contentPart>
          </mc:Choice>
          <mc:Fallback>
            <p:pic>
              <p:nvPicPr>
                <p:cNvPr id="15" name="Ink 14">
                  <a:extLst>
                    <a:ext uri="{FF2B5EF4-FFF2-40B4-BE49-F238E27FC236}">
                      <a16:creationId xmlns:a16="http://schemas.microsoft.com/office/drawing/2014/main" id="{EE77F6C3-3151-C040-9138-D33EAC9AEB19}"/>
                    </a:ext>
                  </a:extLst>
                </p:cNvPr>
                <p:cNvPicPr/>
                <p:nvPr/>
              </p:nvPicPr>
              <p:blipFill>
                <a:blip r:embed="rId16"/>
                <a:stretch>
                  <a:fillRect/>
                </a:stretch>
              </p:blipFill>
              <p:spPr>
                <a:xfrm>
                  <a:off x="2871738" y="5354132"/>
                  <a:ext cx="500760" cy="21348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16" name="Ink 15">
                  <a:extLst>
                    <a:ext uri="{FF2B5EF4-FFF2-40B4-BE49-F238E27FC236}">
                      <a16:creationId xmlns:a16="http://schemas.microsoft.com/office/drawing/2014/main" id="{7360C613-2DAF-ED43-B2B0-38B6E26A79CE}"/>
                    </a:ext>
                  </a:extLst>
                </p14:cNvPr>
                <p14:cNvContentPartPr/>
                <p14:nvPr/>
              </p14:nvContentPartPr>
              <p14:xfrm>
                <a:off x="3709818" y="5332172"/>
                <a:ext cx="213480" cy="202320"/>
              </p14:xfrm>
            </p:contentPart>
          </mc:Choice>
          <mc:Fallback>
            <p:pic>
              <p:nvPicPr>
                <p:cNvPr id="16" name="Ink 15">
                  <a:extLst>
                    <a:ext uri="{FF2B5EF4-FFF2-40B4-BE49-F238E27FC236}">
                      <a16:creationId xmlns:a16="http://schemas.microsoft.com/office/drawing/2014/main" id="{7360C613-2DAF-ED43-B2B0-38B6E26A79CE}"/>
                    </a:ext>
                  </a:extLst>
                </p:cNvPr>
                <p:cNvPicPr/>
                <p:nvPr/>
              </p:nvPicPr>
              <p:blipFill>
                <a:blip r:embed="rId18"/>
                <a:stretch>
                  <a:fillRect/>
                </a:stretch>
              </p:blipFill>
              <p:spPr>
                <a:xfrm>
                  <a:off x="3700818" y="5323172"/>
                  <a:ext cx="231120" cy="21996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17" name="Ink 16">
                  <a:extLst>
                    <a:ext uri="{FF2B5EF4-FFF2-40B4-BE49-F238E27FC236}">
                      <a16:creationId xmlns:a16="http://schemas.microsoft.com/office/drawing/2014/main" id="{1C134B10-7371-BF44-87FD-22EE42D7D397}"/>
                    </a:ext>
                  </a:extLst>
                </p14:cNvPr>
                <p14:cNvContentPartPr/>
                <p14:nvPr/>
              </p14:nvContentPartPr>
              <p14:xfrm>
                <a:off x="3778938" y="5360612"/>
                <a:ext cx="495720" cy="203400"/>
              </p14:xfrm>
            </p:contentPart>
          </mc:Choice>
          <mc:Fallback>
            <p:pic>
              <p:nvPicPr>
                <p:cNvPr id="17" name="Ink 16">
                  <a:extLst>
                    <a:ext uri="{FF2B5EF4-FFF2-40B4-BE49-F238E27FC236}">
                      <a16:creationId xmlns:a16="http://schemas.microsoft.com/office/drawing/2014/main" id="{1C134B10-7371-BF44-87FD-22EE42D7D397}"/>
                    </a:ext>
                  </a:extLst>
                </p:cNvPr>
                <p:cNvPicPr/>
                <p:nvPr/>
              </p:nvPicPr>
              <p:blipFill>
                <a:blip r:embed="rId20"/>
                <a:stretch>
                  <a:fillRect/>
                </a:stretch>
              </p:blipFill>
              <p:spPr>
                <a:xfrm>
                  <a:off x="3770298" y="5351972"/>
                  <a:ext cx="513360" cy="22104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19" name="Ink 18">
                  <a:extLst>
                    <a:ext uri="{FF2B5EF4-FFF2-40B4-BE49-F238E27FC236}">
                      <a16:creationId xmlns:a16="http://schemas.microsoft.com/office/drawing/2014/main" id="{FCD05942-2C2D-7E41-B971-4105A79B42DD}"/>
                    </a:ext>
                  </a:extLst>
                </p14:cNvPr>
                <p14:cNvContentPartPr/>
                <p14:nvPr/>
              </p14:nvContentPartPr>
              <p14:xfrm>
                <a:off x="1618938" y="5126972"/>
                <a:ext cx="628560" cy="604440"/>
              </p14:xfrm>
            </p:contentPart>
          </mc:Choice>
          <mc:Fallback>
            <p:pic>
              <p:nvPicPr>
                <p:cNvPr id="19" name="Ink 18">
                  <a:extLst>
                    <a:ext uri="{FF2B5EF4-FFF2-40B4-BE49-F238E27FC236}">
                      <a16:creationId xmlns:a16="http://schemas.microsoft.com/office/drawing/2014/main" id="{FCD05942-2C2D-7E41-B971-4105A79B42DD}"/>
                    </a:ext>
                  </a:extLst>
                </p:cNvPr>
                <p:cNvPicPr/>
                <p:nvPr/>
              </p:nvPicPr>
              <p:blipFill>
                <a:blip r:embed="rId22"/>
                <a:stretch>
                  <a:fillRect/>
                </a:stretch>
              </p:blipFill>
              <p:spPr>
                <a:xfrm>
                  <a:off x="1610298" y="5118332"/>
                  <a:ext cx="646200" cy="622080"/>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20" name="Ink 19">
                  <a:extLst>
                    <a:ext uri="{FF2B5EF4-FFF2-40B4-BE49-F238E27FC236}">
                      <a16:creationId xmlns:a16="http://schemas.microsoft.com/office/drawing/2014/main" id="{374776A8-489F-9842-9610-BCF5654C2D04}"/>
                    </a:ext>
                  </a:extLst>
                </p14:cNvPr>
                <p14:cNvContentPartPr/>
                <p14:nvPr/>
              </p14:nvContentPartPr>
              <p14:xfrm>
                <a:off x="2510658" y="5159372"/>
                <a:ext cx="459720" cy="551160"/>
              </p14:xfrm>
            </p:contentPart>
          </mc:Choice>
          <mc:Fallback>
            <p:pic>
              <p:nvPicPr>
                <p:cNvPr id="20" name="Ink 19">
                  <a:extLst>
                    <a:ext uri="{FF2B5EF4-FFF2-40B4-BE49-F238E27FC236}">
                      <a16:creationId xmlns:a16="http://schemas.microsoft.com/office/drawing/2014/main" id="{374776A8-489F-9842-9610-BCF5654C2D04}"/>
                    </a:ext>
                  </a:extLst>
                </p:cNvPr>
                <p:cNvPicPr/>
                <p:nvPr/>
              </p:nvPicPr>
              <p:blipFill>
                <a:blip r:embed="rId24"/>
                <a:stretch>
                  <a:fillRect/>
                </a:stretch>
              </p:blipFill>
              <p:spPr>
                <a:xfrm>
                  <a:off x="2501658" y="5150732"/>
                  <a:ext cx="477360" cy="568800"/>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21" name="Ink 20">
                  <a:extLst>
                    <a:ext uri="{FF2B5EF4-FFF2-40B4-BE49-F238E27FC236}">
                      <a16:creationId xmlns:a16="http://schemas.microsoft.com/office/drawing/2014/main" id="{3F5A0797-C90E-EB41-92F1-230D8341CD57}"/>
                    </a:ext>
                  </a:extLst>
                </p14:cNvPr>
                <p14:cNvContentPartPr/>
                <p14:nvPr/>
              </p14:nvContentPartPr>
              <p14:xfrm>
                <a:off x="3354858" y="5184932"/>
                <a:ext cx="462600" cy="503640"/>
              </p14:xfrm>
            </p:contentPart>
          </mc:Choice>
          <mc:Fallback>
            <p:pic>
              <p:nvPicPr>
                <p:cNvPr id="21" name="Ink 20">
                  <a:extLst>
                    <a:ext uri="{FF2B5EF4-FFF2-40B4-BE49-F238E27FC236}">
                      <a16:creationId xmlns:a16="http://schemas.microsoft.com/office/drawing/2014/main" id="{3F5A0797-C90E-EB41-92F1-230D8341CD57}"/>
                    </a:ext>
                  </a:extLst>
                </p:cNvPr>
                <p:cNvPicPr/>
                <p:nvPr/>
              </p:nvPicPr>
              <p:blipFill>
                <a:blip r:embed="rId26"/>
                <a:stretch>
                  <a:fillRect/>
                </a:stretch>
              </p:blipFill>
              <p:spPr>
                <a:xfrm>
                  <a:off x="3345858" y="5176292"/>
                  <a:ext cx="480240" cy="521280"/>
                </a:xfrm>
                <a:prstGeom prst="rect">
                  <a:avLst/>
                </a:prstGeom>
              </p:spPr>
            </p:pic>
          </mc:Fallback>
        </mc:AlternateContent>
      </p:grpSp>
      <p:grpSp>
        <p:nvGrpSpPr>
          <p:cNvPr id="51" name="Group 50">
            <a:extLst>
              <a:ext uri="{FF2B5EF4-FFF2-40B4-BE49-F238E27FC236}">
                <a16:creationId xmlns:a16="http://schemas.microsoft.com/office/drawing/2014/main" id="{53FE4F60-39CE-4144-AD39-4EC78A280368}"/>
              </a:ext>
            </a:extLst>
          </p:cNvPr>
          <p:cNvGrpSpPr/>
          <p:nvPr/>
        </p:nvGrpSpPr>
        <p:grpSpPr>
          <a:xfrm>
            <a:off x="1081458" y="705092"/>
            <a:ext cx="3365280" cy="1501920"/>
            <a:chOff x="1081458" y="705092"/>
            <a:chExt cx="3365280" cy="1501920"/>
          </a:xfrm>
        </p:grpSpPr>
        <mc:AlternateContent xmlns:mc="http://schemas.openxmlformats.org/markup-compatibility/2006">
          <mc:Choice xmlns:p14="http://schemas.microsoft.com/office/powerpoint/2010/main" Requires="p14">
            <p:contentPart p14:bwMode="auto" r:id="rId27">
              <p14:nvContentPartPr>
                <p14:cNvPr id="26" name="Ink 25">
                  <a:extLst>
                    <a:ext uri="{FF2B5EF4-FFF2-40B4-BE49-F238E27FC236}">
                      <a16:creationId xmlns:a16="http://schemas.microsoft.com/office/drawing/2014/main" id="{46BEB000-157B-FA45-AFBB-206A4E6A6FFF}"/>
                    </a:ext>
                  </a:extLst>
                </p14:cNvPr>
                <p14:cNvContentPartPr/>
                <p14:nvPr/>
              </p14:nvContentPartPr>
              <p14:xfrm>
                <a:off x="1196658" y="1132052"/>
                <a:ext cx="219960" cy="295560"/>
              </p14:xfrm>
            </p:contentPart>
          </mc:Choice>
          <mc:Fallback>
            <p:pic>
              <p:nvPicPr>
                <p:cNvPr id="26" name="Ink 25">
                  <a:extLst>
                    <a:ext uri="{FF2B5EF4-FFF2-40B4-BE49-F238E27FC236}">
                      <a16:creationId xmlns:a16="http://schemas.microsoft.com/office/drawing/2014/main" id="{46BEB000-157B-FA45-AFBB-206A4E6A6FFF}"/>
                    </a:ext>
                  </a:extLst>
                </p:cNvPr>
                <p:cNvPicPr/>
                <p:nvPr/>
              </p:nvPicPr>
              <p:blipFill>
                <a:blip r:embed="rId28"/>
                <a:stretch>
                  <a:fillRect/>
                </a:stretch>
              </p:blipFill>
              <p:spPr>
                <a:xfrm>
                  <a:off x="1187658" y="1123052"/>
                  <a:ext cx="237600" cy="313200"/>
                </a:xfrm>
                <a:prstGeom prst="rect">
                  <a:avLst/>
                </a:prstGeom>
              </p:spPr>
            </p:pic>
          </mc:Fallback>
        </mc:AlternateContent>
        <mc:AlternateContent xmlns:mc="http://schemas.openxmlformats.org/markup-compatibility/2006">
          <mc:Choice xmlns:p14="http://schemas.microsoft.com/office/powerpoint/2010/main" Requires="p14">
            <p:contentPart p14:bwMode="auto" r:id="rId29">
              <p14:nvContentPartPr>
                <p14:cNvPr id="27" name="Ink 26">
                  <a:extLst>
                    <a:ext uri="{FF2B5EF4-FFF2-40B4-BE49-F238E27FC236}">
                      <a16:creationId xmlns:a16="http://schemas.microsoft.com/office/drawing/2014/main" id="{76B38943-FF9B-5049-9B44-3293206F1F65}"/>
                    </a:ext>
                  </a:extLst>
                </p14:cNvPr>
                <p14:cNvContentPartPr/>
                <p14:nvPr/>
              </p14:nvContentPartPr>
              <p14:xfrm>
                <a:off x="1503738" y="1046012"/>
                <a:ext cx="151560" cy="280800"/>
              </p14:xfrm>
            </p:contentPart>
          </mc:Choice>
          <mc:Fallback>
            <p:pic>
              <p:nvPicPr>
                <p:cNvPr id="27" name="Ink 26">
                  <a:extLst>
                    <a:ext uri="{FF2B5EF4-FFF2-40B4-BE49-F238E27FC236}">
                      <a16:creationId xmlns:a16="http://schemas.microsoft.com/office/drawing/2014/main" id="{76B38943-FF9B-5049-9B44-3293206F1F65}"/>
                    </a:ext>
                  </a:extLst>
                </p:cNvPr>
                <p:cNvPicPr/>
                <p:nvPr/>
              </p:nvPicPr>
              <p:blipFill>
                <a:blip r:embed="rId30"/>
                <a:stretch>
                  <a:fillRect/>
                </a:stretch>
              </p:blipFill>
              <p:spPr>
                <a:xfrm>
                  <a:off x="1494738" y="1037372"/>
                  <a:ext cx="169200" cy="298440"/>
                </a:xfrm>
                <a:prstGeom prst="rect">
                  <a:avLst/>
                </a:prstGeom>
              </p:spPr>
            </p:pic>
          </mc:Fallback>
        </mc:AlternateContent>
        <mc:AlternateContent xmlns:mc="http://schemas.openxmlformats.org/markup-compatibility/2006">
          <mc:Choice xmlns:p14="http://schemas.microsoft.com/office/powerpoint/2010/main" Requires="p14">
            <p:contentPart p14:bwMode="auto" r:id="rId31">
              <p14:nvContentPartPr>
                <p14:cNvPr id="29" name="Ink 28">
                  <a:extLst>
                    <a:ext uri="{FF2B5EF4-FFF2-40B4-BE49-F238E27FC236}">
                      <a16:creationId xmlns:a16="http://schemas.microsoft.com/office/drawing/2014/main" id="{C39CD94A-BE9A-3844-B63A-C7FD1D7C3920}"/>
                    </a:ext>
                  </a:extLst>
                </p14:cNvPr>
                <p14:cNvContentPartPr/>
                <p14:nvPr/>
              </p14:nvContentPartPr>
              <p14:xfrm>
                <a:off x="1280898" y="1627772"/>
                <a:ext cx="214920" cy="315360"/>
              </p14:xfrm>
            </p:contentPart>
          </mc:Choice>
          <mc:Fallback>
            <p:pic>
              <p:nvPicPr>
                <p:cNvPr id="29" name="Ink 28">
                  <a:extLst>
                    <a:ext uri="{FF2B5EF4-FFF2-40B4-BE49-F238E27FC236}">
                      <a16:creationId xmlns:a16="http://schemas.microsoft.com/office/drawing/2014/main" id="{C39CD94A-BE9A-3844-B63A-C7FD1D7C3920}"/>
                    </a:ext>
                  </a:extLst>
                </p:cNvPr>
                <p:cNvPicPr/>
                <p:nvPr/>
              </p:nvPicPr>
              <p:blipFill>
                <a:blip r:embed="rId32"/>
                <a:stretch>
                  <a:fillRect/>
                </a:stretch>
              </p:blipFill>
              <p:spPr>
                <a:xfrm>
                  <a:off x="1272258" y="1618772"/>
                  <a:ext cx="232560" cy="333000"/>
                </a:xfrm>
                <a:prstGeom prst="rect">
                  <a:avLst/>
                </a:prstGeom>
              </p:spPr>
            </p:pic>
          </mc:Fallback>
        </mc:AlternateContent>
        <mc:AlternateContent xmlns:mc="http://schemas.openxmlformats.org/markup-compatibility/2006">
          <mc:Choice xmlns:p14="http://schemas.microsoft.com/office/powerpoint/2010/main" Requires="p14">
            <p:contentPart p14:bwMode="auto" r:id="rId33">
              <p14:nvContentPartPr>
                <p14:cNvPr id="30" name="Ink 29">
                  <a:extLst>
                    <a:ext uri="{FF2B5EF4-FFF2-40B4-BE49-F238E27FC236}">
                      <a16:creationId xmlns:a16="http://schemas.microsoft.com/office/drawing/2014/main" id="{282435F6-A3FB-B540-8DAA-7C1C894B337D}"/>
                    </a:ext>
                  </a:extLst>
                </p14:cNvPr>
                <p14:cNvContentPartPr/>
                <p14:nvPr/>
              </p14:nvContentPartPr>
              <p14:xfrm>
                <a:off x="1543698" y="1558652"/>
                <a:ext cx="208800" cy="308520"/>
              </p14:xfrm>
            </p:contentPart>
          </mc:Choice>
          <mc:Fallback>
            <p:pic>
              <p:nvPicPr>
                <p:cNvPr id="30" name="Ink 29">
                  <a:extLst>
                    <a:ext uri="{FF2B5EF4-FFF2-40B4-BE49-F238E27FC236}">
                      <a16:creationId xmlns:a16="http://schemas.microsoft.com/office/drawing/2014/main" id="{282435F6-A3FB-B540-8DAA-7C1C894B337D}"/>
                    </a:ext>
                  </a:extLst>
                </p:cNvPr>
                <p:cNvPicPr/>
                <p:nvPr/>
              </p:nvPicPr>
              <p:blipFill>
                <a:blip r:embed="rId34"/>
                <a:stretch>
                  <a:fillRect/>
                </a:stretch>
              </p:blipFill>
              <p:spPr>
                <a:xfrm>
                  <a:off x="1535058" y="1549652"/>
                  <a:ext cx="226440" cy="326160"/>
                </a:xfrm>
                <a:prstGeom prst="rect">
                  <a:avLst/>
                </a:prstGeom>
              </p:spPr>
            </p:pic>
          </mc:Fallback>
        </mc:AlternateContent>
        <mc:AlternateContent xmlns:mc="http://schemas.openxmlformats.org/markup-compatibility/2006">
          <mc:Choice xmlns:p14="http://schemas.microsoft.com/office/powerpoint/2010/main" Requires="p14">
            <p:contentPart p14:bwMode="auto" r:id="rId35">
              <p14:nvContentPartPr>
                <p14:cNvPr id="31" name="Ink 30">
                  <a:extLst>
                    <a:ext uri="{FF2B5EF4-FFF2-40B4-BE49-F238E27FC236}">
                      <a16:creationId xmlns:a16="http://schemas.microsoft.com/office/drawing/2014/main" id="{6E2361EC-923C-B04A-A5B8-A2098F82A325}"/>
                    </a:ext>
                  </a:extLst>
                </p14:cNvPr>
                <p14:cNvContentPartPr/>
                <p14:nvPr/>
              </p14:nvContentPartPr>
              <p14:xfrm>
                <a:off x="1892898" y="1663412"/>
                <a:ext cx="1440" cy="34560"/>
              </p14:xfrm>
            </p:contentPart>
          </mc:Choice>
          <mc:Fallback>
            <p:pic>
              <p:nvPicPr>
                <p:cNvPr id="31" name="Ink 30">
                  <a:extLst>
                    <a:ext uri="{FF2B5EF4-FFF2-40B4-BE49-F238E27FC236}">
                      <a16:creationId xmlns:a16="http://schemas.microsoft.com/office/drawing/2014/main" id="{6E2361EC-923C-B04A-A5B8-A2098F82A325}"/>
                    </a:ext>
                  </a:extLst>
                </p:cNvPr>
                <p:cNvPicPr/>
                <p:nvPr/>
              </p:nvPicPr>
              <p:blipFill>
                <a:blip r:embed="rId36"/>
                <a:stretch>
                  <a:fillRect/>
                </a:stretch>
              </p:blipFill>
              <p:spPr>
                <a:xfrm>
                  <a:off x="1884258" y="1654772"/>
                  <a:ext cx="19080" cy="52200"/>
                </a:xfrm>
                <a:prstGeom prst="rect">
                  <a:avLst/>
                </a:prstGeom>
              </p:spPr>
            </p:pic>
          </mc:Fallback>
        </mc:AlternateContent>
        <mc:AlternateContent xmlns:mc="http://schemas.openxmlformats.org/markup-compatibility/2006">
          <mc:Choice xmlns:p14="http://schemas.microsoft.com/office/powerpoint/2010/main" Requires="p14">
            <p:contentPart p14:bwMode="auto" r:id="rId37">
              <p14:nvContentPartPr>
                <p14:cNvPr id="32" name="Ink 31">
                  <a:extLst>
                    <a:ext uri="{FF2B5EF4-FFF2-40B4-BE49-F238E27FC236}">
                      <a16:creationId xmlns:a16="http://schemas.microsoft.com/office/drawing/2014/main" id="{298E49A3-734C-DB47-8C63-F65B19E9FDEA}"/>
                    </a:ext>
                  </a:extLst>
                </p14:cNvPr>
                <p14:cNvContentPartPr/>
                <p14:nvPr/>
              </p14:nvContentPartPr>
              <p14:xfrm>
                <a:off x="1995858" y="1331852"/>
                <a:ext cx="380520" cy="267480"/>
              </p14:xfrm>
            </p:contentPart>
          </mc:Choice>
          <mc:Fallback>
            <p:pic>
              <p:nvPicPr>
                <p:cNvPr id="32" name="Ink 31">
                  <a:extLst>
                    <a:ext uri="{FF2B5EF4-FFF2-40B4-BE49-F238E27FC236}">
                      <a16:creationId xmlns:a16="http://schemas.microsoft.com/office/drawing/2014/main" id="{298E49A3-734C-DB47-8C63-F65B19E9FDEA}"/>
                    </a:ext>
                  </a:extLst>
                </p:cNvPr>
                <p:cNvPicPr/>
                <p:nvPr/>
              </p:nvPicPr>
              <p:blipFill>
                <a:blip r:embed="rId38"/>
                <a:stretch>
                  <a:fillRect/>
                </a:stretch>
              </p:blipFill>
              <p:spPr>
                <a:xfrm>
                  <a:off x="1987218" y="1322852"/>
                  <a:ext cx="398160" cy="285120"/>
                </a:xfrm>
                <a:prstGeom prst="rect">
                  <a:avLst/>
                </a:prstGeom>
              </p:spPr>
            </p:pic>
          </mc:Fallback>
        </mc:AlternateContent>
        <mc:AlternateContent xmlns:mc="http://schemas.openxmlformats.org/markup-compatibility/2006">
          <mc:Choice xmlns:p14="http://schemas.microsoft.com/office/powerpoint/2010/main" Requires="p14">
            <p:contentPart p14:bwMode="auto" r:id="rId39">
              <p14:nvContentPartPr>
                <p14:cNvPr id="33" name="Ink 32">
                  <a:extLst>
                    <a:ext uri="{FF2B5EF4-FFF2-40B4-BE49-F238E27FC236}">
                      <a16:creationId xmlns:a16="http://schemas.microsoft.com/office/drawing/2014/main" id="{9E699CD1-A812-C04F-BD49-5E869CB27283}"/>
                    </a:ext>
                  </a:extLst>
                </p14:cNvPr>
                <p14:cNvContentPartPr/>
                <p14:nvPr/>
              </p14:nvContentPartPr>
              <p14:xfrm>
                <a:off x="2410578" y="1175252"/>
                <a:ext cx="234360" cy="361440"/>
              </p14:xfrm>
            </p:contentPart>
          </mc:Choice>
          <mc:Fallback>
            <p:pic>
              <p:nvPicPr>
                <p:cNvPr id="33" name="Ink 32">
                  <a:extLst>
                    <a:ext uri="{FF2B5EF4-FFF2-40B4-BE49-F238E27FC236}">
                      <a16:creationId xmlns:a16="http://schemas.microsoft.com/office/drawing/2014/main" id="{9E699CD1-A812-C04F-BD49-5E869CB27283}"/>
                    </a:ext>
                  </a:extLst>
                </p:cNvPr>
                <p:cNvPicPr/>
                <p:nvPr/>
              </p:nvPicPr>
              <p:blipFill>
                <a:blip r:embed="rId40"/>
                <a:stretch>
                  <a:fillRect/>
                </a:stretch>
              </p:blipFill>
              <p:spPr>
                <a:xfrm>
                  <a:off x="2401938" y="1166612"/>
                  <a:ext cx="252000" cy="379080"/>
                </a:xfrm>
                <a:prstGeom prst="rect">
                  <a:avLst/>
                </a:prstGeom>
              </p:spPr>
            </p:pic>
          </mc:Fallback>
        </mc:AlternateContent>
        <mc:AlternateContent xmlns:mc="http://schemas.openxmlformats.org/markup-compatibility/2006">
          <mc:Choice xmlns:p14="http://schemas.microsoft.com/office/powerpoint/2010/main" Requires="p14">
            <p:contentPart p14:bwMode="auto" r:id="rId41">
              <p14:nvContentPartPr>
                <p14:cNvPr id="35" name="Ink 34">
                  <a:extLst>
                    <a:ext uri="{FF2B5EF4-FFF2-40B4-BE49-F238E27FC236}">
                      <a16:creationId xmlns:a16="http://schemas.microsoft.com/office/drawing/2014/main" id="{52F7D883-8A1B-5D45-81A6-2798BD4A4A07}"/>
                    </a:ext>
                  </a:extLst>
                </p14:cNvPr>
                <p14:cNvContentPartPr/>
                <p14:nvPr/>
              </p14:nvContentPartPr>
              <p14:xfrm>
                <a:off x="2678418" y="1035932"/>
                <a:ext cx="163800" cy="400320"/>
              </p14:xfrm>
            </p:contentPart>
          </mc:Choice>
          <mc:Fallback>
            <p:pic>
              <p:nvPicPr>
                <p:cNvPr id="35" name="Ink 34">
                  <a:extLst>
                    <a:ext uri="{FF2B5EF4-FFF2-40B4-BE49-F238E27FC236}">
                      <a16:creationId xmlns:a16="http://schemas.microsoft.com/office/drawing/2014/main" id="{52F7D883-8A1B-5D45-81A6-2798BD4A4A07}"/>
                    </a:ext>
                  </a:extLst>
                </p:cNvPr>
                <p:cNvPicPr/>
                <p:nvPr/>
              </p:nvPicPr>
              <p:blipFill>
                <a:blip r:embed="rId42"/>
                <a:stretch>
                  <a:fillRect/>
                </a:stretch>
              </p:blipFill>
              <p:spPr>
                <a:xfrm>
                  <a:off x="2669778" y="1026932"/>
                  <a:ext cx="181440" cy="417960"/>
                </a:xfrm>
                <a:prstGeom prst="rect">
                  <a:avLst/>
                </a:prstGeom>
              </p:spPr>
            </p:pic>
          </mc:Fallback>
        </mc:AlternateContent>
        <mc:AlternateContent xmlns:mc="http://schemas.openxmlformats.org/markup-compatibility/2006">
          <mc:Choice xmlns:p14="http://schemas.microsoft.com/office/powerpoint/2010/main" Requires="p14">
            <p:contentPart p14:bwMode="auto" r:id="rId43">
              <p14:nvContentPartPr>
                <p14:cNvPr id="36" name="Ink 35">
                  <a:extLst>
                    <a:ext uri="{FF2B5EF4-FFF2-40B4-BE49-F238E27FC236}">
                      <a16:creationId xmlns:a16="http://schemas.microsoft.com/office/drawing/2014/main" id="{15BC31BF-17A8-E845-BC21-DEF952881659}"/>
                    </a:ext>
                  </a:extLst>
                </p14:cNvPr>
                <p14:cNvContentPartPr/>
                <p14:nvPr/>
              </p14:nvContentPartPr>
              <p14:xfrm>
                <a:off x="2684178" y="705092"/>
                <a:ext cx="1342080" cy="741240"/>
              </p14:xfrm>
            </p:contentPart>
          </mc:Choice>
          <mc:Fallback>
            <p:pic>
              <p:nvPicPr>
                <p:cNvPr id="36" name="Ink 35">
                  <a:extLst>
                    <a:ext uri="{FF2B5EF4-FFF2-40B4-BE49-F238E27FC236}">
                      <a16:creationId xmlns:a16="http://schemas.microsoft.com/office/drawing/2014/main" id="{15BC31BF-17A8-E845-BC21-DEF952881659}"/>
                    </a:ext>
                  </a:extLst>
                </p:cNvPr>
                <p:cNvPicPr/>
                <p:nvPr/>
              </p:nvPicPr>
              <p:blipFill>
                <a:blip r:embed="rId44"/>
                <a:stretch>
                  <a:fillRect/>
                </a:stretch>
              </p:blipFill>
              <p:spPr>
                <a:xfrm>
                  <a:off x="2675538" y="696092"/>
                  <a:ext cx="1359720" cy="758880"/>
                </a:xfrm>
                <a:prstGeom prst="rect">
                  <a:avLst/>
                </a:prstGeom>
              </p:spPr>
            </p:pic>
          </mc:Fallback>
        </mc:AlternateContent>
        <mc:AlternateContent xmlns:mc="http://schemas.openxmlformats.org/markup-compatibility/2006">
          <mc:Choice xmlns:p14="http://schemas.microsoft.com/office/powerpoint/2010/main" Requires="p14">
            <p:contentPart p14:bwMode="auto" r:id="rId45">
              <p14:nvContentPartPr>
                <p14:cNvPr id="38" name="Ink 37">
                  <a:extLst>
                    <a:ext uri="{FF2B5EF4-FFF2-40B4-BE49-F238E27FC236}">
                      <a16:creationId xmlns:a16="http://schemas.microsoft.com/office/drawing/2014/main" id="{4F67F0E1-B8C6-B641-AAD4-13B14F098B68}"/>
                    </a:ext>
                  </a:extLst>
                </p14:cNvPr>
                <p14:cNvContentPartPr/>
                <p14:nvPr/>
              </p14:nvContentPartPr>
              <p14:xfrm>
                <a:off x="2849418" y="1059332"/>
                <a:ext cx="174240" cy="210960"/>
              </p14:xfrm>
            </p:contentPart>
          </mc:Choice>
          <mc:Fallback>
            <p:pic>
              <p:nvPicPr>
                <p:cNvPr id="38" name="Ink 37">
                  <a:extLst>
                    <a:ext uri="{FF2B5EF4-FFF2-40B4-BE49-F238E27FC236}">
                      <a16:creationId xmlns:a16="http://schemas.microsoft.com/office/drawing/2014/main" id="{4F67F0E1-B8C6-B641-AAD4-13B14F098B68}"/>
                    </a:ext>
                  </a:extLst>
                </p:cNvPr>
                <p:cNvPicPr/>
                <p:nvPr/>
              </p:nvPicPr>
              <p:blipFill>
                <a:blip r:embed="rId46"/>
                <a:stretch>
                  <a:fillRect/>
                </a:stretch>
              </p:blipFill>
              <p:spPr>
                <a:xfrm>
                  <a:off x="2840778" y="1050332"/>
                  <a:ext cx="191880" cy="228600"/>
                </a:xfrm>
                <a:prstGeom prst="rect">
                  <a:avLst/>
                </a:prstGeom>
              </p:spPr>
            </p:pic>
          </mc:Fallback>
        </mc:AlternateContent>
        <mc:AlternateContent xmlns:mc="http://schemas.openxmlformats.org/markup-compatibility/2006">
          <mc:Choice xmlns:p14="http://schemas.microsoft.com/office/powerpoint/2010/main" Requires="p14">
            <p:contentPart p14:bwMode="auto" r:id="rId47">
              <p14:nvContentPartPr>
                <p14:cNvPr id="40" name="Ink 39">
                  <a:extLst>
                    <a:ext uri="{FF2B5EF4-FFF2-40B4-BE49-F238E27FC236}">
                      <a16:creationId xmlns:a16="http://schemas.microsoft.com/office/drawing/2014/main" id="{0AD29E85-46F0-F34F-ABFA-510A273B9187}"/>
                    </a:ext>
                  </a:extLst>
                </p14:cNvPr>
                <p14:cNvContentPartPr/>
                <p14:nvPr/>
              </p14:nvContentPartPr>
              <p14:xfrm>
                <a:off x="3130218" y="1010732"/>
                <a:ext cx="119520" cy="237600"/>
              </p14:xfrm>
            </p:contentPart>
          </mc:Choice>
          <mc:Fallback>
            <p:pic>
              <p:nvPicPr>
                <p:cNvPr id="40" name="Ink 39">
                  <a:extLst>
                    <a:ext uri="{FF2B5EF4-FFF2-40B4-BE49-F238E27FC236}">
                      <a16:creationId xmlns:a16="http://schemas.microsoft.com/office/drawing/2014/main" id="{0AD29E85-46F0-F34F-ABFA-510A273B9187}"/>
                    </a:ext>
                  </a:extLst>
                </p:cNvPr>
                <p:cNvPicPr/>
                <p:nvPr/>
              </p:nvPicPr>
              <p:blipFill>
                <a:blip r:embed="rId48"/>
                <a:stretch>
                  <a:fillRect/>
                </a:stretch>
              </p:blipFill>
              <p:spPr>
                <a:xfrm>
                  <a:off x="3121578" y="1002092"/>
                  <a:ext cx="137160" cy="255240"/>
                </a:xfrm>
                <a:prstGeom prst="rect">
                  <a:avLst/>
                </a:prstGeom>
              </p:spPr>
            </p:pic>
          </mc:Fallback>
        </mc:AlternateContent>
        <mc:AlternateContent xmlns:mc="http://schemas.openxmlformats.org/markup-compatibility/2006">
          <mc:Choice xmlns:p14="http://schemas.microsoft.com/office/powerpoint/2010/main" Requires="p14">
            <p:contentPart p14:bwMode="auto" r:id="rId49">
              <p14:nvContentPartPr>
                <p14:cNvPr id="42" name="Ink 41">
                  <a:extLst>
                    <a:ext uri="{FF2B5EF4-FFF2-40B4-BE49-F238E27FC236}">
                      <a16:creationId xmlns:a16="http://schemas.microsoft.com/office/drawing/2014/main" id="{52437781-0FC6-FD4B-971A-9EA76B308C06}"/>
                    </a:ext>
                  </a:extLst>
                </p14:cNvPr>
                <p14:cNvContentPartPr/>
                <p14:nvPr/>
              </p14:nvContentPartPr>
              <p14:xfrm>
                <a:off x="3372138" y="925052"/>
                <a:ext cx="160560" cy="243000"/>
              </p14:xfrm>
            </p:contentPart>
          </mc:Choice>
          <mc:Fallback>
            <p:pic>
              <p:nvPicPr>
                <p:cNvPr id="42" name="Ink 41">
                  <a:extLst>
                    <a:ext uri="{FF2B5EF4-FFF2-40B4-BE49-F238E27FC236}">
                      <a16:creationId xmlns:a16="http://schemas.microsoft.com/office/drawing/2014/main" id="{52437781-0FC6-FD4B-971A-9EA76B308C06}"/>
                    </a:ext>
                  </a:extLst>
                </p:cNvPr>
                <p:cNvPicPr/>
                <p:nvPr/>
              </p:nvPicPr>
              <p:blipFill>
                <a:blip r:embed="rId50"/>
                <a:stretch>
                  <a:fillRect/>
                </a:stretch>
              </p:blipFill>
              <p:spPr>
                <a:xfrm>
                  <a:off x="3363138" y="916412"/>
                  <a:ext cx="178200" cy="260640"/>
                </a:xfrm>
                <a:prstGeom prst="rect">
                  <a:avLst/>
                </a:prstGeom>
              </p:spPr>
            </p:pic>
          </mc:Fallback>
        </mc:AlternateContent>
        <mc:AlternateContent xmlns:mc="http://schemas.openxmlformats.org/markup-compatibility/2006">
          <mc:Choice xmlns:p14="http://schemas.microsoft.com/office/powerpoint/2010/main" Requires="p14">
            <p:contentPart p14:bwMode="auto" r:id="rId51">
              <p14:nvContentPartPr>
                <p14:cNvPr id="43" name="Ink 42">
                  <a:extLst>
                    <a:ext uri="{FF2B5EF4-FFF2-40B4-BE49-F238E27FC236}">
                      <a16:creationId xmlns:a16="http://schemas.microsoft.com/office/drawing/2014/main" id="{F6C32FAB-ACF7-034E-BBF4-B6FD8271894F}"/>
                    </a:ext>
                  </a:extLst>
                </p14:cNvPr>
                <p14:cNvContentPartPr/>
                <p14:nvPr/>
              </p14:nvContentPartPr>
              <p14:xfrm>
                <a:off x="3588858" y="857012"/>
                <a:ext cx="218160" cy="244800"/>
              </p14:xfrm>
            </p:contentPart>
          </mc:Choice>
          <mc:Fallback>
            <p:pic>
              <p:nvPicPr>
                <p:cNvPr id="43" name="Ink 42">
                  <a:extLst>
                    <a:ext uri="{FF2B5EF4-FFF2-40B4-BE49-F238E27FC236}">
                      <a16:creationId xmlns:a16="http://schemas.microsoft.com/office/drawing/2014/main" id="{F6C32FAB-ACF7-034E-BBF4-B6FD8271894F}"/>
                    </a:ext>
                  </a:extLst>
                </p:cNvPr>
                <p:cNvPicPr/>
                <p:nvPr/>
              </p:nvPicPr>
              <p:blipFill>
                <a:blip r:embed="rId52"/>
                <a:stretch>
                  <a:fillRect/>
                </a:stretch>
              </p:blipFill>
              <p:spPr>
                <a:xfrm>
                  <a:off x="3580218" y="848372"/>
                  <a:ext cx="235800" cy="262440"/>
                </a:xfrm>
                <a:prstGeom prst="rect">
                  <a:avLst/>
                </a:prstGeom>
              </p:spPr>
            </p:pic>
          </mc:Fallback>
        </mc:AlternateContent>
        <mc:AlternateContent xmlns:mc="http://schemas.openxmlformats.org/markup-compatibility/2006">
          <mc:Choice xmlns:p14="http://schemas.microsoft.com/office/powerpoint/2010/main" Requires="p14">
            <p:contentPart p14:bwMode="auto" r:id="rId53">
              <p14:nvContentPartPr>
                <p14:cNvPr id="45" name="Ink 44">
                  <a:extLst>
                    <a:ext uri="{FF2B5EF4-FFF2-40B4-BE49-F238E27FC236}">
                      <a16:creationId xmlns:a16="http://schemas.microsoft.com/office/drawing/2014/main" id="{EAF6C256-3F25-C843-9268-F409B25D0332}"/>
                    </a:ext>
                  </a:extLst>
                </p14:cNvPr>
                <p14:cNvContentPartPr/>
                <p14:nvPr/>
              </p14:nvContentPartPr>
              <p14:xfrm>
                <a:off x="1859058" y="1625252"/>
                <a:ext cx="70920" cy="73080"/>
              </p14:xfrm>
            </p:contentPart>
          </mc:Choice>
          <mc:Fallback>
            <p:pic>
              <p:nvPicPr>
                <p:cNvPr id="45" name="Ink 44">
                  <a:extLst>
                    <a:ext uri="{FF2B5EF4-FFF2-40B4-BE49-F238E27FC236}">
                      <a16:creationId xmlns:a16="http://schemas.microsoft.com/office/drawing/2014/main" id="{EAF6C256-3F25-C843-9268-F409B25D0332}"/>
                    </a:ext>
                  </a:extLst>
                </p:cNvPr>
                <p:cNvPicPr/>
                <p:nvPr/>
              </p:nvPicPr>
              <p:blipFill>
                <a:blip r:embed="rId54"/>
                <a:stretch>
                  <a:fillRect/>
                </a:stretch>
              </p:blipFill>
              <p:spPr>
                <a:xfrm>
                  <a:off x="1850058" y="1616612"/>
                  <a:ext cx="88560" cy="90720"/>
                </a:xfrm>
                <a:prstGeom prst="rect">
                  <a:avLst/>
                </a:prstGeom>
              </p:spPr>
            </p:pic>
          </mc:Fallback>
        </mc:AlternateContent>
        <mc:AlternateContent xmlns:mc="http://schemas.openxmlformats.org/markup-compatibility/2006">
          <mc:Choice xmlns:p14="http://schemas.microsoft.com/office/powerpoint/2010/main" Requires="p14">
            <p:contentPart p14:bwMode="auto" r:id="rId55">
              <p14:nvContentPartPr>
                <p14:cNvPr id="47" name="Ink 46">
                  <a:extLst>
                    <a:ext uri="{FF2B5EF4-FFF2-40B4-BE49-F238E27FC236}">
                      <a16:creationId xmlns:a16="http://schemas.microsoft.com/office/drawing/2014/main" id="{31E93E08-F73F-DD42-93D2-7F9D2D5F7A31}"/>
                    </a:ext>
                  </a:extLst>
                </p14:cNvPr>
                <p14:cNvContentPartPr/>
                <p14:nvPr/>
              </p14:nvContentPartPr>
              <p14:xfrm>
                <a:off x="1288098" y="1047812"/>
                <a:ext cx="3158640" cy="1159200"/>
              </p14:xfrm>
            </p:contentPart>
          </mc:Choice>
          <mc:Fallback>
            <p:pic>
              <p:nvPicPr>
                <p:cNvPr id="47" name="Ink 46">
                  <a:extLst>
                    <a:ext uri="{FF2B5EF4-FFF2-40B4-BE49-F238E27FC236}">
                      <a16:creationId xmlns:a16="http://schemas.microsoft.com/office/drawing/2014/main" id="{31E93E08-F73F-DD42-93D2-7F9D2D5F7A31}"/>
                    </a:ext>
                  </a:extLst>
                </p:cNvPr>
                <p:cNvPicPr/>
                <p:nvPr/>
              </p:nvPicPr>
              <p:blipFill>
                <a:blip r:embed="rId56"/>
                <a:stretch>
                  <a:fillRect/>
                </a:stretch>
              </p:blipFill>
              <p:spPr>
                <a:xfrm>
                  <a:off x="1279458" y="1039172"/>
                  <a:ext cx="3176280" cy="1176840"/>
                </a:xfrm>
                <a:prstGeom prst="rect">
                  <a:avLst/>
                </a:prstGeom>
              </p:spPr>
            </p:pic>
          </mc:Fallback>
        </mc:AlternateContent>
        <mc:AlternateContent xmlns:mc="http://schemas.openxmlformats.org/markup-compatibility/2006">
          <mc:Choice xmlns:p14="http://schemas.microsoft.com/office/powerpoint/2010/main" Requires="p14">
            <p:contentPart p14:bwMode="auto" r:id="rId57">
              <p14:nvContentPartPr>
                <p14:cNvPr id="49" name="Ink 48">
                  <a:extLst>
                    <a:ext uri="{FF2B5EF4-FFF2-40B4-BE49-F238E27FC236}">
                      <a16:creationId xmlns:a16="http://schemas.microsoft.com/office/drawing/2014/main" id="{0F1E66FC-5EC1-A540-9FF8-3DB019C10528}"/>
                    </a:ext>
                  </a:extLst>
                </p14:cNvPr>
                <p14:cNvContentPartPr/>
                <p14:nvPr/>
              </p14:nvContentPartPr>
              <p14:xfrm>
                <a:off x="1902258" y="1614812"/>
                <a:ext cx="56160" cy="53280"/>
              </p14:xfrm>
            </p:contentPart>
          </mc:Choice>
          <mc:Fallback>
            <p:pic>
              <p:nvPicPr>
                <p:cNvPr id="49" name="Ink 48">
                  <a:extLst>
                    <a:ext uri="{FF2B5EF4-FFF2-40B4-BE49-F238E27FC236}">
                      <a16:creationId xmlns:a16="http://schemas.microsoft.com/office/drawing/2014/main" id="{0F1E66FC-5EC1-A540-9FF8-3DB019C10528}"/>
                    </a:ext>
                  </a:extLst>
                </p:cNvPr>
                <p:cNvPicPr/>
                <p:nvPr/>
              </p:nvPicPr>
              <p:blipFill>
                <a:blip r:embed="rId58"/>
                <a:stretch>
                  <a:fillRect/>
                </a:stretch>
              </p:blipFill>
              <p:spPr>
                <a:xfrm>
                  <a:off x="1893258" y="1606172"/>
                  <a:ext cx="73800" cy="70920"/>
                </a:xfrm>
                <a:prstGeom prst="rect">
                  <a:avLst/>
                </a:prstGeom>
              </p:spPr>
            </p:pic>
          </mc:Fallback>
        </mc:AlternateContent>
        <mc:AlternateContent xmlns:mc="http://schemas.openxmlformats.org/markup-compatibility/2006">
          <mc:Choice xmlns:p14="http://schemas.microsoft.com/office/powerpoint/2010/main" Requires="p14">
            <p:contentPart p14:bwMode="auto" r:id="rId59">
              <p14:nvContentPartPr>
                <p14:cNvPr id="50" name="Ink 49">
                  <a:extLst>
                    <a:ext uri="{FF2B5EF4-FFF2-40B4-BE49-F238E27FC236}">
                      <a16:creationId xmlns:a16="http://schemas.microsoft.com/office/drawing/2014/main" id="{8CCD710C-1C87-2841-BD74-AFD7A4487A54}"/>
                    </a:ext>
                  </a:extLst>
                </p14:cNvPr>
                <p14:cNvContentPartPr/>
                <p14:nvPr/>
              </p14:nvContentPartPr>
              <p14:xfrm>
                <a:off x="1081458" y="1400252"/>
                <a:ext cx="790200" cy="636120"/>
              </p14:xfrm>
            </p:contentPart>
          </mc:Choice>
          <mc:Fallback>
            <p:pic>
              <p:nvPicPr>
                <p:cNvPr id="50" name="Ink 49">
                  <a:extLst>
                    <a:ext uri="{FF2B5EF4-FFF2-40B4-BE49-F238E27FC236}">
                      <a16:creationId xmlns:a16="http://schemas.microsoft.com/office/drawing/2014/main" id="{8CCD710C-1C87-2841-BD74-AFD7A4487A54}"/>
                    </a:ext>
                  </a:extLst>
                </p:cNvPr>
                <p:cNvPicPr/>
                <p:nvPr/>
              </p:nvPicPr>
              <p:blipFill>
                <a:blip r:embed="rId60"/>
                <a:stretch>
                  <a:fillRect/>
                </a:stretch>
              </p:blipFill>
              <p:spPr>
                <a:xfrm>
                  <a:off x="1072818" y="1391252"/>
                  <a:ext cx="807840" cy="653760"/>
                </a:xfrm>
                <a:prstGeom prst="rect">
                  <a:avLst/>
                </a:prstGeom>
              </p:spPr>
            </p:pic>
          </mc:Fallback>
        </mc:AlternateContent>
      </p:grpSp>
      <p:grpSp>
        <p:nvGrpSpPr>
          <p:cNvPr id="54" name="Group 53">
            <a:extLst>
              <a:ext uri="{FF2B5EF4-FFF2-40B4-BE49-F238E27FC236}">
                <a16:creationId xmlns:a16="http://schemas.microsoft.com/office/drawing/2014/main" id="{1349AB17-7D33-754D-9527-33D5C115F3DA}"/>
              </a:ext>
            </a:extLst>
          </p:cNvPr>
          <p:cNvGrpSpPr/>
          <p:nvPr/>
        </p:nvGrpSpPr>
        <p:grpSpPr>
          <a:xfrm>
            <a:off x="10637658" y="2122772"/>
            <a:ext cx="932040" cy="330120"/>
            <a:chOff x="10637658" y="2122772"/>
            <a:chExt cx="932040" cy="330120"/>
          </a:xfrm>
        </p:grpSpPr>
        <mc:AlternateContent xmlns:mc="http://schemas.openxmlformats.org/markup-compatibility/2006">
          <mc:Choice xmlns:p14="http://schemas.microsoft.com/office/powerpoint/2010/main" Requires="p14">
            <p:contentPart p14:bwMode="auto" r:id="rId61">
              <p14:nvContentPartPr>
                <p14:cNvPr id="52" name="Ink 51">
                  <a:extLst>
                    <a:ext uri="{FF2B5EF4-FFF2-40B4-BE49-F238E27FC236}">
                      <a16:creationId xmlns:a16="http://schemas.microsoft.com/office/drawing/2014/main" id="{E28CFE95-8554-3A49-A99D-336034B03CEF}"/>
                    </a:ext>
                  </a:extLst>
                </p14:cNvPr>
                <p14:cNvContentPartPr/>
                <p14:nvPr/>
              </p14:nvContentPartPr>
              <p14:xfrm>
                <a:off x="10637658" y="2122772"/>
                <a:ext cx="665640" cy="330120"/>
              </p14:xfrm>
            </p:contentPart>
          </mc:Choice>
          <mc:Fallback>
            <p:pic>
              <p:nvPicPr>
                <p:cNvPr id="52" name="Ink 51">
                  <a:extLst>
                    <a:ext uri="{FF2B5EF4-FFF2-40B4-BE49-F238E27FC236}">
                      <a16:creationId xmlns:a16="http://schemas.microsoft.com/office/drawing/2014/main" id="{E28CFE95-8554-3A49-A99D-336034B03CEF}"/>
                    </a:ext>
                  </a:extLst>
                </p:cNvPr>
                <p:cNvPicPr/>
                <p:nvPr/>
              </p:nvPicPr>
              <p:blipFill>
                <a:blip r:embed="rId62"/>
                <a:stretch>
                  <a:fillRect/>
                </a:stretch>
              </p:blipFill>
              <p:spPr>
                <a:xfrm>
                  <a:off x="10629018" y="2114132"/>
                  <a:ext cx="683280" cy="347760"/>
                </a:xfrm>
                <a:prstGeom prst="rect">
                  <a:avLst/>
                </a:prstGeom>
              </p:spPr>
            </p:pic>
          </mc:Fallback>
        </mc:AlternateContent>
        <mc:AlternateContent xmlns:mc="http://schemas.openxmlformats.org/markup-compatibility/2006">
          <mc:Choice xmlns:p14="http://schemas.microsoft.com/office/powerpoint/2010/main" Requires="p14">
            <p:contentPart p14:bwMode="auto" r:id="rId63">
              <p14:nvContentPartPr>
                <p14:cNvPr id="53" name="Ink 52">
                  <a:extLst>
                    <a:ext uri="{FF2B5EF4-FFF2-40B4-BE49-F238E27FC236}">
                      <a16:creationId xmlns:a16="http://schemas.microsoft.com/office/drawing/2014/main" id="{FF5F694F-F2FE-C241-8060-79EA3E54924E}"/>
                    </a:ext>
                  </a:extLst>
                </p14:cNvPr>
                <p14:cNvContentPartPr/>
                <p14:nvPr/>
              </p14:nvContentPartPr>
              <p14:xfrm>
                <a:off x="10883178" y="2133212"/>
                <a:ext cx="686520" cy="273600"/>
              </p14:xfrm>
            </p:contentPart>
          </mc:Choice>
          <mc:Fallback>
            <p:pic>
              <p:nvPicPr>
                <p:cNvPr id="53" name="Ink 52">
                  <a:extLst>
                    <a:ext uri="{FF2B5EF4-FFF2-40B4-BE49-F238E27FC236}">
                      <a16:creationId xmlns:a16="http://schemas.microsoft.com/office/drawing/2014/main" id="{FF5F694F-F2FE-C241-8060-79EA3E54924E}"/>
                    </a:ext>
                  </a:extLst>
                </p:cNvPr>
                <p:cNvPicPr/>
                <p:nvPr/>
              </p:nvPicPr>
              <p:blipFill>
                <a:blip r:embed="rId64"/>
                <a:stretch>
                  <a:fillRect/>
                </a:stretch>
              </p:blipFill>
              <p:spPr>
                <a:xfrm>
                  <a:off x="10874178" y="2124212"/>
                  <a:ext cx="704160" cy="291240"/>
                </a:xfrm>
                <a:prstGeom prst="rect">
                  <a:avLst/>
                </a:prstGeom>
              </p:spPr>
            </p:pic>
          </mc:Fallback>
        </mc:AlternateContent>
      </p:grpSp>
      <p:grpSp>
        <p:nvGrpSpPr>
          <p:cNvPr id="57" name="Group 56">
            <a:extLst>
              <a:ext uri="{FF2B5EF4-FFF2-40B4-BE49-F238E27FC236}">
                <a16:creationId xmlns:a16="http://schemas.microsoft.com/office/drawing/2014/main" id="{4ED91F63-9C95-A64E-B27C-3C579E7CE998}"/>
              </a:ext>
            </a:extLst>
          </p:cNvPr>
          <p:cNvGrpSpPr/>
          <p:nvPr/>
        </p:nvGrpSpPr>
        <p:grpSpPr>
          <a:xfrm>
            <a:off x="5017698" y="4878572"/>
            <a:ext cx="1646280" cy="1016640"/>
            <a:chOff x="5017698" y="4878572"/>
            <a:chExt cx="1646280" cy="1016640"/>
          </a:xfrm>
        </p:grpSpPr>
        <mc:AlternateContent xmlns:mc="http://schemas.openxmlformats.org/markup-compatibility/2006">
          <mc:Choice xmlns:p14="http://schemas.microsoft.com/office/powerpoint/2010/main" Requires="p14">
            <p:contentPart p14:bwMode="auto" r:id="rId65">
              <p14:nvContentPartPr>
                <p14:cNvPr id="2" name="Ink 1">
                  <a:extLst>
                    <a:ext uri="{FF2B5EF4-FFF2-40B4-BE49-F238E27FC236}">
                      <a16:creationId xmlns:a16="http://schemas.microsoft.com/office/drawing/2014/main" id="{12E3A1AD-6F58-1A4B-8157-277A8745FC6F}"/>
                    </a:ext>
                  </a:extLst>
                </p14:cNvPr>
                <p14:cNvContentPartPr/>
                <p14:nvPr/>
              </p14:nvContentPartPr>
              <p14:xfrm>
                <a:off x="5017698" y="4878572"/>
                <a:ext cx="1262880" cy="1013760"/>
              </p14:xfrm>
            </p:contentPart>
          </mc:Choice>
          <mc:Fallback>
            <p:pic>
              <p:nvPicPr>
                <p:cNvPr id="2" name="Ink 1">
                  <a:extLst>
                    <a:ext uri="{FF2B5EF4-FFF2-40B4-BE49-F238E27FC236}">
                      <a16:creationId xmlns:a16="http://schemas.microsoft.com/office/drawing/2014/main" id="{12E3A1AD-6F58-1A4B-8157-277A8745FC6F}"/>
                    </a:ext>
                  </a:extLst>
                </p:cNvPr>
                <p:cNvPicPr/>
                <p:nvPr/>
              </p:nvPicPr>
              <p:blipFill>
                <a:blip r:embed="rId66"/>
                <a:stretch>
                  <a:fillRect/>
                </a:stretch>
              </p:blipFill>
              <p:spPr>
                <a:xfrm>
                  <a:off x="5008698" y="4869932"/>
                  <a:ext cx="1280520" cy="1031400"/>
                </a:xfrm>
                <a:prstGeom prst="rect">
                  <a:avLst/>
                </a:prstGeom>
              </p:spPr>
            </p:pic>
          </mc:Fallback>
        </mc:AlternateContent>
        <mc:AlternateContent xmlns:mc="http://schemas.openxmlformats.org/markup-compatibility/2006">
          <mc:Choice xmlns:p14="http://schemas.microsoft.com/office/powerpoint/2010/main" Requires="p14">
            <p:contentPart p14:bwMode="auto" r:id="rId67">
              <p14:nvContentPartPr>
                <p14:cNvPr id="4" name="Ink 3">
                  <a:extLst>
                    <a:ext uri="{FF2B5EF4-FFF2-40B4-BE49-F238E27FC236}">
                      <a16:creationId xmlns:a16="http://schemas.microsoft.com/office/drawing/2014/main" id="{48FBBB6E-A148-F54E-B226-B3831286D7B6}"/>
                    </a:ext>
                  </a:extLst>
                </p14:cNvPr>
                <p14:cNvContentPartPr/>
                <p14:nvPr/>
              </p14:nvContentPartPr>
              <p14:xfrm>
                <a:off x="6370578" y="5435852"/>
                <a:ext cx="261000" cy="459360"/>
              </p14:xfrm>
            </p:contentPart>
          </mc:Choice>
          <mc:Fallback>
            <p:pic>
              <p:nvPicPr>
                <p:cNvPr id="4" name="Ink 3">
                  <a:extLst>
                    <a:ext uri="{FF2B5EF4-FFF2-40B4-BE49-F238E27FC236}">
                      <a16:creationId xmlns:a16="http://schemas.microsoft.com/office/drawing/2014/main" id="{48FBBB6E-A148-F54E-B226-B3831286D7B6}"/>
                    </a:ext>
                  </a:extLst>
                </p:cNvPr>
                <p:cNvPicPr/>
                <p:nvPr/>
              </p:nvPicPr>
              <p:blipFill>
                <a:blip r:embed="rId68"/>
                <a:stretch>
                  <a:fillRect/>
                </a:stretch>
              </p:blipFill>
              <p:spPr>
                <a:xfrm>
                  <a:off x="6361938" y="5427212"/>
                  <a:ext cx="278640" cy="477000"/>
                </a:xfrm>
                <a:prstGeom prst="rect">
                  <a:avLst/>
                </a:prstGeom>
              </p:spPr>
            </p:pic>
          </mc:Fallback>
        </mc:AlternateContent>
        <mc:AlternateContent xmlns:mc="http://schemas.openxmlformats.org/markup-compatibility/2006">
          <mc:Choice xmlns:p14="http://schemas.microsoft.com/office/powerpoint/2010/main" Requires="p14">
            <p:contentPart p14:bwMode="auto" r:id="rId69">
              <p14:nvContentPartPr>
                <p14:cNvPr id="5" name="Ink 4">
                  <a:extLst>
                    <a:ext uri="{FF2B5EF4-FFF2-40B4-BE49-F238E27FC236}">
                      <a16:creationId xmlns:a16="http://schemas.microsoft.com/office/drawing/2014/main" id="{5D5D80EB-20BE-8B43-B8FE-064406CB2433}"/>
                    </a:ext>
                  </a:extLst>
                </p14:cNvPr>
                <p14:cNvContentPartPr/>
                <p14:nvPr/>
              </p14:nvContentPartPr>
              <p14:xfrm>
                <a:off x="6395778" y="5450972"/>
                <a:ext cx="268200" cy="389160"/>
              </p14:xfrm>
            </p:contentPart>
          </mc:Choice>
          <mc:Fallback>
            <p:pic>
              <p:nvPicPr>
                <p:cNvPr id="5" name="Ink 4">
                  <a:extLst>
                    <a:ext uri="{FF2B5EF4-FFF2-40B4-BE49-F238E27FC236}">
                      <a16:creationId xmlns:a16="http://schemas.microsoft.com/office/drawing/2014/main" id="{5D5D80EB-20BE-8B43-B8FE-064406CB2433}"/>
                    </a:ext>
                  </a:extLst>
                </p:cNvPr>
                <p:cNvPicPr/>
                <p:nvPr/>
              </p:nvPicPr>
              <p:blipFill>
                <a:blip r:embed="rId70"/>
                <a:stretch>
                  <a:fillRect/>
                </a:stretch>
              </p:blipFill>
              <p:spPr>
                <a:xfrm>
                  <a:off x="6387138" y="5442332"/>
                  <a:ext cx="285840" cy="406800"/>
                </a:xfrm>
                <a:prstGeom prst="rect">
                  <a:avLst/>
                </a:prstGeom>
              </p:spPr>
            </p:pic>
          </mc:Fallback>
        </mc:AlternateContent>
        <mc:AlternateContent xmlns:mc="http://schemas.openxmlformats.org/markup-compatibility/2006">
          <mc:Choice xmlns:p14="http://schemas.microsoft.com/office/powerpoint/2010/main" Requires="p14">
            <p:contentPart p14:bwMode="auto" r:id="rId71">
              <p14:nvContentPartPr>
                <p14:cNvPr id="55" name="Ink 54">
                  <a:extLst>
                    <a:ext uri="{FF2B5EF4-FFF2-40B4-BE49-F238E27FC236}">
                      <a16:creationId xmlns:a16="http://schemas.microsoft.com/office/drawing/2014/main" id="{32E9D58E-6FAB-F643-9C11-BF8C5C049600}"/>
                    </a:ext>
                  </a:extLst>
                </p14:cNvPr>
                <p14:cNvContentPartPr/>
                <p14:nvPr/>
              </p14:nvContentPartPr>
              <p14:xfrm>
                <a:off x="5463738" y="5295092"/>
                <a:ext cx="773280" cy="497520"/>
              </p14:xfrm>
            </p:contentPart>
          </mc:Choice>
          <mc:Fallback>
            <p:pic>
              <p:nvPicPr>
                <p:cNvPr id="55" name="Ink 54">
                  <a:extLst>
                    <a:ext uri="{FF2B5EF4-FFF2-40B4-BE49-F238E27FC236}">
                      <a16:creationId xmlns:a16="http://schemas.microsoft.com/office/drawing/2014/main" id="{32E9D58E-6FAB-F643-9C11-BF8C5C049600}"/>
                    </a:ext>
                  </a:extLst>
                </p:cNvPr>
                <p:cNvPicPr/>
                <p:nvPr/>
              </p:nvPicPr>
              <p:blipFill>
                <a:blip r:embed="rId72"/>
                <a:stretch>
                  <a:fillRect/>
                </a:stretch>
              </p:blipFill>
              <p:spPr>
                <a:xfrm>
                  <a:off x="5455098" y="5286092"/>
                  <a:ext cx="790920" cy="515160"/>
                </a:xfrm>
                <a:prstGeom prst="rect">
                  <a:avLst/>
                </a:prstGeom>
              </p:spPr>
            </p:pic>
          </mc:Fallback>
        </mc:AlternateContent>
        <mc:AlternateContent xmlns:mc="http://schemas.openxmlformats.org/markup-compatibility/2006">
          <mc:Choice xmlns:p14="http://schemas.microsoft.com/office/powerpoint/2010/main" Requires="p14">
            <p:contentPart p14:bwMode="auto" r:id="rId73">
              <p14:nvContentPartPr>
                <p14:cNvPr id="56" name="Ink 55">
                  <a:extLst>
                    <a:ext uri="{FF2B5EF4-FFF2-40B4-BE49-F238E27FC236}">
                      <a16:creationId xmlns:a16="http://schemas.microsoft.com/office/drawing/2014/main" id="{B2D348B7-78BA-AC4B-BD1C-63C84ABCD6A1}"/>
                    </a:ext>
                  </a:extLst>
                </p14:cNvPr>
                <p14:cNvContentPartPr/>
                <p14:nvPr/>
              </p14:nvContentPartPr>
              <p14:xfrm>
                <a:off x="5682978" y="5261972"/>
                <a:ext cx="791280" cy="508680"/>
              </p14:xfrm>
            </p:contentPart>
          </mc:Choice>
          <mc:Fallback>
            <p:pic>
              <p:nvPicPr>
                <p:cNvPr id="56" name="Ink 55">
                  <a:extLst>
                    <a:ext uri="{FF2B5EF4-FFF2-40B4-BE49-F238E27FC236}">
                      <a16:creationId xmlns:a16="http://schemas.microsoft.com/office/drawing/2014/main" id="{B2D348B7-78BA-AC4B-BD1C-63C84ABCD6A1}"/>
                    </a:ext>
                  </a:extLst>
                </p:cNvPr>
                <p:cNvPicPr/>
                <p:nvPr/>
              </p:nvPicPr>
              <p:blipFill>
                <a:blip r:embed="rId74"/>
                <a:stretch>
                  <a:fillRect/>
                </a:stretch>
              </p:blipFill>
              <p:spPr>
                <a:xfrm>
                  <a:off x="5674338" y="5252972"/>
                  <a:ext cx="808920" cy="526320"/>
                </a:xfrm>
                <a:prstGeom prst="rect">
                  <a:avLst/>
                </a:prstGeom>
              </p:spPr>
            </p:pic>
          </mc:Fallback>
        </mc:AlternateContent>
      </p:grpSp>
      <p:grpSp>
        <p:nvGrpSpPr>
          <p:cNvPr id="60" name="Group 59">
            <a:extLst>
              <a:ext uri="{FF2B5EF4-FFF2-40B4-BE49-F238E27FC236}">
                <a16:creationId xmlns:a16="http://schemas.microsoft.com/office/drawing/2014/main" id="{95F4A973-173F-E040-B24A-48795F0F1C98}"/>
              </a:ext>
            </a:extLst>
          </p:cNvPr>
          <p:cNvGrpSpPr/>
          <p:nvPr/>
        </p:nvGrpSpPr>
        <p:grpSpPr>
          <a:xfrm>
            <a:off x="10143378" y="5400572"/>
            <a:ext cx="1533240" cy="759600"/>
            <a:chOff x="10143378" y="5400572"/>
            <a:chExt cx="1533240" cy="759600"/>
          </a:xfrm>
        </p:grpSpPr>
        <mc:AlternateContent xmlns:mc="http://schemas.openxmlformats.org/markup-compatibility/2006">
          <mc:Choice xmlns:p14="http://schemas.microsoft.com/office/powerpoint/2010/main" Requires="p14">
            <p:contentPart p14:bwMode="auto" r:id="rId75">
              <p14:nvContentPartPr>
                <p14:cNvPr id="23" name="Ink 22">
                  <a:extLst>
                    <a:ext uri="{FF2B5EF4-FFF2-40B4-BE49-F238E27FC236}">
                      <a16:creationId xmlns:a16="http://schemas.microsoft.com/office/drawing/2014/main" id="{C0526955-E322-AD48-874D-BF84ABE6CFB8}"/>
                    </a:ext>
                  </a:extLst>
                </p14:cNvPr>
                <p14:cNvContentPartPr/>
                <p14:nvPr/>
              </p14:nvContentPartPr>
              <p14:xfrm>
                <a:off x="10156698" y="5687132"/>
                <a:ext cx="1263240" cy="85680"/>
              </p14:xfrm>
            </p:contentPart>
          </mc:Choice>
          <mc:Fallback>
            <p:pic>
              <p:nvPicPr>
                <p:cNvPr id="23" name="Ink 22">
                  <a:extLst>
                    <a:ext uri="{FF2B5EF4-FFF2-40B4-BE49-F238E27FC236}">
                      <a16:creationId xmlns:a16="http://schemas.microsoft.com/office/drawing/2014/main" id="{C0526955-E322-AD48-874D-BF84ABE6CFB8}"/>
                    </a:ext>
                  </a:extLst>
                </p:cNvPr>
                <p:cNvPicPr/>
                <p:nvPr/>
              </p:nvPicPr>
              <p:blipFill>
                <a:blip r:embed="rId76"/>
                <a:stretch>
                  <a:fillRect/>
                </a:stretch>
              </p:blipFill>
              <p:spPr>
                <a:xfrm>
                  <a:off x="10147698" y="5678492"/>
                  <a:ext cx="1280880" cy="103320"/>
                </a:xfrm>
                <a:prstGeom prst="rect">
                  <a:avLst/>
                </a:prstGeom>
              </p:spPr>
            </p:pic>
          </mc:Fallback>
        </mc:AlternateContent>
        <mc:AlternateContent xmlns:mc="http://schemas.openxmlformats.org/markup-compatibility/2006">
          <mc:Choice xmlns:p14="http://schemas.microsoft.com/office/powerpoint/2010/main" Requires="p14">
            <p:contentPart p14:bwMode="auto" r:id="rId77">
              <p14:nvContentPartPr>
                <p14:cNvPr id="24" name="Ink 23">
                  <a:extLst>
                    <a:ext uri="{FF2B5EF4-FFF2-40B4-BE49-F238E27FC236}">
                      <a16:creationId xmlns:a16="http://schemas.microsoft.com/office/drawing/2014/main" id="{F1C30551-A64B-334F-97F4-2E97C940B828}"/>
                    </a:ext>
                  </a:extLst>
                </p14:cNvPr>
                <p14:cNvContentPartPr/>
                <p14:nvPr/>
              </p14:nvContentPartPr>
              <p14:xfrm>
                <a:off x="10143378" y="5714492"/>
                <a:ext cx="1071360" cy="60840"/>
              </p14:xfrm>
            </p:contentPart>
          </mc:Choice>
          <mc:Fallback>
            <p:pic>
              <p:nvPicPr>
                <p:cNvPr id="24" name="Ink 23">
                  <a:extLst>
                    <a:ext uri="{FF2B5EF4-FFF2-40B4-BE49-F238E27FC236}">
                      <a16:creationId xmlns:a16="http://schemas.microsoft.com/office/drawing/2014/main" id="{F1C30551-A64B-334F-97F4-2E97C940B828}"/>
                    </a:ext>
                  </a:extLst>
                </p:cNvPr>
                <p:cNvPicPr/>
                <p:nvPr/>
              </p:nvPicPr>
              <p:blipFill>
                <a:blip r:embed="rId78"/>
                <a:stretch>
                  <a:fillRect/>
                </a:stretch>
              </p:blipFill>
              <p:spPr>
                <a:xfrm>
                  <a:off x="10134378" y="5705852"/>
                  <a:ext cx="1089000" cy="78480"/>
                </a:xfrm>
                <a:prstGeom prst="rect">
                  <a:avLst/>
                </a:prstGeom>
              </p:spPr>
            </p:pic>
          </mc:Fallback>
        </mc:AlternateContent>
        <mc:AlternateContent xmlns:mc="http://schemas.openxmlformats.org/markup-compatibility/2006">
          <mc:Choice xmlns:p14="http://schemas.microsoft.com/office/powerpoint/2010/main" Requires="p14">
            <p:contentPart p14:bwMode="auto" r:id="rId79">
              <p14:nvContentPartPr>
                <p14:cNvPr id="58" name="Ink 57">
                  <a:extLst>
                    <a:ext uri="{FF2B5EF4-FFF2-40B4-BE49-F238E27FC236}">
                      <a16:creationId xmlns:a16="http://schemas.microsoft.com/office/drawing/2014/main" id="{2A2BA8D1-74ED-D441-B72E-1FD90C2C984B}"/>
                    </a:ext>
                  </a:extLst>
                </p14:cNvPr>
                <p14:cNvContentPartPr/>
                <p14:nvPr/>
              </p14:nvContentPartPr>
              <p14:xfrm>
                <a:off x="10425978" y="5701532"/>
                <a:ext cx="741960" cy="458640"/>
              </p14:xfrm>
            </p:contentPart>
          </mc:Choice>
          <mc:Fallback>
            <p:pic>
              <p:nvPicPr>
                <p:cNvPr id="58" name="Ink 57">
                  <a:extLst>
                    <a:ext uri="{FF2B5EF4-FFF2-40B4-BE49-F238E27FC236}">
                      <a16:creationId xmlns:a16="http://schemas.microsoft.com/office/drawing/2014/main" id="{2A2BA8D1-74ED-D441-B72E-1FD90C2C984B}"/>
                    </a:ext>
                  </a:extLst>
                </p:cNvPr>
                <p:cNvPicPr/>
                <p:nvPr/>
              </p:nvPicPr>
              <p:blipFill>
                <a:blip r:embed="rId80"/>
                <a:stretch>
                  <a:fillRect/>
                </a:stretch>
              </p:blipFill>
              <p:spPr>
                <a:xfrm>
                  <a:off x="10417338" y="5692892"/>
                  <a:ext cx="759600" cy="476280"/>
                </a:xfrm>
                <a:prstGeom prst="rect">
                  <a:avLst/>
                </a:prstGeom>
              </p:spPr>
            </p:pic>
          </mc:Fallback>
        </mc:AlternateContent>
        <mc:AlternateContent xmlns:mc="http://schemas.openxmlformats.org/markup-compatibility/2006">
          <mc:Choice xmlns:p14="http://schemas.microsoft.com/office/powerpoint/2010/main" Requires="p14">
            <p:contentPart p14:bwMode="auto" r:id="rId81">
              <p14:nvContentPartPr>
                <p14:cNvPr id="59" name="Ink 58">
                  <a:extLst>
                    <a:ext uri="{FF2B5EF4-FFF2-40B4-BE49-F238E27FC236}">
                      <a16:creationId xmlns:a16="http://schemas.microsoft.com/office/drawing/2014/main" id="{B3D94EFC-1C84-7247-829C-1DCE183578A8}"/>
                    </a:ext>
                  </a:extLst>
                </p14:cNvPr>
                <p14:cNvContentPartPr/>
                <p14:nvPr/>
              </p14:nvContentPartPr>
              <p14:xfrm>
                <a:off x="10594458" y="5400572"/>
                <a:ext cx="1082160" cy="634680"/>
              </p14:xfrm>
            </p:contentPart>
          </mc:Choice>
          <mc:Fallback>
            <p:pic>
              <p:nvPicPr>
                <p:cNvPr id="59" name="Ink 58">
                  <a:extLst>
                    <a:ext uri="{FF2B5EF4-FFF2-40B4-BE49-F238E27FC236}">
                      <a16:creationId xmlns:a16="http://schemas.microsoft.com/office/drawing/2014/main" id="{B3D94EFC-1C84-7247-829C-1DCE183578A8}"/>
                    </a:ext>
                  </a:extLst>
                </p:cNvPr>
                <p:cNvPicPr/>
                <p:nvPr/>
              </p:nvPicPr>
              <p:blipFill>
                <a:blip r:embed="rId82"/>
                <a:stretch>
                  <a:fillRect/>
                </a:stretch>
              </p:blipFill>
              <p:spPr>
                <a:xfrm>
                  <a:off x="10585818" y="5391932"/>
                  <a:ext cx="1099800" cy="65232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83">
            <p14:nvContentPartPr>
              <p14:cNvPr id="74" name="Ink 73">
                <a:extLst>
                  <a:ext uri="{FF2B5EF4-FFF2-40B4-BE49-F238E27FC236}">
                    <a16:creationId xmlns:a16="http://schemas.microsoft.com/office/drawing/2014/main" id="{97295250-90F8-4A47-A1A8-EA5135E8F0C0}"/>
                  </a:ext>
                </a:extLst>
              </p14:cNvPr>
              <p14:cNvContentPartPr/>
              <p14:nvPr/>
            </p14:nvContentPartPr>
            <p14:xfrm>
              <a:off x="6601338" y="4377092"/>
              <a:ext cx="275400" cy="441720"/>
            </p14:xfrm>
          </p:contentPart>
        </mc:Choice>
        <mc:Fallback>
          <p:pic>
            <p:nvPicPr>
              <p:cNvPr id="74" name="Ink 73">
                <a:extLst>
                  <a:ext uri="{FF2B5EF4-FFF2-40B4-BE49-F238E27FC236}">
                    <a16:creationId xmlns:a16="http://schemas.microsoft.com/office/drawing/2014/main" id="{97295250-90F8-4A47-A1A8-EA5135E8F0C0}"/>
                  </a:ext>
                </a:extLst>
              </p:cNvPr>
              <p:cNvPicPr/>
              <p:nvPr/>
            </p:nvPicPr>
            <p:blipFill>
              <a:blip r:embed="rId84"/>
              <a:stretch>
                <a:fillRect/>
              </a:stretch>
            </p:blipFill>
            <p:spPr>
              <a:xfrm>
                <a:off x="6592698" y="4368092"/>
                <a:ext cx="293040" cy="459360"/>
              </a:xfrm>
              <a:prstGeom prst="rect">
                <a:avLst/>
              </a:prstGeom>
            </p:spPr>
          </p:pic>
        </mc:Fallback>
      </mc:AlternateContent>
      <mc:AlternateContent xmlns:mc="http://schemas.openxmlformats.org/markup-compatibility/2006">
        <mc:Choice xmlns:p14="http://schemas.microsoft.com/office/powerpoint/2010/main" Requires="p14">
          <p:contentPart p14:bwMode="auto" r:id="rId85">
            <p14:nvContentPartPr>
              <p14:cNvPr id="76" name="Ink 75">
                <a:extLst>
                  <a:ext uri="{FF2B5EF4-FFF2-40B4-BE49-F238E27FC236}">
                    <a16:creationId xmlns:a16="http://schemas.microsoft.com/office/drawing/2014/main" id="{B96620F7-1884-AA41-84F2-8F74C806F7E8}"/>
                  </a:ext>
                </a:extLst>
              </p14:cNvPr>
              <p14:cNvContentPartPr/>
              <p14:nvPr/>
            </p14:nvContentPartPr>
            <p14:xfrm>
              <a:off x="6620778" y="4384652"/>
              <a:ext cx="37080" cy="41040"/>
            </p14:xfrm>
          </p:contentPart>
        </mc:Choice>
        <mc:Fallback>
          <p:pic>
            <p:nvPicPr>
              <p:cNvPr id="76" name="Ink 75">
                <a:extLst>
                  <a:ext uri="{FF2B5EF4-FFF2-40B4-BE49-F238E27FC236}">
                    <a16:creationId xmlns:a16="http://schemas.microsoft.com/office/drawing/2014/main" id="{B96620F7-1884-AA41-84F2-8F74C806F7E8}"/>
                  </a:ext>
                </a:extLst>
              </p:cNvPr>
              <p:cNvPicPr/>
              <p:nvPr/>
            </p:nvPicPr>
            <p:blipFill>
              <a:blip r:embed="rId86"/>
              <a:stretch>
                <a:fillRect/>
              </a:stretch>
            </p:blipFill>
            <p:spPr>
              <a:xfrm>
                <a:off x="6612138" y="4376012"/>
                <a:ext cx="54720" cy="58680"/>
              </a:xfrm>
              <a:prstGeom prst="rect">
                <a:avLst/>
              </a:prstGeom>
            </p:spPr>
          </p:pic>
        </mc:Fallback>
      </mc:AlternateContent>
      <mc:AlternateContent xmlns:mc="http://schemas.openxmlformats.org/markup-compatibility/2006">
        <mc:Choice xmlns:p14="http://schemas.microsoft.com/office/powerpoint/2010/main" Requires="p14">
          <p:contentPart p14:bwMode="auto" r:id="rId87">
            <p14:nvContentPartPr>
              <p14:cNvPr id="93" name="Ink 92">
                <a:extLst>
                  <a:ext uri="{FF2B5EF4-FFF2-40B4-BE49-F238E27FC236}">
                    <a16:creationId xmlns:a16="http://schemas.microsoft.com/office/drawing/2014/main" id="{645C5DD8-47BA-9F4D-B74B-01DDE16DBD4E}"/>
                  </a:ext>
                </a:extLst>
              </p14:cNvPr>
              <p14:cNvContentPartPr/>
              <p14:nvPr/>
            </p14:nvContentPartPr>
            <p14:xfrm>
              <a:off x="5839578" y="2960852"/>
              <a:ext cx="191520" cy="73800"/>
            </p14:xfrm>
          </p:contentPart>
        </mc:Choice>
        <mc:Fallback>
          <p:pic>
            <p:nvPicPr>
              <p:cNvPr id="93" name="Ink 92">
                <a:extLst>
                  <a:ext uri="{FF2B5EF4-FFF2-40B4-BE49-F238E27FC236}">
                    <a16:creationId xmlns:a16="http://schemas.microsoft.com/office/drawing/2014/main" id="{645C5DD8-47BA-9F4D-B74B-01DDE16DBD4E}"/>
                  </a:ext>
                </a:extLst>
              </p:cNvPr>
              <p:cNvPicPr/>
              <p:nvPr/>
            </p:nvPicPr>
            <p:blipFill>
              <a:blip r:embed="rId88"/>
              <a:stretch>
                <a:fillRect/>
              </a:stretch>
            </p:blipFill>
            <p:spPr>
              <a:xfrm>
                <a:off x="5830578" y="2951852"/>
                <a:ext cx="209160" cy="91440"/>
              </a:xfrm>
              <a:prstGeom prst="rect">
                <a:avLst/>
              </a:prstGeom>
            </p:spPr>
          </p:pic>
        </mc:Fallback>
      </mc:AlternateContent>
      <p:grpSp>
        <p:nvGrpSpPr>
          <p:cNvPr id="106" name="Group 105">
            <a:extLst>
              <a:ext uri="{FF2B5EF4-FFF2-40B4-BE49-F238E27FC236}">
                <a16:creationId xmlns:a16="http://schemas.microsoft.com/office/drawing/2014/main" id="{96771DEF-2051-8947-8AA0-0D25AD578D6E}"/>
              </a:ext>
            </a:extLst>
          </p:cNvPr>
          <p:cNvGrpSpPr/>
          <p:nvPr/>
        </p:nvGrpSpPr>
        <p:grpSpPr>
          <a:xfrm>
            <a:off x="5597298" y="2253092"/>
            <a:ext cx="1783800" cy="2664360"/>
            <a:chOff x="5597298" y="2253092"/>
            <a:chExt cx="1783800" cy="2664360"/>
          </a:xfrm>
        </p:grpSpPr>
        <mc:AlternateContent xmlns:mc="http://schemas.openxmlformats.org/markup-compatibility/2006">
          <mc:Choice xmlns:p14="http://schemas.microsoft.com/office/powerpoint/2010/main" Requires="p14">
            <p:contentPart p14:bwMode="auto" r:id="rId89">
              <p14:nvContentPartPr>
                <p14:cNvPr id="69" name="Ink 68">
                  <a:extLst>
                    <a:ext uri="{FF2B5EF4-FFF2-40B4-BE49-F238E27FC236}">
                      <a16:creationId xmlns:a16="http://schemas.microsoft.com/office/drawing/2014/main" id="{5C311BDC-B6BC-FC40-84C8-B52D1E034F52}"/>
                    </a:ext>
                  </a:extLst>
                </p14:cNvPr>
                <p14:cNvContentPartPr/>
                <p14:nvPr/>
              </p14:nvContentPartPr>
              <p14:xfrm>
                <a:off x="6022818" y="3893972"/>
                <a:ext cx="434160" cy="1023480"/>
              </p14:xfrm>
            </p:contentPart>
          </mc:Choice>
          <mc:Fallback>
            <p:pic>
              <p:nvPicPr>
                <p:cNvPr id="69" name="Ink 68">
                  <a:extLst>
                    <a:ext uri="{FF2B5EF4-FFF2-40B4-BE49-F238E27FC236}">
                      <a16:creationId xmlns:a16="http://schemas.microsoft.com/office/drawing/2014/main" id="{5C311BDC-B6BC-FC40-84C8-B52D1E034F52}"/>
                    </a:ext>
                  </a:extLst>
                </p:cNvPr>
                <p:cNvPicPr/>
                <p:nvPr/>
              </p:nvPicPr>
              <p:blipFill>
                <a:blip r:embed="rId90"/>
                <a:stretch>
                  <a:fillRect/>
                </a:stretch>
              </p:blipFill>
              <p:spPr>
                <a:xfrm>
                  <a:off x="6014178" y="3885332"/>
                  <a:ext cx="451800" cy="1041120"/>
                </a:xfrm>
                <a:prstGeom prst="rect">
                  <a:avLst/>
                </a:prstGeom>
              </p:spPr>
            </p:pic>
          </mc:Fallback>
        </mc:AlternateContent>
        <mc:AlternateContent xmlns:mc="http://schemas.openxmlformats.org/markup-compatibility/2006">
          <mc:Choice xmlns:p14="http://schemas.microsoft.com/office/powerpoint/2010/main" Requires="p14">
            <p:contentPart p14:bwMode="auto" r:id="rId91">
              <p14:nvContentPartPr>
                <p14:cNvPr id="70" name="Ink 69">
                  <a:extLst>
                    <a:ext uri="{FF2B5EF4-FFF2-40B4-BE49-F238E27FC236}">
                      <a16:creationId xmlns:a16="http://schemas.microsoft.com/office/drawing/2014/main" id="{CE43AE78-A97F-B149-B005-C7C2BDEED26A}"/>
                    </a:ext>
                  </a:extLst>
                </p14:cNvPr>
                <p14:cNvContentPartPr/>
                <p14:nvPr/>
              </p14:nvContentPartPr>
              <p14:xfrm>
                <a:off x="6095898" y="4079732"/>
                <a:ext cx="1103400" cy="732600"/>
              </p14:xfrm>
            </p:contentPart>
          </mc:Choice>
          <mc:Fallback>
            <p:pic>
              <p:nvPicPr>
                <p:cNvPr id="70" name="Ink 69">
                  <a:extLst>
                    <a:ext uri="{FF2B5EF4-FFF2-40B4-BE49-F238E27FC236}">
                      <a16:creationId xmlns:a16="http://schemas.microsoft.com/office/drawing/2014/main" id="{CE43AE78-A97F-B149-B005-C7C2BDEED26A}"/>
                    </a:ext>
                  </a:extLst>
                </p:cNvPr>
                <p:cNvPicPr/>
                <p:nvPr/>
              </p:nvPicPr>
              <p:blipFill>
                <a:blip r:embed="rId92"/>
                <a:stretch>
                  <a:fillRect/>
                </a:stretch>
              </p:blipFill>
              <p:spPr>
                <a:xfrm>
                  <a:off x="6087258" y="4070732"/>
                  <a:ext cx="1121040" cy="750240"/>
                </a:xfrm>
                <a:prstGeom prst="rect">
                  <a:avLst/>
                </a:prstGeom>
              </p:spPr>
            </p:pic>
          </mc:Fallback>
        </mc:AlternateContent>
        <mc:AlternateContent xmlns:mc="http://schemas.openxmlformats.org/markup-compatibility/2006">
          <mc:Choice xmlns:p14="http://schemas.microsoft.com/office/powerpoint/2010/main" Requires="p14">
            <p:contentPart p14:bwMode="auto" r:id="rId93">
              <p14:nvContentPartPr>
                <p14:cNvPr id="72" name="Ink 71">
                  <a:extLst>
                    <a:ext uri="{FF2B5EF4-FFF2-40B4-BE49-F238E27FC236}">
                      <a16:creationId xmlns:a16="http://schemas.microsoft.com/office/drawing/2014/main" id="{E17745E9-DBA6-7B48-B510-4F5A8A0F31D8}"/>
                    </a:ext>
                  </a:extLst>
                </p14:cNvPr>
                <p14:cNvContentPartPr/>
                <p14:nvPr/>
              </p14:nvContentPartPr>
              <p14:xfrm>
                <a:off x="6418458" y="3206732"/>
                <a:ext cx="456840" cy="1467360"/>
              </p14:xfrm>
            </p:contentPart>
          </mc:Choice>
          <mc:Fallback>
            <p:pic>
              <p:nvPicPr>
                <p:cNvPr id="72" name="Ink 71">
                  <a:extLst>
                    <a:ext uri="{FF2B5EF4-FFF2-40B4-BE49-F238E27FC236}">
                      <a16:creationId xmlns:a16="http://schemas.microsoft.com/office/drawing/2014/main" id="{E17745E9-DBA6-7B48-B510-4F5A8A0F31D8}"/>
                    </a:ext>
                  </a:extLst>
                </p:cNvPr>
                <p:cNvPicPr/>
                <p:nvPr/>
              </p:nvPicPr>
              <p:blipFill>
                <a:blip r:embed="rId94"/>
                <a:stretch>
                  <a:fillRect/>
                </a:stretch>
              </p:blipFill>
              <p:spPr>
                <a:xfrm>
                  <a:off x="6409818" y="3198092"/>
                  <a:ext cx="474480" cy="1485000"/>
                </a:xfrm>
                <a:prstGeom prst="rect">
                  <a:avLst/>
                </a:prstGeom>
              </p:spPr>
            </p:pic>
          </mc:Fallback>
        </mc:AlternateContent>
        <mc:AlternateContent xmlns:mc="http://schemas.openxmlformats.org/markup-compatibility/2006">
          <mc:Choice xmlns:p14="http://schemas.microsoft.com/office/powerpoint/2010/main" Requires="p14">
            <p:contentPart p14:bwMode="auto" r:id="rId95">
              <p14:nvContentPartPr>
                <p14:cNvPr id="61" name="Ink 60">
                  <a:extLst>
                    <a:ext uri="{FF2B5EF4-FFF2-40B4-BE49-F238E27FC236}">
                      <a16:creationId xmlns:a16="http://schemas.microsoft.com/office/drawing/2014/main" id="{8590850D-FE97-AB40-8EC0-D5979477C474}"/>
                    </a:ext>
                  </a:extLst>
                </p14:cNvPr>
                <p14:cNvContentPartPr/>
                <p14:nvPr/>
              </p14:nvContentPartPr>
              <p14:xfrm>
                <a:off x="5714298" y="2311772"/>
                <a:ext cx="416160" cy="1252800"/>
              </p14:xfrm>
            </p:contentPart>
          </mc:Choice>
          <mc:Fallback>
            <p:pic>
              <p:nvPicPr>
                <p:cNvPr id="61" name="Ink 60">
                  <a:extLst>
                    <a:ext uri="{FF2B5EF4-FFF2-40B4-BE49-F238E27FC236}">
                      <a16:creationId xmlns:a16="http://schemas.microsoft.com/office/drawing/2014/main" id="{8590850D-FE97-AB40-8EC0-D5979477C474}"/>
                    </a:ext>
                  </a:extLst>
                </p:cNvPr>
                <p:cNvPicPr/>
                <p:nvPr/>
              </p:nvPicPr>
              <p:blipFill>
                <a:blip r:embed="rId96"/>
                <a:stretch>
                  <a:fillRect/>
                </a:stretch>
              </p:blipFill>
              <p:spPr>
                <a:xfrm>
                  <a:off x="5705298" y="2302772"/>
                  <a:ext cx="433800" cy="1270440"/>
                </a:xfrm>
                <a:prstGeom prst="rect">
                  <a:avLst/>
                </a:prstGeom>
              </p:spPr>
            </p:pic>
          </mc:Fallback>
        </mc:AlternateContent>
        <mc:AlternateContent xmlns:mc="http://schemas.openxmlformats.org/markup-compatibility/2006">
          <mc:Choice xmlns:p14="http://schemas.microsoft.com/office/powerpoint/2010/main" Requires="p14">
            <p:contentPart p14:bwMode="auto" r:id="rId97">
              <p14:nvContentPartPr>
                <p14:cNvPr id="62" name="Ink 61">
                  <a:extLst>
                    <a:ext uri="{FF2B5EF4-FFF2-40B4-BE49-F238E27FC236}">
                      <a16:creationId xmlns:a16="http://schemas.microsoft.com/office/drawing/2014/main" id="{2A454E87-A11D-0C42-A209-0C112943BC18}"/>
                    </a:ext>
                  </a:extLst>
                </p14:cNvPr>
                <p14:cNvContentPartPr/>
                <p14:nvPr/>
              </p14:nvContentPartPr>
              <p14:xfrm>
                <a:off x="5801418" y="2639012"/>
                <a:ext cx="1579680" cy="817560"/>
              </p14:xfrm>
            </p:contentPart>
          </mc:Choice>
          <mc:Fallback>
            <p:pic>
              <p:nvPicPr>
                <p:cNvPr id="62" name="Ink 61">
                  <a:extLst>
                    <a:ext uri="{FF2B5EF4-FFF2-40B4-BE49-F238E27FC236}">
                      <a16:creationId xmlns:a16="http://schemas.microsoft.com/office/drawing/2014/main" id="{2A454E87-A11D-0C42-A209-0C112943BC18}"/>
                    </a:ext>
                  </a:extLst>
                </p:cNvPr>
                <p:cNvPicPr/>
                <p:nvPr/>
              </p:nvPicPr>
              <p:blipFill>
                <a:blip r:embed="rId98"/>
                <a:stretch>
                  <a:fillRect/>
                </a:stretch>
              </p:blipFill>
              <p:spPr>
                <a:xfrm>
                  <a:off x="5792418" y="2630372"/>
                  <a:ext cx="1597320" cy="835200"/>
                </a:xfrm>
                <a:prstGeom prst="rect">
                  <a:avLst/>
                </a:prstGeom>
              </p:spPr>
            </p:pic>
          </mc:Fallback>
        </mc:AlternateContent>
        <mc:AlternateContent xmlns:mc="http://schemas.openxmlformats.org/markup-compatibility/2006">
          <mc:Choice xmlns:p14="http://schemas.microsoft.com/office/powerpoint/2010/main" Requires="p14">
            <p:contentPart p14:bwMode="auto" r:id="rId99">
              <p14:nvContentPartPr>
                <p14:cNvPr id="63" name="Ink 62">
                  <a:extLst>
                    <a:ext uri="{FF2B5EF4-FFF2-40B4-BE49-F238E27FC236}">
                      <a16:creationId xmlns:a16="http://schemas.microsoft.com/office/drawing/2014/main" id="{9DCC02F9-E2ED-E44C-9FA0-78570CC33887}"/>
                    </a:ext>
                  </a:extLst>
                </p14:cNvPr>
                <p14:cNvContentPartPr/>
                <p14:nvPr/>
              </p14:nvContentPartPr>
              <p14:xfrm>
                <a:off x="6173298" y="2979572"/>
                <a:ext cx="41400" cy="73800"/>
              </p14:xfrm>
            </p:contentPart>
          </mc:Choice>
          <mc:Fallback>
            <p:pic>
              <p:nvPicPr>
                <p:cNvPr id="63" name="Ink 62">
                  <a:extLst>
                    <a:ext uri="{FF2B5EF4-FFF2-40B4-BE49-F238E27FC236}">
                      <a16:creationId xmlns:a16="http://schemas.microsoft.com/office/drawing/2014/main" id="{9DCC02F9-E2ED-E44C-9FA0-78570CC33887}"/>
                    </a:ext>
                  </a:extLst>
                </p:cNvPr>
                <p:cNvPicPr/>
                <p:nvPr/>
              </p:nvPicPr>
              <p:blipFill>
                <a:blip r:embed="rId100"/>
                <a:stretch>
                  <a:fillRect/>
                </a:stretch>
              </p:blipFill>
              <p:spPr>
                <a:xfrm>
                  <a:off x="6164658" y="2970572"/>
                  <a:ext cx="59040" cy="91440"/>
                </a:xfrm>
                <a:prstGeom prst="rect">
                  <a:avLst/>
                </a:prstGeom>
              </p:spPr>
            </p:pic>
          </mc:Fallback>
        </mc:AlternateContent>
        <mc:AlternateContent xmlns:mc="http://schemas.openxmlformats.org/markup-compatibility/2006">
          <mc:Choice xmlns:p14="http://schemas.microsoft.com/office/powerpoint/2010/main" Requires="p14">
            <p:contentPart p14:bwMode="auto" r:id="rId101">
              <p14:nvContentPartPr>
                <p14:cNvPr id="64" name="Ink 63">
                  <a:extLst>
                    <a:ext uri="{FF2B5EF4-FFF2-40B4-BE49-F238E27FC236}">
                      <a16:creationId xmlns:a16="http://schemas.microsoft.com/office/drawing/2014/main" id="{6950E104-1D12-EB4F-9F76-672A352DD59B}"/>
                    </a:ext>
                  </a:extLst>
                </p14:cNvPr>
                <p14:cNvContentPartPr/>
                <p14:nvPr/>
              </p14:nvContentPartPr>
              <p14:xfrm>
                <a:off x="6278418" y="2760692"/>
                <a:ext cx="32760" cy="51480"/>
              </p14:xfrm>
            </p:contentPart>
          </mc:Choice>
          <mc:Fallback>
            <p:pic>
              <p:nvPicPr>
                <p:cNvPr id="64" name="Ink 63">
                  <a:extLst>
                    <a:ext uri="{FF2B5EF4-FFF2-40B4-BE49-F238E27FC236}">
                      <a16:creationId xmlns:a16="http://schemas.microsoft.com/office/drawing/2014/main" id="{6950E104-1D12-EB4F-9F76-672A352DD59B}"/>
                    </a:ext>
                  </a:extLst>
                </p:cNvPr>
                <p:cNvPicPr/>
                <p:nvPr/>
              </p:nvPicPr>
              <p:blipFill>
                <a:blip r:embed="rId102"/>
                <a:stretch>
                  <a:fillRect/>
                </a:stretch>
              </p:blipFill>
              <p:spPr>
                <a:xfrm>
                  <a:off x="6269418" y="2752052"/>
                  <a:ext cx="50400" cy="69120"/>
                </a:xfrm>
                <a:prstGeom prst="rect">
                  <a:avLst/>
                </a:prstGeom>
              </p:spPr>
            </p:pic>
          </mc:Fallback>
        </mc:AlternateContent>
        <mc:AlternateContent xmlns:mc="http://schemas.openxmlformats.org/markup-compatibility/2006">
          <mc:Choice xmlns:p14="http://schemas.microsoft.com/office/powerpoint/2010/main" Requires="p14">
            <p:contentPart p14:bwMode="auto" r:id="rId103">
              <p14:nvContentPartPr>
                <p14:cNvPr id="65" name="Ink 64">
                  <a:extLst>
                    <a:ext uri="{FF2B5EF4-FFF2-40B4-BE49-F238E27FC236}">
                      <a16:creationId xmlns:a16="http://schemas.microsoft.com/office/drawing/2014/main" id="{60580207-FE0E-2445-8305-2B033262DD30}"/>
                    </a:ext>
                  </a:extLst>
                </p14:cNvPr>
                <p14:cNvContentPartPr/>
                <p14:nvPr/>
              </p14:nvContentPartPr>
              <p14:xfrm>
                <a:off x="6370938" y="2590772"/>
                <a:ext cx="41760" cy="31320"/>
              </p14:xfrm>
            </p:contentPart>
          </mc:Choice>
          <mc:Fallback>
            <p:pic>
              <p:nvPicPr>
                <p:cNvPr id="65" name="Ink 64">
                  <a:extLst>
                    <a:ext uri="{FF2B5EF4-FFF2-40B4-BE49-F238E27FC236}">
                      <a16:creationId xmlns:a16="http://schemas.microsoft.com/office/drawing/2014/main" id="{60580207-FE0E-2445-8305-2B033262DD30}"/>
                    </a:ext>
                  </a:extLst>
                </p:cNvPr>
                <p:cNvPicPr/>
                <p:nvPr/>
              </p:nvPicPr>
              <p:blipFill>
                <a:blip r:embed="rId104"/>
                <a:stretch>
                  <a:fillRect/>
                </a:stretch>
              </p:blipFill>
              <p:spPr>
                <a:xfrm>
                  <a:off x="6361938" y="2581772"/>
                  <a:ext cx="59400" cy="48960"/>
                </a:xfrm>
                <a:prstGeom prst="rect">
                  <a:avLst/>
                </a:prstGeom>
              </p:spPr>
            </p:pic>
          </mc:Fallback>
        </mc:AlternateContent>
        <mc:AlternateContent xmlns:mc="http://schemas.openxmlformats.org/markup-compatibility/2006">
          <mc:Choice xmlns:p14="http://schemas.microsoft.com/office/powerpoint/2010/main" Requires="p14">
            <p:contentPart p14:bwMode="auto" r:id="rId105">
              <p14:nvContentPartPr>
                <p14:cNvPr id="66" name="Ink 65">
                  <a:extLst>
                    <a:ext uri="{FF2B5EF4-FFF2-40B4-BE49-F238E27FC236}">
                      <a16:creationId xmlns:a16="http://schemas.microsoft.com/office/drawing/2014/main" id="{CEDC2A17-ABE3-6249-9B31-5987C5547623}"/>
                    </a:ext>
                  </a:extLst>
                </p14:cNvPr>
                <p14:cNvContentPartPr/>
                <p14:nvPr/>
              </p14:nvContentPartPr>
              <p14:xfrm>
                <a:off x="6422778" y="2425172"/>
                <a:ext cx="86760" cy="60120"/>
              </p14:xfrm>
            </p:contentPart>
          </mc:Choice>
          <mc:Fallback>
            <p:pic>
              <p:nvPicPr>
                <p:cNvPr id="66" name="Ink 65">
                  <a:extLst>
                    <a:ext uri="{FF2B5EF4-FFF2-40B4-BE49-F238E27FC236}">
                      <a16:creationId xmlns:a16="http://schemas.microsoft.com/office/drawing/2014/main" id="{CEDC2A17-ABE3-6249-9B31-5987C5547623}"/>
                    </a:ext>
                  </a:extLst>
                </p:cNvPr>
                <p:cNvPicPr/>
                <p:nvPr/>
              </p:nvPicPr>
              <p:blipFill>
                <a:blip r:embed="rId106"/>
                <a:stretch>
                  <a:fillRect/>
                </a:stretch>
              </p:blipFill>
              <p:spPr>
                <a:xfrm>
                  <a:off x="6414138" y="2416532"/>
                  <a:ext cx="104400" cy="77760"/>
                </a:xfrm>
                <a:prstGeom prst="rect">
                  <a:avLst/>
                </a:prstGeom>
              </p:spPr>
            </p:pic>
          </mc:Fallback>
        </mc:AlternateContent>
        <mc:AlternateContent xmlns:mc="http://schemas.openxmlformats.org/markup-compatibility/2006">
          <mc:Choice xmlns:p14="http://schemas.microsoft.com/office/powerpoint/2010/main" Requires="p14">
            <p:contentPart p14:bwMode="auto" r:id="rId107">
              <p14:nvContentPartPr>
                <p14:cNvPr id="67" name="Ink 66">
                  <a:extLst>
                    <a:ext uri="{FF2B5EF4-FFF2-40B4-BE49-F238E27FC236}">
                      <a16:creationId xmlns:a16="http://schemas.microsoft.com/office/drawing/2014/main" id="{180E2978-8514-674B-8E91-23B972A53A5F}"/>
                    </a:ext>
                  </a:extLst>
                </p14:cNvPr>
                <p14:cNvContentPartPr/>
                <p14:nvPr/>
              </p14:nvContentPartPr>
              <p14:xfrm>
                <a:off x="6469578" y="2253092"/>
                <a:ext cx="61200" cy="71640"/>
              </p14:xfrm>
            </p:contentPart>
          </mc:Choice>
          <mc:Fallback>
            <p:pic>
              <p:nvPicPr>
                <p:cNvPr id="67" name="Ink 66">
                  <a:extLst>
                    <a:ext uri="{FF2B5EF4-FFF2-40B4-BE49-F238E27FC236}">
                      <a16:creationId xmlns:a16="http://schemas.microsoft.com/office/drawing/2014/main" id="{180E2978-8514-674B-8E91-23B972A53A5F}"/>
                    </a:ext>
                  </a:extLst>
                </p:cNvPr>
                <p:cNvPicPr/>
                <p:nvPr/>
              </p:nvPicPr>
              <p:blipFill>
                <a:blip r:embed="rId108"/>
                <a:stretch>
                  <a:fillRect/>
                </a:stretch>
              </p:blipFill>
              <p:spPr>
                <a:xfrm>
                  <a:off x="6460938" y="2244092"/>
                  <a:ext cx="78840" cy="89280"/>
                </a:xfrm>
                <a:prstGeom prst="rect">
                  <a:avLst/>
                </a:prstGeom>
              </p:spPr>
            </p:pic>
          </mc:Fallback>
        </mc:AlternateContent>
        <mc:AlternateContent xmlns:mc="http://schemas.openxmlformats.org/markup-compatibility/2006">
          <mc:Choice xmlns:p14="http://schemas.microsoft.com/office/powerpoint/2010/main" Requires="p14">
            <p:contentPart p14:bwMode="auto" r:id="rId109">
              <p14:nvContentPartPr>
                <p14:cNvPr id="78" name="Ink 77">
                  <a:extLst>
                    <a:ext uri="{FF2B5EF4-FFF2-40B4-BE49-F238E27FC236}">
                      <a16:creationId xmlns:a16="http://schemas.microsoft.com/office/drawing/2014/main" id="{67812FBF-D902-3641-B351-555D3001B5C3}"/>
                    </a:ext>
                  </a:extLst>
                </p14:cNvPr>
                <p14:cNvContentPartPr/>
                <p14:nvPr/>
              </p14:nvContentPartPr>
              <p14:xfrm>
                <a:off x="6200658" y="3009452"/>
                <a:ext cx="98640" cy="217440"/>
              </p14:xfrm>
            </p:contentPart>
          </mc:Choice>
          <mc:Fallback>
            <p:pic>
              <p:nvPicPr>
                <p:cNvPr id="78" name="Ink 77">
                  <a:extLst>
                    <a:ext uri="{FF2B5EF4-FFF2-40B4-BE49-F238E27FC236}">
                      <a16:creationId xmlns:a16="http://schemas.microsoft.com/office/drawing/2014/main" id="{67812FBF-D902-3641-B351-555D3001B5C3}"/>
                    </a:ext>
                  </a:extLst>
                </p:cNvPr>
                <p:cNvPicPr/>
                <p:nvPr/>
              </p:nvPicPr>
              <p:blipFill>
                <a:blip r:embed="rId110"/>
                <a:stretch>
                  <a:fillRect/>
                </a:stretch>
              </p:blipFill>
              <p:spPr>
                <a:xfrm>
                  <a:off x="6191658" y="3000452"/>
                  <a:ext cx="116280" cy="235080"/>
                </a:xfrm>
                <a:prstGeom prst="rect">
                  <a:avLst/>
                </a:prstGeom>
              </p:spPr>
            </p:pic>
          </mc:Fallback>
        </mc:AlternateContent>
        <mc:AlternateContent xmlns:mc="http://schemas.openxmlformats.org/markup-compatibility/2006">
          <mc:Choice xmlns:p14="http://schemas.microsoft.com/office/powerpoint/2010/main" Requires="p14">
            <p:contentPart p14:bwMode="auto" r:id="rId111">
              <p14:nvContentPartPr>
                <p14:cNvPr id="80" name="Ink 79">
                  <a:extLst>
                    <a:ext uri="{FF2B5EF4-FFF2-40B4-BE49-F238E27FC236}">
                      <a16:creationId xmlns:a16="http://schemas.microsoft.com/office/drawing/2014/main" id="{38D97062-AA90-1043-9642-FF80692F7157}"/>
                    </a:ext>
                  </a:extLst>
                </p14:cNvPr>
                <p14:cNvContentPartPr/>
                <p14:nvPr/>
              </p14:nvContentPartPr>
              <p14:xfrm>
                <a:off x="6116058" y="2712812"/>
                <a:ext cx="251640" cy="451440"/>
              </p14:xfrm>
            </p:contentPart>
          </mc:Choice>
          <mc:Fallback>
            <p:pic>
              <p:nvPicPr>
                <p:cNvPr id="80" name="Ink 79">
                  <a:extLst>
                    <a:ext uri="{FF2B5EF4-FFF2-40B4-BE49-F238E27FC236}">
                      <a16:creationId xmlns:a16="http://schemas.microsoft.com/office/drawing/2014/main" id="{38D97062-AA90-1043-9642-FF80692F7157}"/>
                    </a:ext>
                  </a:extLst>
                </p:cNvPr>
                <p:cNvPicPr/>
                <p:nvPr/>
              </p:nvPicPr>
              <p:blipFill>
                <a:blip r:embed="rId112"/>
                <a:stretch>
                  <a:fillRect/>
                </a:stretch>
              </p:blipFill>
              <p:spPr>
                <a:xfrm>
                  <a:off x="6107418" y="2704172"/>
                  <a:ext cx="269280" cy="469080"/>
                </a:xfrm>
                <a:prstGeom prst="rect">
                  <a:avLst/>
                </a:prstGeom>
              </p:spPr>
            </p:pic>
          </mc:Fallback>
        </mc:AlternateContent>
        <mc:AlternateContent xmlns:mc="http://schemas.openxmlformats.org/markup-compatibility/2006">
          <mc:Choice xmlns:p14="http://schemas.microsoft.com/office/powerpoint/2010/main" Requires="p14">
            <p:contentPart p14:bwMode="auto" r:id="rId113">
              <p14:nvContentPartPr>
                <p14:cNvPr id="82" name="Ink 81">
                  <a:extLst>
                    <a:ext uri="{FF2B5EF4-FFF2-40B4-BE49-F238E27FC236}">
                      <a16:creationId xmlns:a16="http://schemas.microsoft.com/office/drawing/2014/main" id="{81A99D04-BABF-BB45-9A9E-405A786E7D65}"/>
                    </a:ext>
                  </a:extLst>
                </p14:cNvPr>
                <p14:cNvContentPartPr/>
                <p14:nvPr/>
              </p14:nvContentPartPr>
              <p14:xfrm>
                <a:off x="6319458" y="3300332"/>
                <a:ext cx="51120" cy="134640"/>
              </p14:xfrm>
            </p:contentPart>
          </mc:Choice>
          <mc:Fallback>
            <p:pic>
              <p:nvPicPr>
                <p:cNvPr id="82" name="Ink 81">
                  <a:extLst>
                    <a:ext uri="{FF2B5EF4-FFF2-40B4-BE49-F238E27FC236}">
                      <a16:creationId xmlns:a16="http://schemas.microsoft.com/office/drawing/2014/main" id="{81A99D04-BABF-BB45-9A9E-405A786E7D65}"/>
                    </a:ext>
                  </a:extLst>
                </p:cNvPr>
                <p:cNvPicPr/>
                <p:nvPr/>
              </p:nvPicPr>
              <p:blipFill>
                <a:blip r:embed="rId114"/>
                <a:stretch>
                  <a:fillRect/>
                </a:stretch>
              </p:blipFill>
              <p:spPr>
                <a:xfrm>
                  <a:off x="6310458" y="3291332"/>
                  <a:ext cx="68760" cy="152280"/>
                </a:xfrm>
                <a:prstGeom prst="rect">
                  <a:avLst/>
                </a:prstGeom>
              </p:spPr>
            </p:pic>
          </mc:Fallback>
        </mc:AlternateContent>
        <mc:AlternateContent xmlns:mc="http://schemas.openxmlformats.org/markup-compatibility/2006">
          <mc:Choice xmlns:p14="http://schemas.microsoft.com/office/powerpoint/2010/main" Requires="p14">
            <p:contentPart p14:bwMode="auto" r:id="rId115">
              <p14:nvContentPartPr>
                <p14:cNvPr id="84" name="Ink 83">
                  <a:extLst>
                    <a:ext uri="{FF2B5EF4-FFF2-40B4-BE49-F238E27FC236}">
                      <a16:creationId xmlns:a16="http://schemas.microsoft.com/office/drawing/2014/main" id="{4F27F765-14C6-A74F-B026-92B1D71D83C3}"/>
                    </a:ext>
                  </a:extLst>
                </p14:cNvPr>
                <p14:cNvContentPartPr/>
                <p14:nvPr/>
              </p14:nvContentPartPr>
              <p14:xfrm>
                <a:off x="6500538" y="3214652"/>
                <a:ext cx="155520" cy="110160"/>
              </p14:xfrm>
            </p:contentPart>
          </mc:Choice>
          <mc:Fallback>
            <p:pic>
              <p:nvPicPr>
                <p:cNvPr id="84" name="Ink 83">
                  <a:extLst>
                    <a:ext uri="{FF2B5EF4-FFF2-40B4-BE49-F238E27FC236}">
                      <a16:creationId xmlns:a16="http://schemas.microsoft.com/office/drawing/2014/main" id="{4F27F765-14C6-A74F-B026-92B1D71D83C3}"/>
                    </a:ext>
                  </a:extLst>
                </p:cNvPr>
                <p:cNvPicPr/>
                <p:nvPr/>
              </p:nvPicPr>
              <p:blipFill>
                <a:blip r:embed="rId116"/>
                <a:stretch>
                  <a:fillRect/>
                </a:stretch>
              </p:blipFill>
              <p:spPr>
                <a:xfrm>
                  <a:off x="6491538" y="3206012"/>
                  <a:ext cx="173160" cy="127800"/>
                </a:xfrm>
                <a:prstGeom prst="rect">
                  <a:avLst/>
                </a:prstGeom>
              </p:spPr>
            </p:pic>
          </mc:Fallback>
        </mc:AlternateContent>
        <mc:AlternateContent xmlns:mc="http://schemas.openxmlformats.org/markup-compatibility/2006">
          <mc:Choice xmlns:p14="http://schemas.microsoft.com/office/powerpoint/2010/main" Requires="p14">
            <p:contentPart p14:bwMode="auto" r:id="rId117">
              <p14:nvContentPartPr>
                <p14:cNvPr id="86" name="Ink 85">
                  <a:extLst>
                    <a:ext uri="{FF2B5EF4-FFF2-40B4-BE49-F238E27FC236}">
                      <a16:creationId xmlns:a16="http://schemas.microsoft.com/office/drawing/2014/main" id="{7946675D-5FA2-124A-B5A2-52CEE49ADB85}"/>
                    </a:ext>
                  </a:extLst>
                </p14:cNvPr>
                <p14:cNvContentPartPr/>
                <p14:nvPr/>
              </p14:nvContentPartPr>
              <p14:xfrm>
                <a:off x="6240618" y="3669332"/>
                <a:ext cx="21600" cy="126360"/>
              </p14:xfrm>
            </p:contentPart>
          </mc:Choice>
          <mc:Fallback>
            <p:pic>
              <p:nvPicPr>
                <p:cNvPr id="86" name="Ink 85">
                  <a:extLst>
                    <a:ext uri="{FF2B5EF4-FFF2-40B4-BE49-F238E27FC236}">
                      <a16:creationId xmlns:a16="http://schemas.microsoft.com/office/drawing/2014/main" id="{7946675D-5FA2-124A-B5A2-52CEE49ADB85}"/>
                    </a:ext>
                  </a:extLst>
                </p:cNvPr>
                <p:cNvPicPr/>
                <p:nvPr/>
              </p:nvPicPr>
              <p:blipFill>
                <a:blip r:embed="rId118"/>
                <a:stretch>
                  <a:fillRect/>
                </a:stretch>
              </p:blipFill>
              <p:spPr>
                <a:xfrm>
                  <a:off x="6231978" y="3660332"/>
                  <a:ext cx="39240" cy="144000"/>
                </a:xfrm>
                <a:prstGeom prst="rect">
                  <a:avLst/>
                </a:prstGeom>
              </p:spPr>
            </p:pic>
          </mc:Fallback>
        </mc:AlternateContent>
        <mc:AlternateContent xmlns:mc="http://schemas.openxmlformats.org/markup-compatibility/2006">
          <mc:Choice xmlns:p14="http://schemas.microsoft.com/office/powerpoint/2010/main" Requires="p14">
            <p:contentPart p14:bwMode="auto" r:id="rId119">
              <p14:nvContentPartPr>
                <p14:cNvPr id="87" name="Ink 86">
                  <a:extLst>
                    <a:ext uri="{FF2B5EF4-FFF2-40B4-BE49-F238E27FC236}">
                      <a16:creationId xmlns:a16="http://schemas.microsoft.com/office/drawing/2014/main" id="{FC7CEE44-ABB2-B74F-A409-419B1C6763AB}"/>
                    </a:ext>
                  </a:extLst>
                </p14:cNvPr>
                <p14:cNvContentPartPr/>
                <p14:nvPr/>
              </p14:nvContentPartPr>
              <p14:xfrm>
                <a:off x="6421698" y="3749612"/>
                <a:ext cx="84960" cy="42480"/>
              </p14:xfrm>
            </p:contentPart>
          </mc:Choice>
          <mc:Fallback>
            <p:pic>
              <p:nvPicPr>
                <p:cNvPr id="87" name="Ink 86">
                  <a:extLst>
                    <a:ext uri="{FF2B5EF4-FFF2-40B4-BE49-F238E27FC236}">
                      <a16:creationId xmlns:a16="http://schemas.microsoft.com/office/drawing/2014/main" id="{FC7CEE44-ABB2-B74F-A409-419B1C6763AB}"/>
                    </a:ext>
                  </a:extLst>
                </p:cNvPr>
                <p:cNvPicPr/>
                <p:nvPr/>
              </p:nvPicPr>
              <p:blipFill>
                <a:blip r:embed="rId120"/>
                <a:stretch>
                  <a:fillRect/>
                </a:stretch>
              </p:blipFill>
              <p:spPr>
                <a:xfrm>
                  <a:off x="6412698" y="3740612"/>
                  <a:ext cx="102600" cy="60120"/>
                </a:xfrm>
                <a:prstGeom prst="rect">
                  <a:avLst/>
                </a:prstGeom>
              </p:spPr>
            </p:pic>
          </mc:Fallback>
        </mc:AlternateContent>
        <mc:AlternateContent xmlns:mc="http://schemas.openxmlformats.org/markup-compatibility/2006">
          <mc:Choice xmlns:p14="http://schemas.microsoft.com/office/powerpoint/2010/main" Requires="p14">
            <p:contentPart p14:bwMode="auto" r:id="rId121">
              <p14:nvContentPartPr>
                <p14:cNvPr id="88" name="Ink 87">
                  <a:extLst>
                    <a:ext uri="{FF2B5EF4-FFF2-40B4-BE49-F238E27FC236}">
                      <a16:creationId xmlns:a16="http://schemas.microsoft.com/office/drawing/2014/main" id="{1DBB1DD3-12B3-DC4C-B847-CD59BACE3EDE}"/>
                    </a:ext>
                  </a:extLst>
                </p14:cNvPr>
                <p14:cNvContentPartPr/>
                <p14:nvPr/>
              </p14:nvContentPartPr>
              <p14:xfrm>
                <a:off x="6419898" y="3558812"/>
                <a:ext cx="74160" cy="43920"/>
              </p14:xfrm>
            </p:contentPart>
          </mc:Choice>
          <mc:Fallback>
            <p:pic>
              <p:nvPicPr>
                <p:cNvPr id="88" name="Ink 87">
                  <a:extLst>
                    <a:ext uri="{FF2B5EF4-FFF2-40B4-BE49-F238E27FC236}">
                      <a16:creationId xmlns:a16="http://schemas.microsoft.com/office/drawing/2014/main" id="{1DBB1DD3-12B3-DC4C-B847-CD59BACE3EDE}"/>
                    </a:ext>
                  </a:extLst>
                </p:cNvPr>
                <p:cNvPicPr/>
                <p:nvPr/>
              </p:nvPicPr>
              <p:blipFill>
                <a:blip r:embed="rId122"/>
                <a:stretch>
                  <a:fillRect/>
                </a:stretch>
              </p:blipFill>
              <p:spPr>
                <a:xfrm>
                  <a:off x="6411258" y="3550172"/>
                  <a:ext cx="91800" cy="61560"/>
                </a:xfrm>
                <a:prstGeom prst="rect">
                  <a:avLst/>
                </a:prstGeom>
              </p:spPr>
            </p:pic>
          </mc:Fallback>
        </mc:AlternateContent>
        <mc:AlternateContent xmlns:mc="http://schemas.openxmlformats.org/markup-compatibility/2006">
          <mc:Choice xmlns:p14="http://schemas.microsoft.com/office/powerpoint/2010/main" Requires="p14">
            <p:contentPart p14:bwMode="auto" r:id="rId123">
              <p14:nvContentPartPr>
                <p14:cNvPr id="89" name="Ink 88">
                  <a:extLst>
                    <a:ext uri="{FF2B5EF4-FFF2-40B4-BE49-F238E27FC236}">
                      <a16:creationId xmlns:a16="http://schemas.microsoft.com/office/drawing/2014/main" id="{882C9DC0-B63D-9F4B-95BE-127F0D868FAF}"/>
                    </a:ext>
                  </a:extLst>
                </p14:cNvPr>
                <p14:cNvContentPartPr/>
                <p14:nvPr/>
              </p14:nvContentPartPr>
              <p14:xfrm>
                <a:off x="6390738" y="3617132"/>
                <a:ext cx="111960" cy="137160"/>
              </p14:xfrm>
            </p:contentPart>
          </mc:Choice>
          <mc:Fallback>
            <p:pic>
              <p:nvPicPr>
                <p:cNvPr id="89" name="Ink 88">
                  <a:extLst>
                    <a:ext uri="{FF2B5EF4-FFF2-40B4-BE49-F238E27FC236}">
                      <a16:creationId xmlns:a16="http://schemas.microsoft.com/office/drawing/2014/main" id="{882C9DC0-B63D-9F4B-95BE-127F0D868FAF}"/>
                    </a:ext>
                  </a:extLst>
                </p:cNvPr>
                <p:cNvPicPr/>
                <p:nvPr/>
              </p:nvPicPr>
              <p:blipFill>
                <a:blip r:embed="rId124"/>
                <a:stretch>
                  <a:fillRect/>
                </a:stretch>
              </p:blipFill>
              <p:spPr>
                <a:xfrm>
                  <a:off x="6381738" y="3608492"/>
                  <a:ext cx="129600" cy="154800"/>
                </a:xfrm>
                <a:prstGeom prst="rect">
                  <a:avLst/>
                </a:prstGeom>
              </p:spPr>
            </p:pic>
          </mc:Fallback>
        </mc:AlternateContent>
        <mc:AlternateContent xmlns:mc="http://schemas.openxmlformats.org/markup-compatibility/2006">
          <mc:Choice xmlns:p14="http://schemas.microsoft.com/office/powerpoint/2010/main" Requires="p14">
            <p:contentPart p14:bwMode="auto" r:id="rId125">
              <p14:nvContentPartPr>
                <p14:cNvPr id="90" name="Ink 89">
                  <a:extLst>
                    <a:ext uri="{FF2B5EF4-FFF2-40B4-BE49-F238E27FC236}">
                      <a16:creationId xmlns:a16="http://schemas.microsoft.com/office/drawing/2014/main" id="{8C0340A6-4BEF-844D-9408-15C19E1AD6ED}"/>
                    </a:ext>
                  </a:extLst>
                </p14:cNvPr>
                <p14:cNvContentPartPr/>
                <p14:nvPr/>
              </p14:nvContentPartPr>
              <p14:xfrm>
                <a:off x="6343218" y="3688052"/>
                <a:ext cx="12600" cy="12960"/>
              </p14:xfrm>
            </p:contentPart>
          </mc:Choice>
          <mc:Fallback>
            <p:pic>
              <p:nvPicPr>
                <p:cNvPr id="90" name="Ink 89">
                  <a:extLst>
                    <a:ext uri="{FF2B5EF4-FFF2-40B4-BE49-F238E27FC236}">
                      <a16:creationId xmlns:a16="http://schemas.microsoft.com/office/drawing/2014/main" id="{8C0340A6-4BEF-844D-9408-15C19E1AD6ED}"/>
                    </a:ext>
                  </a:extLst>
                </p:cNvPr>
                <p:cNvPicPr/>
                <p:nvPr/>
              </p:nvPicPr>
              <p:blipFill>
                <a:blip r:embed="rId126"/>
                <a:stretch>
                  <a:fillRect/>
                </a:stretch>
              </p:blipFill>
              <p:spPr>
                <a:xfrm>
                  <a:off x="6334578" y="3679052"/>
                  <a:ext cx="30240" cy="30600"/>
                </a:xfrm>
                <a:prstGeom prst="rect">
                  <a:avLst/>
                </a:prstGeom>
              </p:spPr>
            </p:pic>
          </mc:Fallback>
        </mc:AlternateContent>
        <mc:AlternateContent xmlns:mc="http://schemas.openxmlformats.org/markup-compatibility/2006">
          <mc:Choice xmlns:p14="http://schemas.microsoft.com/office/powerpoint/2010/main" Requires="p14">
            <p:contentPart p14:bwMode="auto" r:id="rId127">
              <p14:nvContentPartPr>
                <p14:cNvPr id="91" name="Ink 90">
                  <a:extLst>
                    <a:ext uri="{FF2B5EF4-FFF2-40B4-BE49-F238E27FC236}">
                      <a16:creationId xmlns:a16="http://schemas.microsoft.com/office/drawing/2014/main" id="{D0036180-5A3A-444D-B63A-9CD9D273BA70}"/>
                    </a:ext>
                  </a:extLst>
                </p14:cNvPr>
                <p14:cNvContentPartPr/>
                <p14:nvPr/>
              </p14:nvContentPartPr>
              <p14:xfrm>
                <a:off x="6098418" y="3491852"/>
                <a:ext cx="541080" cy="409680"/>
              </p14:xfrm>
            </p:contentPart>
          </mc:Choice>
          <mc:Fallback>
            <p:pic>
              <p:nvPicPr>
                <p:cNvPr id="91" name="Ink 90">
                  <a:extLst>
                    <a:ext uri="{FF2B5EF4-FFF2-40B4-BE49-F238E27FC236}">
                      <a16:creationId xmlns:a16="http://schemas.microsoft.com/office/drawing/2014/main" id="{D0036180-5A3A-444D-B63A-9CD9D273BA70}"/>
                    </a:ext>
                  </a:extLst>
                </p:cNvPr>
                <p:cNvPicPr/>
                <p:nvPr/>
              </p:nvPicPr>
              <p:blipFill>
                <a:blip r:embed="rId128"/>
                <a:stretch>
                  <a:fillRect/>
                </a:stretch>
              </p:blipFill>
              <p:spPr>
                <a:xfrm>
                  <a:off x="6089778" y="3482852"/>
                  <a:ext cx="558720" cy="427320"/>
                </a:xfrm>
                <a:prstGeom prst="rect">
                  <a:avLst/>
                </a:prstGeom>
              </p:spPr>
            </p:pic>
          </mc:Fallback>
        </mc:AlternateContent>
        <mc:AlternateContent xmlns:mc="http://schemas.openxmlformats.org/markup-compatibility/2006">
          <mc:Choice xmlns:p14="http://schemas.microsoft.com/office/powerpoint/2010/main" Requires="p14">
            <p:contentPart p14:bwMode="auto" r:id="rId129">
              <p14:nvContentPartPr>
                <p14:cNvPr id="95" name="Ink 94">
                  <a:extLst>
                    <a:ext uri="{FF2B5EF4-FFF2-40B4-BE49-F238E27FC236}">
                      <a16:creationId xmlns:a16="http://schemas.microsoft.com/office/drawing/2014/main" id="{0D8C29CF-59A4-D64D-B44A-76EE7F610A0D}"/>
                    </a:ext>
                  </a:extLst>
                </p14:cNvPr>
                <p14:cNvContentPartPr/>
                <p14:nvPr/>
              </p14:nvContentPartPr>
              <p14:xfrm>
                <a:off x="5856858" y="2803172"/>
                <a:ext cx="210600" cy="91440"/>
              </p14:xfrm>
            </p:contentPart>
          </mc:Choice>
          <mc:Fallback>
            <p:pic>
              <p:nvPicPr>
                <p:cNvPr id="95" name="Ink 94">
                  <a:extLst>
                    <a:ext uri="{FF2B5EF4-FFF2-40B4-BE49-F238E27FC236}">
                      <a16:creationId xmlns:a16="http://schemas.microsoft.com/office/drawing/2014/main" id="{0D8C29CF-59A4-D64D-B44A-76EE7F610A0D}"/>
                    </a:ext>
                  </a:extLst>
                </p:cNvPr>
                <p:cNvPicPr/>
                <p:nvPr/>
              </p:nvPicPr>
              <p:blipFill>
                <a:blip r:embed="rId130"/>
                <a:stretch>
                  <a:fillRect/>
                </a:stretch>
              </p:blipFill>
              <p:spPr>
                <a:xfrm>
                  <a:off x="5847858" y="2794532"/>
                  <a:ext cx="228240" cy="109080"/>
                </a:xfrm>
                <a:prstGeom prst="rect">
                  <a:avLst/>
                </a:prstGeom>
              </p:spPr>
            </p:pic>
          </mc:Fallback>
        </mc:AlternateContent>
        <mc:AlternateContent xmlns:mc="http://schemas.openxmlformats.org/markup-compatibility/2006">
          <mc:Choice xmlns:p14="http://schemas.microsoft.com/office/powerpoint/2010/main" Requires="p14">
            <p:contentPart p14:bwMode="auto" r:id="rId131">
              <p14:nvContentPartPr>
                <p14:cNvPr id="97" name="Ink 96">
                  <a:extLst>
                    <a:ext uri="{FF2B5EF4-FFF2-40B4-BE49-F238E27FC236}">
                      <a16:creationId xmlns:a16="http://schemas.microsoft.com/office/drawing/2014/main" id="{34DD4D22-0083-9E4D-B971-13DBC728119E}"/>
                    </a:ext>
                  </a:extLst>
                </p14:cNvPr>
                <p14:cNvContentPartPr/>
                <p14:nvPr/>
              </p14:nvContentPartPr>
              <p14:xfrm>
                <a:off x="5691978" y="3080372"/>
                <a:ext cx="55080" cy="99000"/>
              </p14:xfrm>
            </p:contentPart>
          </mc:Choice>
          <mc:Fallback>
            <p:pic>
              <p:nvPicPr>
                <p:cNvPr id="97" name="Ink 96">
                  <a:extLst>
                    <a:ext uri="{FF2B5EF4-FFF2-40B4-BE49-F238E27FC236}">
                      <a16:creationId xmlns:a16="http://schemas.microsoft.com/office/drawing/2014/main" id="{34DD4D22-0083-9E4D-B971-13DBC728119E}"/>
                    </a:ext>
                  </a:extLst>
                </p:cNvPr>
                <p:cNvPicPr/>
                <p:nvPr/>
              </p:nvPicPr>
              <p:blipFill>
                <a:blip r:embed="rId132"/>
                <a:stretch>
                  <a:fillRect/>
                </a:stretch>
              </p:blipFill>
              <p:spPr>
                <a:xfrm>
                  <a:off x="5683338" y="3071732"/>
                  <a:ext cx="72720" cy="116640"/>
                </a:xfrm>
                <a:prstGeom prst="rect">
                  <a:avLst/>
                </a:prstGeom>
              </p:spPr>
            </p:pic>
          </mc:Fallback>
        </mc:AlternateContent>
        <mc:AlternateContent xmlns:mc="http://schemas.openxmlformats.org/markup-compatibility/2006">
          <mc:Choice xmlns:p14="http://schemas.microsoft.com/office/powerpoint/2010/main" Requires="p14">
            <p:contentPart p14:bwMode="auto" r:id="rId133">
              <p14:nvContentPartPr>
                <p14:cNvPr id="98" name="Ink 97">
                  <a:extLst>
                    <a:ext uri="{FF2B5EF4-FFF2-40B4-BE49-F238E27FC236}">
                      <a16:creationId xmlns:a16="http://schemas.microsoft.com/office/drawing/2014/main" id="{E60D4096-8EDB-7D43-9BF4-9F504D9AE7E0}"/>
                    </a:ext>
                  </a:extLst>
                </p14:cNvPr>
                <p14:cNvContentPartPr/>
                <p14:nvPr/>
              </p14:nvContentPartPr>
              <p14:xfrm>
                <a:off x="5597298" y="2828012"/>
                <a:ext cx="227880" cy="151920"/>
              </p14:xfrm>
            </p:contentPart>
          </mc:Choice>
          <mc:Fallback>
            <p:pic>
              <p:nvPicPr>
                <p:cNvPr id="98" name="Ink 97">
                  <a:extLst>
                    <a:ext uri="{FF2B5EF4-FFF2-40B4-BE49-F238E27FC236}">
                      <a16:creationId xmlns:a16="http://schemas.microsoft.com/office/drawing/2014/main" id="{E60D4096-8EDB-7D43-9BF4-9F504D9AE7E0}"/>
                    </a:ext>
                  </a:extLst>
                </p:cNvPr>
                <p:cNvPicPr/>
                <p:nvPr/>
              </p:nvPicPr>
              <p:blipFill>
                <a:blip r:embed="rId134"/>
                <a:stretch>
                  <a:fillRect/>
                </a:stretch>
              </p:blipFill>
              <p:spPr>
                <a:xfrm>
                  <a:off x="5588658" y="2819012"/>
                  <a:ext cx="245520" cy="169560"/>
                </a:xfrm>
                <a:prstGeom prst="rect">
                  <a:avLst/>
                </a:prstGeom>
              </p:spPr>
            </p:pic>
          </mc:Fallback>
        </mc:AlternateContent>
        <mc:AlternateContent xmlns:mc="http://schemas.openxmlformats.org/markup-compatibility/2006">
          <mc:Choice xmlns:p14="http://schemas.microsoft.com/office/powerpoint/2010/main" Requires="p14">
            <p:contentPart p14:bwMode="auto" r:id="rId135">
              <p14:nvContentPartPr>
                <p14:cNvPr id="100" name="Ink 99">
                  <a:extLst>
                    <a:ext uri="{FF2B5EF4-FFF2-40B4-BE49-F238E27FC236}">
                      <a16:creationId xmlns:a16="http://schemas.microsoft.com/office/drawing/2014/main" id="{77CC867C-E0A7-8442-B5C1-141123DAE91B}"/>
                    </a:ext>
                  </a:extLst>
                </p14:cNvPr>
                <p14:cNvContentPartPr/>
                <p14:nvPr/>
              </p14:nvContentPartPr>
              <p14:xfrm>
                <a:off x="5922378" y="2862932"/>
                <a:ext cx="246600" cy="82800"/>
              </p14:xfrm>
            </p:contentPart>
          </mc:Choice>
          <mc:Fallback>
            <p:pic>
              <p:nvPicPr>
                <p:cNvPr id="100" name="Ink 99">
                  <a:extLst>
                    <a:ext uri="{FF2B5EF4-FFF2-40B4-BE49-F238E27FC236}">
                      <a16:creationId xmlns:a16="http://schemas.microsoft.com/office/drawing/2014/main" id="{77CC867C-E0A7-8442-B5C1-141123DAE91B}"/>
                    </a:ext>
                  </a:extLst>
                </p:cNvPr>
                <p:cNvPicPr/>
                <p:nvPr/>
              </p:nvPicPr>
              <p:blipFill>
                <a:blip r:embed="rId136"/>
                <a:stretch>
                  <a:fillRect/>
                </a:stretch>
              </p:blipFill>
              <p:spPr>
                <a:xfrm>
                  <a:off x="5913378" y="2853932"/>
                  <a:ext cx="264240" cy="100440"/>
                </a:xfrm>
                <a:prstGeom prst="rect">
                  <a:avLst/>
                </a:prstGeom>
              </p:spPr>
            </p:pic>
          </mc:Fallback>
        </mc:AlternateContent>
        <mc:AlternateContent xmlns:mc="http://schemas.openxmlformats.org/markup-compatibility/2006">
          <mc:Choice xmlns:p14="http://schemas.microsoft.com/office/powerpoint/2010/main" Requires="p14">
            <p:contentPart p14:bwMode="auto" r:id="rId137">
              <p14:nvContentPartPr>
                <p14:cNvPr id="102" name="Ink 101">
                  <a:extLst>
                    <a:ext uri="{FF2B5EF4-FFF2-40B4-BE49-F238E27FC236}">
                      <a16:creationId xmlns:a16="http://schemas.microsoft.com/office/drawing/2014/main" id="{07F54100-4189-1440-B98D-6E6E829F3528}"/>
                    </a:ext>
                  </a:extLst>
                </p14:cNvPr>
                <p14:cNvContentPartPr/>
                <p14:nvPr/>
              </p14:nvContentPartPr>
              <p14:xfrm>
                <a:off x="6156378" y="2846012"/>
                <a:ext cx="69480" cy="28800"/>
              </p14:xfrm>
            </p:contentPart>
          </mc:Choice>
          <mc:Fallback>
            <p:pic>
              <p:nvPicPr>
                <p:cNvPr id="102" name="Ink 101">
                  <a:extLst>
                    <a:ext uri="{FF2B5EF4-FFF2-40B4-BE49-F238E27FC236}">
                      <a16:creationId xmlns:a16="http://schemas.microsoft.com/office/drawing/2014/main" id="{07F54100-4189-1440-B98D-6E6E829F3528}"/>
                    </a:ext>
                  </a:extLst>
                </p:cNvPr>
                <p:cNvPicPr/>
                <p:nvPr/>
              </p:nvPicPr>
              <p:blipFill>
                <a:blip r:embed="rId138"/>
                <a:stretch>
                  <a:fillRect/>
                </a:stretch>
              </p:blipFill>
              <p:spPr>
                <a:xfrm>
                  <a:off x="6147378" y="2837372"/>
                  <a:ext cx="87120" cy="46440"/>
                </a:xfrm>
                <a:prstGeom prst="rect">
                  <a:avLst/>
                </a:prstGeom>
              </p:spPr>
            </p:pic>
          </mc:Fallback>
        </mc:AlternateContent>
        <mc:AlternateContent xmlns:mc="http://schemas.openxmlformats.org/markup-compatibility/2006">
          <mc:Choice xmlns:p14="http://schemas.microsoft.com/office/powerpoint/2010/main" Requires="p14">
            <p:contentPart p14:bwMode="auto" r:id="rId139">
              <p14:nvContentPartPr>
                <p14:cNvPr id="104" name="Ink 103">
                  <a:extLst>
                    <a:ext uri="{FF2B5EF4-FFF2-40B4-BE49-F238E27FC236}">
                      <a16:creationId xmlns:a16="http://schemas.microsoft.com/office/drawing/2014/main" id="{FEACDE46-A394-8249-95C9-6AE8F2C9D358}"/>
                    </a:ext>
                  </a:extLst>
                </p14:cNvPr>
                <p14:cNvContentPartPr/>
                <p14:nvPr/>
              </p14:nvContentPartPr>
              <p14:xfrm>
                <a:off x="6293178" y="3217532"/>
                <a:ext cx="15840" cy="21960"/>
              </p14:xfrm>
            </p:contentPart>
          </mc:Choice>
          <mc:Fallback>
            <p:pic>
              <p:nvPicPr>
                <p:cNvPr id="104" name="Ink 103">
                  <a:extLst>
                    <a:ext uri="{FF2B5EF4-FFF2-40B4-BE49-F238E27FC236}">
                      <a16:creationId xmlns:a16="http://schemas.microsoft.com/office/drawing/2014/main" id="{FEACDE46-A394-8249-95C9-6AE8F2C9D358}"/>
                    </a:ext>
                  </a:extLst>
                </p:cNvPr>
                <p:cNvPicPr/>
                <p:nvPr/>
              </p:nvPicPr>
              <p:blipFill>
                <a:blip r:embed="rId140"/>
                <a:stretch>
                  <a:fillRect/>
                </a:stretch>
              </p:blipFill>
              <p:spPr>
                <a:xfrm>
                  <a:off x="6284538" y="3208532"/>
                  <a:ext cx="33480" cy="39600"/>
                </a:xfrm>
                <a:prstGeom prst="rect">
                  <a:avLst/>
                </a:prstGeom>
              </p:spPr>
            </p:pic>
          </mc:Fallback>
        </mc:AlternateContent>
        <mc:AlternateContent xmlns:mc="http://schemas.openxmlformats.org/markup-compatibility/2006">
          <mc:Choice xmlns:p14="http://schemas.microsoft.com/office/powerpoint/2010/main" Requires="p14">
            <p:contentPart p14:bwMode="auto" r:id="rId141">
              <p14:nvContentPartPr>
                <p14:cNvPr id="105" name="Ink 104">
                  <a:extLst>
                    <a:ext uri="{FF2B5EF4-FFF2-40B4-BE49-F238E27FC236}">
                      <a16:creationId xmlns:a16="http://schemas.microsoft.com/office/drawing/2014/main" id="{BB52AF14-0E42-CF47-94F3-0B6384D8949C}"/>
                    </a:ext>
                  </a:extLst>
                </p14:cNvPr>
                <p14:cNvContentPartPr/>
                <p14:nvPr/>
              </p14:nvContentPartPr>
              <p14:xfrm>
                <a:off x="6488658" y="2909372"/>
                <a:ext cx="10800" cy="28800"/>
              </p14:xfrm>
            </p:contentPart>
          </mc:Choice>
          <mc:Fallback>
            <p:pic>
              <p:nvPicPr>
                <p:cNvPr id="105" name="Ink 104">
                  <a:extLst>
                    <a:ext uri="{FF2B5EF4-FFF2-40B4-BE49-F238E27FC236}">
                      <a16:creationId xmlns:a16="http://schemas.microsoft.com/office/drawing/2014/main" id="{BB52AF14-0E42-CF47-94F3-0B6384D8949C}"/>
                    </a:ext>
                  </a:extLst>
                </p:cNvPr>
                <p:cNvPicPr/>
                <p:nvPr/>
              </p:nvPicPr>
              <p:blipFill>
                <a:blip r:embed="rId142"/>
                <a:stretch>
                  <a:fillRect/>
                </a:stretch>
              </p:blipFill>
              <p:spPr>
                <a:xfrm>
                  <a:off x="6479658" y="2900732"/>
                  <a:ext cx="28440" cy="46440"/>
                </a:xfrm>
                <a:prstGeom prst="rect">
                  <a:avLst/>
                </a:prstGeom>
              </p:spPr>
            </p:pic>
          </mc:Fallback>
        </mc:AlternateContent>
      </p:grpSp>
    </p:spTree>
    <p:extLst>
      <p:ext uri="{BB962C8B-B14F-4D97-AF65-F5344CB8AC3E}">
        <p14:creationId xmlns:p14="http://schemas.microsoft.com/office/powerpoint/2010/main" val="24214100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233BB7A-0602-E24B-97EC-F780FFBBBB4D}"/>
              </a:ext>
            </a:extLst>
          </p:cNvPr>
          <p:cNvPicPr>
            <a:picLocks noChangeAspect="1"/>
          </p:cNvPicPr>
          <p:nvPr/>
        </p:nvPicPr>
        <p:blipFill>
          <a:blip r:embed="rId2"/>
          <a:stretch>
            <a:fillRect/>
          </a:stretch>
        </p:blipFill>
        <p:spPr>
          <a:xfrm>
            <a:off x="853910" y="680224"/>
            <a:ext cx="11338090" cy="5945314"/>
          </a:xfrm>
          <a:prstGeom prst="rect">
            <a:avLst/>
          </a:prstGeom>
        </p:spPr>
      </p:pic>
      <mc:AlternateContent xmlns:mc="http://schemas.openxmlformats.org/markup-compatibility/2006">
        <mc:Choice xmlns:p14="http://schemas.microsoft.com/office/powerpoint/2010/main" Requires="p14">
          <p:contentPart p14:bwMode="auto" r:id="rId3">
            <p14:nvContentPartPr>
              <p14:cNvPr id="51" name="Ink 50">
                <a:extLst>
                  <a:ext uri="{FF2B5EF4-FFF2-40B4-BE49-F238E27FC236}">
                    <a16:creationId xmlns:a16="http://schemas.microsoft.com/office/drawing/2014/main" id="{291B05EE-BB0F-A84D-9683-9095C86CBC50}"/>
                  </a:ext>
                </a:extLst>
              </p14:cNvPr>
              <p14:cNvContentPartPr/>
              <p14:nvPr/>
            </p14:nvContentPartPr>
            <p14:xfrm>
              <a:off x="3551778" y="6097892"/>
              <a:ext cx="438840" cy="337680"/>
            </p14:xfrm>
          </p:contentPart>
        </mc:Choice>
        <mc:Fallback>
          <p:pic>
            <p:nvPicPr>
              <p:cNvPr id="51" name="Ink 50">
                <a:extLst>
                  <a:ext uri="{FF2B5EF4-FFF2-40B4-BE49-F238E27FC236}">
                    <a16:creationId xmlns:a16="http://schemas.microsoft.com/office/drawing/2014/main" id="{291B05EE-BB0F-A84D-9683-9095C86CBC50}"/>
                  </a:ext>
                </a:extLst>
              </p:cNvPr>
              <p:cNvPicPr/>
              <p:nvPr/>
            </p:nvPicPr>
            <p:blipFill>
              <a:blip r:embed="rId4"/>
              <a:stretch>
                <a:fillRect/>
              </a:stretch>
            </p:blipFill>
            <p:spPr>
              <a:xfrm>
                <a:off x="3542778" y="6089252"/>
                <a:ext cx="456480" cy="35532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52" name="Ink 51">
                <a:extLst>
                  <a:ext uri="{FF2B5EF4-FFF2-40B4-BE49-F238E27FC236}">
                    <a16:creationId xmlns:a16="http://schemas.microsoft.com/office/drawing/2014/main" id="{A67D96C0-40EF-BD47-B913-1D826012D2D5}"/>
                  </a:ext>
                </a:extLst>
              </p14:cNvPr>
              <p14:cNvContentPartPr/>
              <p14:nvPr/>
            </p14:nvContentPartPr>
            <p14:xfrm>
              <a:off x="3806298" y="6077012"/>
              <a:ext cx="435240" cy="257760"/>
            </p14:xfrm>
          </p:contentPart>
        </mc:Choice>
        <mc:Fallback>
          <p:pic>
            <p:nvPicPr>
              <p:cNvPr id="52" name="Ink 51">
                <a:extLst>
                  <a:ext uri="{FF2B5EF4-FFF2-40B4-BE49-F238E27FC236}">
                    <a16:creationId xmlns:a16="http://schemas.microsoft.com/office/drawing/2014/main" id="{A67D96C0-40EF-BD47-B913-1D826012D2D5}"/>
                  </a:ext>
                </a:extLst>
              </p:cNvPr>
              <p:cNvPicPr/>
              <p:nvPr/>
            </p:nvPicPr>
            <p:blipFill>
              <a:blip r:embed="rId6"/>
              <a:stretch>
                <a:fillRect/>
              </a:stretch>
            </p:blipFill>
            <p:spPr>
              <a:xfrm>
                <a:off x="3797298" y="6068372"/>
                <a:ext cx="452880" cy="275400"/>
              </a:xfrm>
              <a:prstGeom prst="rect">
                <a:avLst/>
              </a:prstGeom>
            </p:spPr>
          </p:pic>
        </mc:Fallback>
      </mc:AlternateContent>
      <p:grpSp>
        <p:nvGrpSpPr>
          <p:cNvPr id="158" name="Group 157">
            <a:extLst>
              <a:ext uri="{FF2B5EF4-FFF2-40B4-BE49-F238E27FC236}">
                <a16:creationId xmlns:a16="http://schemas.microsoft.com/office/drawing/2014/main" id="{50E9ADCA-EFE5-284F-8FE5-3787A6607D98}"/>
              </a:ext>
            </a:extLst>
          </p:cNvPr>
          <p:cNvGrpSpPr/>
          <p:nvPr/>
        </p:nvGrpSpPr>
        <p:grpSpPr>
          <a:xfrm>
            <a:off x="9928818" y="6089252"/>
            <a:ext cx="258120" cy="233280"/>
            <a:chOff x="9928818" y="6089252"/>
            <a:chExt cx="258120" cy="233280"/>
          </a:xfrm>
        </p:grpSpPr>
        <mc:AlternateContent xmlns:mc="http://schemas.openxmlformats.org/markup-compatibility/2006">
          <mc:Choice xmlns:p14="http://schemas.microsoft.com/office/powerpoint/2010/main" Requires="p14">
            <p:contentPart p14:bwMode="auto" r:id="rId7">
              <p14:nvContentPartPr>
                <p14:cNvPr id="88" name="Ink 87">
                  <a:extLst>
                    <a:ext uri="{FF2B5EF4-FFF2-40B4-BE49-F238E27FC236}">
                      <a16:creationId xmlns:a16="http://schemas.microsoft.com/office/drawing/2014/main" id="{E1635CC8-4910-E242-9B9C-2D6FD756C8F5}"/>
                    </a:ext>
                  </a:extLst>
                </p14:cNvPr>
                <p14:cNvContentPartPr/>
                <p14:nvPr/>
              </p14:nvContentPartPr>
              <p14:xfrm>
                <a:off x="9928818" y="6156572"/>
                <a:ext cx="76680" cy="165960"/>
              </p14:xfrm>
            </p:contentPart>
          </mc:Choice>
          <mc:Fallback>
            <p:pic>
              <p:nvPicPr>
                <p:cNvPr id="88" name="Ink 87">
                  <a:extLst>
                    <a:ext uri="{FF2B5EF4-FFF2-40B4-BE49-F238E27FC236}">
                      <a16:creationId xmlns:a16="http://schemas.microsoft.com/office/drawing/2014/main" id="{E1635CC8-4910-E242-9B9C-2D6FD756C8F5}"/>
                    </a:ext>
                  </a:extLst>
                </p:cNvPr>
                <p:cNvPicPr/>
                <p:nvPr/>
              </p:nvPicPr>
              <p:blipFill>
                <a:blip r:embed="rId8"/>
                <a:stretch>
                  <a:fillRect/>
                </a:stretch>
              </p:blipFill>
              <p:spPr>
                <a:xfrm>
                  <a:off x="9920178" y="6147932"/>
                  <a:ext cx="94320" cy="18360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89" name="Ink 88">
                  <a:extLst>
                    <a:ext uri="{FF2B5EF4-FFF2-40B4-BE49-F238E27FC236}">
                      <a16:creationId xmlns:a16="http://schemas.microsoft.com/office/drawing/2014/main" id="{871130D3-259A-3D44-8DAB-80C460F44A4A}"/>
                    </a:ext>
                  </a:extLst>
                </p14:cNvPr>
                <p14:cNvContentPartPr/>
                <p14:nvPr/>
              </p14:nvContentPartPr>
              <p14:xfrm>
                <a:off x="10064178" y="6089252"/>
                <a:ext cx="122760" cy="204120"/>
              </p14:xfrm>
            </p:contentPart>
          </mc:Choice>
          <mc:Fallback>
            <p:pic>
              <p:nvPicPr>
                <p:cNvPr id="89" name="Ink 88">
                  <a:extLst>
                    <a:ext uri="{FF2B5EF4-FFF2-40B4-BE49-F238E27FC236}">
                      <a16:creationId xmlns:a16="http://schemas.microsoft.com/office/drawing/2014/main" id="{871130D3-259A-3D44-8DAB-80C460F44A4A}"/>
                    </a:ext>
                  </a:extLst>
                </p:cNvPr>
                <p:cNvPicPr/>
                <p:nvPr/>
              </p:nvPicPr>
              <p:blipFill>
                <a:blip r:embed="rId10"/>
                <a:stretch>
                  <a:fillRect/>
                </a:stretch>
              </p:blipFill>
              <p:spPr>
                <a:xfrm>
                  <a:off x="10055178" y="6080612"/>
                  <a:ext cx="140400" cy="221760"/>
                </a:xfrm>
                <a:prstGeom prst="rect">
                  <a:avLst/>
                </a:prstGeom>
              </p:spPr>
            </p:pic>
          </mc:Fallback>
        </mc:AlternateContent>
      </p:grpSp>
      <p:grpSp>
        <p:nvGrpSpPr>
          <p:cNvPr id="203" name="Group 202">
            <a:extLst>
              <a:ext uri="{FF2B5EF4-FFF2-40B4-BE49-F238E27FC236}">
                <a16:creationId xmlns:a16="http://schemas.microsoft.com/office/drawing/2014/main" id="{D1BF987D-8DB4-1747-86DB-17E41363090C}"/>
              </a:ext>
            </a:extLst>
          </p:cNvPr>
          <p:cNvGrpSpPr/>
          <p:nvPr/>
        </p:nvGrpSpPr>
        <p:grpSpPr>
          <a:xfrm>
            <a:off x="4672458" y="581252"/>
            <a:ext cx="2306880" cy="2647800"/>
            <a:chOff x="4672458" y="581252"/>
            <a:chExt cx="2306880" cy="2647800"/>
          </a:xfrm>
        </p:grpSpPr>
        <mc:AlternateContent xmlns:mc="http://schemas.openxmlformats.org/markup-compatibility/2006">
          <mc:Choice xmlns:p14="http://schemas.microsoft.com/office/powerpoint/2010/main" Requires="p14">
            <p:contentPart p14:bwMode="auto" r:id="rId11">
              <p14:nvContentPartPr>
                <p14:cNvPr id="6" name="Ink 5">
                  <a:extLst>
                    <a:ext uri="{FF2B5EF4-FFF2-40B4-BE49-F238E27FC236}">
                      <a16:creationId xmlns:a16="http://schemas.microsoft.com/office/drawing/2014/main" id="{54190BA1-0214-684A-9775-5ED65C66BCE1}"/>
                    </a:ext>
                  </a:extLst>
                </p14:cNvPr>
                <p14:cNvContentPartPr/>
                <p14:nvPr/>
              </p14:nvContentPartPr>
              <p14:xfrm>
                <a:off x="6957018" y="581252"/>
                <a:ext cx="22320" cy="24840"/>
              </p14:xfrm>
            </p:contentPart>
          </mc:Choice>
          <mc:Fallback>
            <p:pic>
              <p:nvPicPr>
                <p:cNvPr id="6" name="Ink 5">
                  <a:extLst>
                    <a:ext uri="{FF2B5EF4-FFF2-40B4-BE49-F238E27FC236}">
                      <a16:creationId xmlns:a16="http://schemas.microsoft.com/office/drawing/2014/main" id="{54190BA1-0214-684A-9775-5ED65C66BCE1}"/>
                    </a:ext>
                  </a:extLst>
                </p:cNvPr>
                <p:cNvPicPr/>
                <p:nvPr/>
              </p:nvPicPr>
              <p:blipFill>
                <a:blip r:embed="rId12"/>
                <a:stretch>
                  <a:fillRect/>
                </a:stretch>
              </p:blipFill>
              <p:spPr>
                <a:xfrm>
                  <a:off x="6948018" y="572252"/>
                  <a:ext cx="39960" cy="4248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72" name="Ink 71">
                  <a:extLst>
                    <a:ext uri="{FF2B5EF4-FFF2-40B4-BE49-F238E27FC236}">
                      <a16:creationId xmlns:a16="http://schemas.microsoft.com/office/drawing/2014/main" id="{986E59AE-57A3-FD46-826E-B2435A624951}"/>
                    </a:ext>
                  </a:extLst>
                </p14:cNvPr>
                <p14:cNvContentPartPr/>
                <p14:nvPr/>
              </p14:nvContentPartPr>
              <p14:xfrm>
                <a:off x="6711138" y="3217892"/>
                <a:ext cx="44280" cy="11160"/>
              </p14:xfrm>
            </p:contentPart>
          </mc:Choice>
          <mc:Fallback>
            <p:pic>
              <p:nvPicPr>
                <p:cNvPr id="72" name="Ink 71">
                  <a:extLst>
                    <a:ext uri="{FF2B5EF4-FFF2-40B4-BE49-F238E27FC236}">
                      <a16:creationId xmlns:a16="http://schemas.microsoft.com/office/drawing/2014/main" id="{986E59AE-57A3-FD46-826E-B2435A624951}"/>
                    </a:ext>
                  </a:extLst>
                </p:cNvPr>
                <p:cNvPicPr/>
                <p:nvPr/>
              </p:nvPicPr>
              <p:blipFill>
                <a:blip r:embed="rId14"/>
                <a:stretch>
                  <a:fillRect/>
                </a:stretch>
              </p:blipFill>
              <p:spPr>
                <a:xfrm>
                  <a:off x="6702138" y="3209252"/>
                  <a:ext cx="61920" cy="2880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179" name="Ink 178">
                  <a:extLst>
                    <a:ext uri="{FF2B5EF4-FFF2-40B4-BE49-F238E27FC236}">
                      <a16:creationId xmlns:a16="http://schemas.microsoft.com/office/drawing/2014/main" id="{D23C4B84-8890-4045-BEA5-3DEEEEEB03AC}"/>
                    </a:ext>
                  </a:extLst>
                </p14:cNvPr>
                <p14:cNvContentPartPr/>
                <p14:nvPr/>
              </p14:nvContentPartPr>
              <p14:xfrm>
                <a:off x="5248098" y="1470092"/>
                <a:ext cx="7920" cy="5040"/>
              </p14:xfrm>
            </p:contentPart>
          </mc:Choice>
          <mc:Fallback>
            <p:pic>
              <p:nvPicPr>
                <p:cNvPr id="179" name="Ink 178">
                  <a:extLst>
                    <a:ext uri="{FF2B5EF4-FFF2-40B4-BE49-F238E27FC236}">
                      <a16:creationId xmlns:a16="http://schemas.microsoft.com/office/drawing/2014/main" id="{D23C4B84-8890-4045-BEA5-3DEEEEEB03AC}"/>
                    </a:ext>
                  </a:extLst>
                </p:cNvPr>
                <p:cNvPicPr/>
                <p:nvPr/>
              </p:nvPicPr>
              <p:blipFill>
                <a:blip r:embed="rId16"/>
                <a:stretch>
                  <a:fillRect/>
                </a:stretch>
              </p:blipFill>
              <p:spPr>
                <a:xfrm>
                  <a:off x="5239098" y="1461452"/>
                  <a:ext cx="25560" cy="2268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189" name="Ink 188">
                  <a:extLst>
                    <a:ext uri="{FF2B5EF4-FFF2-40B4-BE49-F238E27FC236}">
                      <a16:creationId xmlns:a16="http://schemas.microsoft.com/office/drawing/2014/main" id="{AC018626-9D64-194D-8714-D847248CF731}"/>
                    </a:ext>
                  </a:extLst>
                </p14:cNvPr>
                <p14:cNvContentPartPr/>
                <p14:nvPr/>
              </p14:nvContentPartPr>
              <p14:xfrm>
                <a:off x="4672458" y="1230332"/>
                <a:ext cx="13680" cy="13680"/>
              </p14:xfrm>
            </p:contentPart>
          </mc:Choice>
          <mc:Fallback>
            <p:pic>
              <p:nvPicPr>
                <p:cNvPr id="189" name="Ink 188">
                  <a:extLst>
                    <a:ext uri="{FF2B5EF4-FFF2-40B4-BE49-F238E27FC236}">
                      <a16:creationId xmlns:a16="http://schemas.microsoft.com/office/drawing/2014/main" id="{AC018626-9D64-194D-8714-D847248CF731}"/>
                    </a:ext>
                  </a:extLst>
                </p:cNvPr>
                <p:cNvPicPr/>
                <p:nvPr/>
              </p:nvPicPr>
              <p:blipFill>
                <a:blip r:embed="rId18"/>
                <a:stretch>
                  <a:fillRect/>
                </a:stretch>
              </p:blipFill>
              <p:spPr>
                <a:xfrm>
                  <a:off x="4663458" y="1221332"/>
                  <a:ext cx="31320" cy="3132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9">
            <p14:nvContentPartPr>
              <p14:cNvPr id="204" name="Ink 203">
                <a:extLst>
                  <a:ext uri="{FF2B5EF4-FFF2-40B4-BE49-F238E27FC236}">
                    <a16:creationId xmlns:a16="http://schemas.microsoft.com/office/drawing/2014/main" id="{AFBCC675-896E-C74D-AFB8-FB4CCB2E1E02}"/>
                  </a:ext>
                </a:extLst>
              </p14:cNvPr>
              <p14:cNvContentPartPr/>
              <p14:nvPr/>
            </p14:nvContentPartPr>
            <p14:xfrm>
              <a:off x="2790378" y="2926652"/>
              <a:ext cx="802440" cy="532800"/>
            </p14:xfrm>
          </p:contentPart>
        </mc:Choice>
        <mc:Fallback>
          <p:pic>
            <p:nvPicPr>
              <p:cNvPr id="204" name="Ink 203">
                <a:extLst>
                  <a:ext uri="{FF2B5EF4-FFF2-40B4-BE49-F238E27FC236}">
                    <a16:creationId xmlns:a16="http://schemas.microsoft.com/office/drawing/2014/main" id="{AFBCC675-896E-C74D-AFB8-FB4CCB2E1E02}"/>
                  </a:ext>
                </a:extLst>
              </p:cNvPr>
              <p:cNvPicPr/>
              <p:nvPr/>
            </p:nvPicPr>
            <p:blipFill>
              <a:blip r:embed="rId20"/>
              <a:stretch>
                <a:fillRect/>
              </a:stretch>
            </p:blipFill>
            <p:spPr>
              <a:xfrm>
                <a:off x="2786058" y="2922332"/>
                <a:ext cx="811080" cy="54144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209" name="Ink 208">
                <a:extLst>
                  <a:ext uri="{FF2B5EF4-FFF2-40B4-BE49-F238E27FC236}">
                    <a16:creationId xmlns:a16="http://schemas.microsoft.com/office/drawing/2014/main" id="{40BD0C61-4596-094F-BD80-A9528F491643}"/>
                  </a:ext>
                </a:extLst>
              </p14:cNvPr>
              <p14:cNvContentPartPr/>
              <p14:nvPr/>
            </p14:nvContentPartPr>
            <p14:xfrm>
              <a:off x="8673498" y="2921612"/>
              <a:ext cx="696600" cy="530280"/>
            </p14:xfrm>
          </p:contentPart>
        </mc:Choice>
        <mc:Fallback>
          <p:pic>
            <p:nvPicPr>
              <p:cNvPr id="209" name="Ink 208">
                <a:extLst>
                  <a:ext uri="{FF2B5EF4-FFF2-40B4-BE49-F238E27FC236}">
                    <a16:creationId xmlns:a16="http://schemas.microsoft.com/office/drawing/2014/main" id="{40BD0C61-4596-094F-BD80-A9528F491643}"/>
                  </a:ext>
                </a:extLst>
              </p:cNvPr>
              <p:cNvPicPr/>
              <p:nvPr/>
            </p:nvPicPr>
            <p:blipFill>
              <a:blip r:embed="rId22"/>
              <a:stretch>
                <a:fillRect/>
              </a:stretch>
            </p:blipFill>
            <p:spPr>
              <a:xfrm>
                <a:off x="8669178" y="2917292"/>
                <a:ext cx="705240" cy="538920"/>
              </a:xfrm>
              <a:prstGeom prst="rect">
                <a:avLst/>
              </a:prstGeom>
            </p:spPr>
          </p:pic>
        </mc:Fallback>
      </mc:AlternateContent>
      <p:grpSp>
        <p:nvGrpSpPr>
          <p:cNvPr id="211" name="Group 210">
            <a:extLst>
              <a:ext uri="{FF2B5EF4-FFF2-40B4-BE49-F238E27FC236}">
                <a16:creationId xmlns:a16="http://schemas.microsoft.com/office/drawing/2014/main" id="{CED93339-3410-8B4D-8D99-5ADC8D81D321}"/>
              </a:ext>
            </a:extLst>
          </p:cNvPr>
          <p:cNvGrpSpPr/>
          <p:nvPr/>
        </p:nvGrpSpPr>
        <p:grpSpPr>
          <a:xfrm>
            <a:off x="1319058" y="1359572"/>
            <a:ext cx="1229040" cy="1154520"/>
            <a:chOff x="1319058" y="1359572"/>
            <a:chExt cx="1229040" cy="1154520"/>
          </a:xfrm>
        </p:grpSpPr>
        <mc:AlternateContent xmlns:mc="http://schemas.openxmlformats.org/markup-compatibility/2006">
          <mc:Choice xmlns:p14="http://schemas.microsoft.com/office/powerpoint/2010/main" Requires="p14">
            <p:contentPart p14:bwMode="auto" r:id="rId23">
              <p14:nvContentPartPr>
                <p14:cNvPr id="205" name="Ink 204">
                  <a:extLst>
                    <a:ext uri="{FF2B5EF4-FFF2-40B4-BE49-F238E27FC236}">
                      <a16:creationId xmlns:a16="http://schemas.microsoft.com/office/drawing/2014/main" id="{E4920104-2EAB-A440-AB90-34B870516857}"/>
                    </a:ext>
                  </a:extLst>
                </p14:cNvPr>
                <p14:cNvContentPartPr/>
                <p14:nvPr/>
              </p14:nvContentPartPr>
              <p14:xfrm>
                <a:off x="1458378" y="1822172"/>
                <a:ext cx="347760" cy="419760"/>
              </p14:xfrm>
            </p:contentPart>
          </mc:Choice>
          <mc:Fallback>
            <p:pic>
              <p:nvPicPr>
                <p:cNvPr id="205" name="Ink 204">
                  <a:extLst>
                    <a:ext uri="{FF2B5EF4-FFF2-40B4-BE49-F238E27FC236}">
                      <a16:creationId xmlns:a16="http://schemas.microsoft.com/office/drawing/2014/main" id="{E4920104-2EAB-A440-AB90-34B870516857}"/>
                    </a:ext>
                  </a:extLst>
                </p:cNvPr>
                <p:cNvPicPr/>
                <p:nvPr/>
              </p:nvPicPr>
              <p:blipFill>
                <a:blip r:embed="rId24"/>
                <a:stretch>
                  <a:fillRect/>
                </a:stretch>
              </p:blipFill>
              <p:spPr>
                <a:xfrm>
                  <a:off x="1454058" y="1817852"/>
                  <a:ext cx="356400" cy="428400"/>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206" name="Ink 205">
                  <a:extLst>
                    <a:ext uri="{FF2B5EF4-FFF2-40B4-BE49-F238E27FC236}">
                      <a16:creationId xmlns:a16="http://schemas.microsoft.com/office/drawing/2014/main" id="{3E93FDCD-9570-F841-AD6A-0D53937F08AF}"/>
                    </a:ext>
                  </a:extLst>
                </p14:cNvPr>
                <p14:cNvContentPartPr/>
                <p14:nvPr/>
              </p14:nvContentPartPr>
              <p14:xfrm>
                <a:off x="1820538" y="1462532"/>
                <a:ext cx="727560" cy="480960"/>
              </p14:xfrm>
            </p:contentPart>
          </mc:Choice>
          <mc:Fallback>
            <p:pic>
              <p:nvPicPr>
                <p:cNvPr id="206" name="Ink 205">
                  <a:extLst>
                    <a:ext uri="{FF2B5EF4-FFF2-40B4-BE49-F238E27FC236}">
                      <a16:creationId xmlns:a16="http://schemas.microsoft.com/office/drawing/2014/main" id="{3E93FDCD-9570-F841-AD6A-0D53937F08AF}"/>
                    </a:ext>
                  </a:extLst>
                </p:cNvPr>
                <p:cNvPicPr/>
                <p:nvPr/>
              </p:nvPicPr>
              <p:blipFill>
                <a:blip r:embed="rId26"/>
                <a:stretch>
                  <a:fillRect/>
                </a:stretch>
              </p:blipFill>
              <p:spPr>
                <a:xfrm>
                  <a:off x="1816218" y="1458212"/>
                  <a:ext cx="736200" cy="489600"/>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207" name="Ink 206">
                  <a:extLst>
                    <a:ext uri="{FF2B5EF4-FFF2-40B4-BE49-F238E27FC236}">
                      <a16:creationId xmlns:a16="http://schemas.microsoft.com/office/drawing/2014/main" id="{210506D2-5CB1-2543-B83C-5D1E1259225E}"/>
                    </a:ext>
                  </a:extLst>
                </p14:cNvPr>
                <p14:cNvContentPartPr/>
                <p14:nvPr/>
              </p14:nvContentPartPr>
              <p14:xfrm>
                <a:off x="1319058" y="1359572"/>
                <a:ext cx="927360" cy="1154520"/>
              </p14:xfrm>
            </p:contentPart>
          </mc:Choice>
          <mc:Fallback>
            <p:pic>
              <p:nvPicPr>
                <p:cNvPr id="207" name="Ink 206">
                  <a:extLst>
                    <a:ext uri="{FF2B5EF4-FFF2-40B4-BE49-F238E27FC236}">
                      <a16:creationId xmlns:a16="http://schemas.microsoft.com/office/drawing/2014/main" id="{210506D2-5CB1-2543-B83C-5D1E1259225E}"/>
                    </a:ext>
                  </a:extLst>
                </p:cNvPr>
                <p:cNvPicPr/>
                <p:nvPr/>
              </p:nvPicPr>
              <p:blipFill>
                <a:blip r:embed="rId28"/>
                <a:stretch>
                  <a:fillRect/>
                </a:stretch>
              </p:blipFill>
              <p:spPr>
                <a:xfrm>
                  <a:off x="1314738" y="1355252"/>
                  <a:ext cx="936000" cy="1163160"/>
                </a:xfrm>
                <a:prstGeom prst="rect">
                  <a:avLst/>
                </a:prstGeom>
              </p:spPr>
            </p:pic>
          </mc:Fallback>
        </mc:AlternateContent>
        <mc:AlternateContent xmlns:mc="http://schemas.openxmlformats.org/markup-compatibility/2006">
          <mc:Choice xmlns:p14="http://schemas.microsoft.com/office/powerpoint/2010/main" Requires="p14">
            <p:contentPart p14:bwMode="auto" r:id="rId29">
              <p14:nvContentPartPr>
                <p14:cNvPr id="210" name="Ink 209">
                  <a:extLst>
                    <a:ext uri="{FF2B5EF4-FFF2-40B4-BE49-F238E27FC236}">
                      <a16:creationId xmlns:a16="http://schemas.microsoft.com/office/drawing/2014/main" id="{D1E6E855-0BDF-6547-9124-92E9A7B599F5}"/>
                    </a:ext>
                  </a:extLst>
                </p14:cNvPr>
                <p14:cNvContentPartPr/>
                <p14:nvPr/>
              </p14:nvContentPartPr>
              <p14:xfrm>
                <a:off x="1719018" y="2007572"/>
                <a:ext cx="443520" cy="282960"/>
              </p14:xfrm>
            </p:contentPart>
          </mc:Choice>
          <mc:Fallback>
            <p:pic>
              <p:nvPicPr>
                <p:cNvPr id="210" name="Ink 209">
                  <a:extLst>
                    <a:ext uri="{FF2B5EF4-FFF2-40B4-BE49-F238E27FC236}">
                      <a16:creationId xmlns:a16="http://schemas.microsoft.com/office/drawing/2014/main" id="{D1E6E855-0BDF-6547-9124-92E9A7B599F5}"/>
                    </a:ext>
                  </a:extLst>
                </p:cNvPr>
                <p:cNvPicPr/>
                <p:nvPr/>
              </p:nvPicPr>
              <p:blipFill>
                <a:blip r:embed="rId30"/>
                <a:stretch>
                  <a:fillRect/>
                </a:stretch>
              </p:blipFill>
              <p:spPr>
                <a:xfrm>
                  <a:off x="1714698" y="2003252"/>
                  <a:ext cx="452160" cy="291600"/>
                </a:xfrm>
                <a:prstGeom prst="rect">
                  <a:avLst/>
                </a:prstGeom>
              </p:spPr>
            </p:pic>
          </mc:Fallback>
        </mc:AlternateContent>
      </p:grpSp>
    </p:spTree>
    <p:extLst>
      <p:ext uri="{BB962C8B-B14F-4D97-AF65-F5344CB8AC3E}">
        <p14:creationId xmlns:p14="http://schemas.microsoft.com/office/powerpoint/2010/main" val="3402979124"/>
      </p:ext>
    </p:extLst>
  </p:cSld>
  <p:clrMapOvr>
    <a:masterClrMapping/>
  </p:clrMapOvr>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Crop</Template>
  <TotalTime>12216</TotalTime>
  <Words>1623</Words>
  <Application>Microsoft Macintosh PowerPoint</Application>
  <PresentationFormat>Widescreen</PresentationFormat>
  <Paragraphs>183</Paragraphs>
  <Slides>30</Slides>
  <Notes>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30</vt:i4>
      </vt:variant>
    </vt:vector>
  </HeadingPairs>
  <TitlesOfParts>
    <vt:vector size="37" baseType="lpstr">
      <vt:lpstr>Arial</vt:lpstr>
      <vt:lpstr>Arial</vt:lpstr>
      <vt:lpstr>Avenir Book</vt:lpstr>
      <vt:lpstr>Calibri</vt:lpstr>
      <vt:lpstr>Cambria Math</vt:lpstr>
      <vt:lpstr>Franklin Gothic Book</vt:lpstr>
      <vt:lpstr>Crop</vt:lpstr>
      <vt:lpstr>Statistics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Statistics</dc:title>
  <dc:creator>Microsoft Office User</dc:creator>
  <cp:lastModifiedBy>Microsoft Office User</cp:lastModifiedBy>
  <cp:revision>245</cp:revision>
  <dcterms:created xsi:type="dcterms:W3CDTF">2020-05-11T06:39:20Z</dcterms:created>
  <dcterms:modified xsi:type="dcterms:W3CDTF">2020-08-09T07:27:05Z</dcterms:modified>
</cp:coreProperties>
</file>